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75" r:id="rId6"/>
    <p:sldId id="274" r:id="rId7"/>
    <p:sldId id="27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7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19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6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71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10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479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051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099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35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559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605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01A3-DC05-48C9-B8F2-FBEABE15B8AD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25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rgbClr val="0070C0"/>
                </a:solidFill>
              </a:rPr>
              <a:t>Reorganizando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datos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br>
              <a:rPr lang="en-US" b="1" u="sng" dirty="0" smtClean="0">
                <a:solidFill>
                  <a:srgbClr val="0070C0"/>
                </a:solidFill>
              </a:rPr>
            </a:br>
            <a:r>
              <a:rPr lang="en-US" b="1" u="sng" dirty="0" smtClean="0">
                <a:solidFill>
                  <a:srgbClr val="0070C0"/>
                </a:solidFill>
              </a:rPr>
              <a:t>con </a:t>
            </a:r>
            <a:r>
              <a:rPr lang="en-US" b="1" u="sng" dirty="0" err="1" smtClean="0">
                <a:solidFill>
                  <a:srgbClr val="0070C0"/>
                </a:solidFill>
              </a:rPr>
              <a:t>tidyr</a:t>
            </a:r>
            <a:endParaRPr lang="es-AR" b="1" u="sng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5635"/>
          </a:xfrm>
        </p:spPr>
        <p:txBody>
          <a:bodyPr>
            <a:normAutofit lnSpcReduction="10000"/>
          </a:bodyPr>
          <a:lstStyle/>
          <a:p>
            <a:endParaRPr lang="en-US" sz="3200" i="1" dirty="0" smtClean="0">
              <a:solidFill>
                <a:srgbClr val="0070C0"/>
              </a:solidFill>
            </a:endParaRPr>
          </a:p>
          <a:p>
            <a:endParaRPr lang="en-US" sz="3200" i="1" dirty="0" smtClean="0">
              <a:solidFill>
                <a:srgbClr val="0070C0"/>
              </a:solidFill>
            </a:endParaRPr>
          </a:p>
          <a:p>
            <a:endParaRPr lang="en-US" sz="3200" i="1" dirty="0">
              <a:solidFill>
                <a:srgbClr val="0070C0"/>
              </a:solidFill>
            </a:endParaRPr>
          </a:p>
          <a:p>
            <a:endParaRPr lang="en-US" sz="3200" i="1" dirty="0" smtClean="0">
              <a:solidFill>
                <a:srgbClr val="0070C0"/>
              </a:solidFill>
            </a:endParaRPr>
          </a:p>
          <a:p>
            <a:r>
              <a:rPr lang="en-US" sz="3200" i="1" dirty="0">
                <a:solidFill>
                  <a:srgbClr val="0070C0"/>
                </a:solidFill>
              </a:rPr>
              <a:t> </a:t>
            </a:r>
            <a:r>
              <a:rPr lang="en-US" sz="3200" i="1" dirty="0" smtClean="0">
                <a:solidFill>
                  <a:srgbClr val="0070C0"/>
                </a:solidFill>
              </a:rPr>
              <a:t>          					</a:t>
            </a:r>
            <a:r>
              <a:rPr lang="en-US" i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M</a:t>
            </a:r>
            <a:r>
              <a:rPr lang="es-AR" i="1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ónica</a:t>
            </a:r>
            <a:r>
              <a:rPr lang="es-AR" i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Alonso – Mayo 2021</a:t>
            </a:r>
            <a:endParaRPr lang="es-AR" i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solidFill>
                  <a:srgbClr val="0070C0"/>
                </a:solidFill>
              </a:rPr>
              <a:t>Reorganizando</a:t>
            </a:r>
            <a:r>
              <a:rPr lang="en-US" u="sng" dirty="0" smtClean="0">
                <a:solidFill>
                  <a:srgbClr val="0070C0"/>
                </a:solidFill>
              </a:rPr>
              <a:t> </a:t>
            </a:r>
            <a:r>
              <a:rPr lang="en-US" u="sng" dirty="0" err="1" smtClean="0">
                <a:solidFill>
                  <a:srgbClr val="0070C0"/>
                </a:solidFill>
              </a:rPr>
              <a:t>datos</a:t>
            </a:r>
            <a:r>
              <a:rPr lang="en-US" u="sng" dirty="0" smtClean="0">
                <a:solidFill>
                  <a:srgbClr val="0070C0"/>
                </a:solidFill>
              </a:rPr>
              <a:t> </a:t>
            </a:r>
            <a:r>
              <a:rPr lang="en-US" u="sng" dirty="0">
                <a:solidFill>
                  <a:srgbClr val="0070C0"/>
                </a:solidFill>
              </a:rPr>
              <a:t>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6" y="1383968"/>
            <a:ext cx="9185564" cy="52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solidFill>
                  <a:srgbClr val="0070C0"/>
                </a:solidFill>
              </a:rPr>
              <a:t>Reorganizando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>
                <a:solidFill>
                  <a:srgbClr val="0070C0"/>
                </a:solidFill>
              </a:rPr>
              <a:t>datos</a:t>
            </a:r>
            <a:r>
              <a:rPr lang="en-US" u="sng" dirty="0">
                <a:solidFill>
                  <a:srgbClr val="0070C0"/>
                </a:solidFill>
              </a:rPr>
              <a:t> 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sz="1800" dirty="0" smtClean="0"/>
          </a:p>
          <a:p>
            <a:pPr marL="0" indent="0">
              <a:buNone/>
            </a:pPr>
            <a:r>
              <a:rPr lang="es-AR" dirty="0"/>
              <a:t>DATOS </a:t>
            </a:r>
            <a:r>
              <a:rPr lang="es-AR" dirty="0" smtClean="0"/>
              <a:t>ORDENADOS </a:t>
            </a:r>
            <a:r>
              <a:rPr lang="es-AR" i="1" dirty="0" smtClean="0"/>
              <a:t>(</a:t>
            </a:r>
            <a:r>
              <a:rPr lang="es-AR" i="1" dirty="0" err="1" smtClean="0"/>
              <a:t>Tidy</a:t>
            </a:r>
            <a:r>
              <a:rPr lang="es-AR" i="1" dirty="0" smtClean="0"/>
              <a:t> Data)</a:t>
            </a:r>
            <a:endParaRPr lang="es-AR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38" y="2763333"/>
            <a:ext cx="11113246" cy="27476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7647246" y="5674713"/>
            <a:ext cx="4295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Fuente: R </a:t>
            </a:r>
            <a:r>
              <a:rPr lang="es-AR" sz="1600" dirty="0" err="1" smtClean="0"/>
              <a:t>for</a:t>
            </a:r>
            <a:r>
              <a:rPr lang="es-AR" sz="1600" dirty="0" smtClean="0"/>
              <a:t> Data </a:t>
            </a:r>
            <a:r>
              <a:rPr lang="es-AR" sz="1600" dirty="0" err="1" smtClean="0"/>
              <a:t>Science</a:t>
            </a:r>
            <a:r>
              <a:rPr lang="es-AR" sz="1600" dirty="0" smtClean="0"/>
              <a:t> – en Español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602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solidFill>
                  <a:srgbClr val="0070C0"/>
                </a:solidFill>
              </a:rPr>
              <a:t>Reorganizar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 smtClean="0">
                <a:solidFill>
                  <a:srgbClr val="0070C0"/>
                </a:solidFill>
              </a:rPr>
              <a:t>datos</a:t>
            </a:r>
            <a:r>
              <a:rPr lang="en-US" u="sng" dirty="0" smtClean="0">
                <a:solidFill>
                  <a:srgbClr val="0070C0"/>
                </a:solidFill>
              </a:rPr>
              <a:t> </a:t>
            </a:r>
            <a:r>
              <a:rPr lang="en-US" u="sng" dirty="0">
                <a:solidFill>
                  <a:srgbClr val="0070C0"/>
                </a:solidFill>
              </a:rPr>
              <a:t>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Ordenados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27" y="2765021"/>
            <a:ext cx="5435313" cy="321797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044905" y="5936493"/>
            <a:ext cx="2142835" cy="28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Fuente: tabla1 (Paquete datos)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5730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/>
          <a:lstStyle/>
          <a:p>
            <a:r>
              <a:rPr lang="en-US" u="sng" dirty="0" err="1">
                <a:solidFill>
                  <a:srgbClr val="0070C0"/>
                </a:solidFill>
              </a:rPr>
              <a:t>Reorganizando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>
                <a:solidFill>
                  <a:srgbClr val="0070C0"/>
                </a:solidFill>
              </a:rPr>
              <a:t>datos</a:t>
            </a:r>
            <a:r>
              <a:rPr lang="en-US" u="sng" dirty="0">
                <a:solidFill>
                  <a:srgbClr val="0070C0"/>
                </a:solidFill>
              </a:rPr>
              <a:t> 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914394" y="1721587"/>
            <a:ext cx="297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pivot_longer</a:t>
            </a:r>
            <a:endParaRPr lang="es-AR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72727" y="4794733"/>
            <a:ext cx="1338982" cy="182826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57" y="2899509"/>
            <a:ext cx="8538152" cy="356162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1" y="4887093"/>
            <a:ext cx="2687783" cy="16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/>
          <a:lstStyle/>
          <a:p>
            <a:r>
              <a:rPr lang="en-US" u="sng" dirty="0" err="1">
                <a:solidFill>
                  <a:srgbClr val="0070C0"/>
                </a:solidFill>
              </a:rPr>
              <a:t>Reorganizando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>
                <a:solidFill>
                  <a:srgbClr val="0070C0"/>
                </a:solidFill>
              </a:rPr>
              <a:t>datos</a:t>
            </a:r>
            <a:r>
              <a:rPr lang="en-US" u="sng" dirty="0">
                <a:solidFill>
                  <a:srgbClr val="0070C0"/>
                </a:solidFill>
              </a:rPr>
              <a:t> 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90" y="2621590"/>
            <a:ext cx="7620000" cy="4043862"/>
          </a:xfrm>
        </p:spPr>
      </p:pic>
      <p:sp>
        <p:nvSpPr>
          <p:cNvPr id="5" name="TextBox 4"/>
          <p:cNvSpPr txBox="1"/>
          <p:nvPr/>
        </p:nvSpPr>
        <p:spPr>
          <a:xfrm>
            <a:off x="658091" y="1552173"/>
            <a:ext cx="30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   </a:t>
            </a:r>
            <a:r>
              <a:rPr lang="en-US" sz="3600" b="1" dirty="0" err="1" smtClean="0"/>
              <a:t>pivot_wider</a:t>
            </a:r>
            <a:endParaRPr lang="es-AR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14" y="4730081"/>
            <a:ext cx="1404503" cy="1828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17" y="4980077"/>
            <a:ext cx="2687783" cy="15129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19275" y="2741340"/>
            <a:ext cx="895926" cy="2280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latin typeface="Arial Narrow" panose="020B0606020202030204" pitchFamily="34" charset="0"/>
              </a:rPr>
              <a:t>cuenta</a:t>
            </a:r>
            <a:endParaRPr lang="es-AR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>
                <a:solidFill>
                  <a:srgbClr val="0070C0"/>
                </a:solidFill>
              </a:rPr>
              <a:t>Reorganizando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>
                <a:solidFill>
                  <a:srgbClr val="0070C0"/>
                </a:solidFill>
              </a:rPr>
              <a:t>datos</a:t>
            </a:r>
            <a:r>
              <a:rPr lang="en-US" u="sng" dirty="0">
                <a:solidFill>
                  <a:srgbClr val="0070C0"/>
                </a:solidFill>
              </a:rPr>
              <a:t> 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GRACIAS!!!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Los </a:t>
            </a:r>
            <a:r>
              <a:rPr lang="en-US" sz="1800" dirty="0" err="1" smtClean="0"/>
              <a:t>datos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utilizados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 smtClean="0"/>
              <a:t>presentación</a:t>
            </a:r>
            <a:r>
              <a:rPr lang="en-US" sz="1800" dirty="0" smtClean="0"/>
              <a:t> </a:t>
            </a:r>
            <a:r>
              <a:rPr lang="en-US" sz="1800" dirty="0" err="1" smtClean="0"/>
              <a:t>corresponden</a:t>
            </a:r>
            <a:r>
              <a:rPr lang="en-US" sz="1800" dirty="0" smtClean="0"/>
              <a:t> al </a:t>
            </a:r>
            <a:r>
              <a:rPr lang="en-US" sz="1800" dirty="0" err="1" smtClean="0"/>
              <a:t>paquete</a:t>
            </a:r>
            <a:r>
              <a:rPr lang="en-US" sz="1800" dirty="0" smtClean="0"/>
              <a:t> “</a:t>
            </a:r>
            <a:r>
              <a:rPr lang="en-US" sz="1800" dirty="0" err="1" smtClean="0"/>
              <a:t>datos</a:t>
            </a:r>
            <a:r>
              <a:rPr lang="en-US" sz="1800" dirty="0" smtClean="0"/>
              <a:t>”</a:t>
            </a:r>
          </a:p>
          <a:p>
            <a:pPr marL="0" indent="0">
              <a:buNone/>
            </a:pPr>
            <a:r>
              <a:rPr lang="en-US" sz="1800" dirty="0" smtClean="0"/>
              <a:t>Los </a:t>
            </a:r>
            <a:r>
              <a:rPr lang="en-US" sz="1800" dirty="0" err="1" smtClean="0"/>
              <a:t>dibujos</a:t>
            </a:r>
            <a:r>
              <a:rPr lang="en-US" sz="1800" dirty="0" smtClean="0"/>
              <a:t>  son de “</a:t>
            </a:r>
            <a:r>
              <a:rPr lang="en-US" sz="1800" dirty="0" err="1" smtClean="0"/>
              <a:t>Mafalda</a:t>
            </a:r>
            <a:r>
              <a:rPr lang="en-US" sz="1800" dirty="0" smtClean="0"/>
              <a:t>” (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err="1" smtClean="0"/>
              <a:t>Quino</a:t>
            </a:r>
            <a:r>
              <a:rPr lang="en-US" sz="1800" dirty="0" smtClean="0"/>
              <a:t>)</a:t>
            </a:r>
            <a:endParaRPr lang="es-A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05" y="4164590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99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Tema de Office</vt:lpstr>
      <vt:lpstr>Reorganizando datos  con tidyr</vt:lpstr>
      <vt:lpstr>Reorganizando datos con tidyr</vt:lpstr>
      <vt:lpstr>Reorganizando datos con tidyr</vt:lpstr>
      <vt:lpstr>Reorganizar datos con tidyr</vt:lpstr>
      <vt:lpstr>Reorganizando datos con tidyr</vt:lpstr>
      <vt:lpstr>Reorganizando datos con tidyr</vt:lpstr>
      <vt:lpstr>Reorganizando datos con tidyr</vt:lpstr>
    </vt:vector>
  </TitlesOfParts>
  <Company>Banco Ciudad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</dc:title>
  <dc:creator>Alonso Monica Liliana</dc:creator>
  <cp:lastModifiedBy>M-C</cp:lastModifiedBy>
  <cp:revision>136</cp:revision>
  <dcterms:created xsi:type="dcterms:W3CDTF">2019-08-20T14:30:02Z</dcterms:created>
  <dcterms:modified xsi:type="dcterms:W3CDTF">2021-05-11T16:57:46Z</dcterms:modified>
</cp:coreProperties>
</file>