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9BE5-B091-281C-311A-809B290B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9FF93-1F00-7988-1274-A71E68B60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F053D-55BE-2354-EAE5-0F622D03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135A-A0AD-026A-BAD2-0CDFE8FE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2D3C-E8EA-DD5A-E516-3B778FFC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7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26C7-AB0D-1535-2D0C-B621AC93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329C4-48D2-6163-36F7-20E75FE53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F47C-8A45-410F-7D72-E66787C4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9B40-BEE1-969E-65BD-97A979BB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E2CB-B566-C197-0F9C-1BF5F1BC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4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90252-0E38-7E53-AE60-7A28AE994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F6A62-9159-5209-AA67-AD3A735D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6FBB-482E-36C2-BBED-073463B0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757C-826B-F3B0-404E-E765E76E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CD2C-F33B-A587-1DB8-4C4E9FBA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F5DF-3799-3C24-05CE-CDA79752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47A2-79A5-9A8E-B352-EE41BA215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172C-9EC1-306B-8863-8A6FBAB0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0A68B-D7E3-15FA-BE22-5018435D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D82A8-AE92-0A4A-CC6A-164EB3CB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8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AB9F-3998-50FA-2372-23D77A77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4095E-6534-2ABC-4F8A-1B8419F73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A578-CF56-284A-18B0-9CFEE95FE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CAFD-DA4B-98DF-555B-C8484B99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C76A-8806-EE07-AB47-801227C7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39A1-BE78-A26E-9C92-B0F9FF72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68801-5558-D002-2651-B9E020AE3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8079E-5E83-F8FB-DC78-2D5FB0495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5AC2A-1DFD-DA79-EAFE-65D38AAC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EC2A4-D11A-A908-24BB-DEFA7072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C5ECD-21AF-0D75-580E-4EC07E04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0D11-7D6F-A85F-5B0E-564371F6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4E5D4-D4E3-F4AB-7F23-9A0D7FF5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81751-C320-5E1E-5981-59804DCD6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5B5D3-0361-92D4-5F85-3CB4EEE6C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BC1FD9-CEEC-BC12-780B-AE0EB44BF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66F19-673C-C55A-6497-9B4561DD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26B38-5990-F25B-C67D-CA10AC1BB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A61EF-1B0A-4778-EBEC-B3DFF5C9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3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3DAD-194F-8AAA-317E-AACC6D1D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14262-F455-BBFE-B0E4-1F111F5A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23520-AC5E-AC9B-191D-F608AB1A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18B5D-1522-925D-112D-80F2EF95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D31BC-8A6C-EF2F-5374-89EE7974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B1DD4-93B9-421D-028B-333EC0360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D9B9D-C976-F25C-E158-F0C34535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4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630A-F112-F751-8C8B-59C05658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1A7F-771E-5629-0000-265298CB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EA8C-724D-5157-5F90-3D4808452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6ED27-9A80-B3B8-D66C-F66F5C5A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159DE-69E1-B208-C6EF-E8FC4A22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53754-342A-E4A0-597B-A0E45F12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7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A336-4016-577E-E345-C6CCE9E7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50914-9AEE-55ED-4BAF-EAC00793C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C8F9E-574F-8E88-0E0A-FFF0618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BB2A7-1FCF-D2C7-3326-E5031B48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AF572-DEF3-EBF9-B62C-961ADE0B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06DE1-92DD-3492-A810-35132EB5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DCFC5-1D5B-5AF5-BF66-6ACEA6A7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C7C5E-EB3C-7611-D8B3-C31B4DFD7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643D-83E6-37D2-7A4E-2DEA33D2B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CDA14-7263-4491-96FE-471F497676E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90F9-DA4D-612D-CB1B-9010A1F8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CCE7-E5D8-0486-3CBF-BD63C9A80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6DF93-767C-4EED-9E2E-3B4A2E3FB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ED6-0B45-335E-17D0-84BFEF27E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halo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54934-B39D-B74E-9090-F4DCB7F42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64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halo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</cp:revision>
  <dcterms:created xsi:type="dcterms:W3CDTF">2025-10-01T08:56:23Z</dcterms:created>
  <dcterms:modified xsi:type="dcterms:W3CDTF">2025-10-01T08:56:57Z</dcterms:modified>
</cp:coreProperties>
</file>