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4520" cy="69177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68760" y="5709960"/>
            <a:ext cx="123148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29" descr=""/>
          <p:cNvPicPr/>
          <p:nvPr/>
        </p:nvPicPr>
        <p:blipFill>
          <a:blip r:embed="rId3"/>
          <a:stretch/>
        </p:blipFill>
        <p:spPr>
          <a:xfrm>
            <a:off x="9218160" y="5835240"/>
            <a:ext cx="2691360" cy="9068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591120" y="3969000"/>
            <a:ext cx="478440" cy="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195960"/>
            <a:ext cx="121878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43" descr=""/>
          <p:cNvPicPr/>
          <p:nvPr/>
        </p:nvPicPr>
        <p:blipFill>
          <a:blip r:embed="rId2"/>
          <a:stretch/>
        </p:blipFill>
        <p:spPr>
          <a:xfrm>
            <a:off x="10563840" y="6290280"/>
            <a:ext cx="1345680" cy="45216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20200" y="1182960"/>
            <a:ext cx="327240" cy="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archive.ics.uci.edu/ml/datasets/Car+Evaluation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3680" y="2802240"/>
            <a:ext cx="517788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  <a:ea typeface="Playfair Display"/>
              </a:rPr>
              <a:t>K - MEANS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63680" y="4252680"/>
            <a:ext cx="76320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Roboto"/>
              </a:rPr>
              <a:t>P : 080 4928 5000     |     E : enquiry@acadgild.com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132"/>
              </a:spcBef>
              <a:spcAft>
                <a:spcPts val="2132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84760" y="574920"/>
            <a:ext cx="8057880" cy="57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557000" y="1807200"/>
            <a:ext cx="751500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76000" y="1318680"/>
            <a:ext cx="6743520" cy="46573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282800" y="2206080"/>
            <a:ext cx="4381200" cy="27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81080" y="1636920"/>
            <a:ext cx="6574320" cy="16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90000"/>
              </a:lnSpc>
            </a:pPr>
            <a:r>
              <a:rPr b="1" lang="en-IN" sz="6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THANK YOU</a:t>
            </a:r>
            <a:endParaRPr b="0" lang="en-IN" sz="6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5440" y="383400"/>
            <a:ext cx="5794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3200" spc="-1" strike="noStrike" cap="small">
                <a:solidFill>
                  <a:srgbClr val="ed1c24"/>
                </a:solidFill>
                <a:latin typeface="Times New Roman"/>
                <a:ea typeface="Playfair Display"/>
              </a:rPr>
              <a:t>What is K-MEANS?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15440" y="1486800"/>
            <a:ext cx="1128636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4000" y="1728000"/>
            <a:ext cx="8926920" cy="27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Clustering algorithm in which n observations are divided into k clusters in which each observation belongs to the cluster with the nearest mean.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mean of the cluster serves as a prototype of the cluster. 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maximum intra-cluster distance must be less than the minimum inter-cluster distance.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distance is calculated in many cases is the Euclidean Distance, but can be problem-dependent.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Heuristic algorithm that depends on initialization for convergence.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04000" y="1728000"/>
            <a:ext cx="10295280" cy="3599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8000" y="288000"/>
            <a:ext cx="755892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LOYD’S ALGORITHM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08000" y="1584000"/>
            <a:ext cx="806292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algorithm has 2 main steps which it repeats: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Assign a point to a cluster based on minimum distance with cluster mean.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 the cluster mean to include the new point added to the cluster.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20000" y="1440000"/>
            <a:ext cx="9359280" cy="3023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64000" y="432000"/>
            <a:ext cx="568692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ELKAN’S ALGORITHM </a:t>
            </a: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	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1512000"/>
            <a:ext cx="849492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Avoids many distance calculations by using the triangular inequality when assigning points to clusters.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Uses 2 key observations: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 distance between a point (x) and its current center (c1) is less than half of the distance between the current center (c1) and a different center (c2), then c2 can be skipped when a new assignment for x is searched.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a center c1 is updated to c2, then the new distance between a point (x) and the center c2 is bounded from below and above by: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|| x – c1||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|| b c1 – c2 ||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&lt;= || x – c2 ||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&lt;= || x – c2 ||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+ || c1 + c2 ||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32000" y="1512000"/>
            <a:ext cx="10583280" cy="518400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8080" y="154080"/>
            <a:ext cx="691092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INITIALIZATION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48000" y="1440000"/>
            <a:ext cx="10798920" cy="12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Forgy method initializes k random points as means and performs the 2 main steps – spreads out initial means.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Random partition method randomly assigns a cluster to each point and proceeds – initial clusters tend to be around the center of the dataset.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76000" y="2608560"/>
            <a:ext cx="1094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648000" y="4248000"/>
            <a:ext cx="87109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432000" y="936000"/>
            <a:ext cx="11015280" cy="5255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432000"/>
            <a:ext cx="727056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THE DATASET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08000" y="1584000"/>
            <a:ext cx="1043856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hlinkClick r:id="rId1"/>
              </a:rPr>
              <a:t>http://archive.ics.uci.edu/ml/datasets/Car+Evaluation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buying                   buying price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maint                     price of the maintenance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doors                     number of doors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persons                  capacity in terms of persons to carry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lug_boot                the size of luggage boot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safety                     estimated safety of the car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CAR                       car acceptability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92000" y="1224000"/>
            <a:ext cx="10511280" cy="4895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432000"/>
            <a:ext cx="532692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CONSIDERATIONS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48000" y="1584000"/>
            <a:ext cx="10510920" cy="11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spcBef>
                <a:spcPts val="1001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Complexity – Linear in terms of the number of data points to cluster.</a:t>
            </a:r>
            <a:endParaRPr b="0" lang="en-IN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>
              <a:spcBef>
                <a:spcPts val="1001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Shape of Clusters – When the natural clusters are spherical in shape, K-Means does well.</a:t>
            </a:r>
            <a:endParaRPr b="0" lang="en-IN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>
              <a:spcBef>
                <a:spcPts val="1001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Repeatability – K-Means starts with a random choice of cluster centers, therefore the clusters formed may be different for different runs of the algorithm. Thus, results may not be repeatable.</a:t>
            </a:r>
            <a:endParaRPr b="0" lang="en-IN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 value – K-Means requires prior knowledge of a good value for the number of clusters.</a:t>
            </a:r>
            <a:endParaRPr b="0" lang="en-US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48000" y="1584000"/>
            <a:ext cx="10799280" cy="3743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108880" y="426960"/>
            <a:ext cx="8010000" cy="60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242080" y="689040"/>
            <a:ext cx="7743600" cy="54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2018-03-22T15:47:44Z</dcterms:created>
  <dc:creator>Santosh Gadde</dc:creator>
  <dc:description/>
  <dc:language>en-IN</dc:language>
  <cp:lastModifiedBy/>
  <dcterms:modified xsi:type="dcterms:W3CDTF">2018-09-17T15:29:10Z</dcterms:modified>
  <cp:revision>119</cp:revision>
  <dc:subject/>
  <dc:title>Shaping Your Future with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