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4880" cy="6918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524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1720" cy="9072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78800" cy="1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195960"/>
            <a:ext cx="1218816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6040" cy="45252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20200" y="1182960"/>
            <a:ext cx="327600" cy="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datasets/Car+Evaluation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3680" y="2802240"/>
            <a:ext cx="517824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Playfair Display"/>
              </a:rPr>
              <a:t>K NEAREST NEIGHBORS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63680" y="4252680"/>
            <a:ext cx="763236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1656000"/>
            <a:ext cx="971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432000" y="360000"/>
            <a:ext cx="59032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THE DATASET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1512000"/>
            <a:ext cx="6494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http://archive.ics.uci.edu/ml/datasets/Car+Evaluation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622480" y="1949400"/>
            <a:ext cx="6257520" cy="43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80000" y="288000"/>
            <a:ext cx="9143280" cy="56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232000" y="864000"/>
            <a:ext cx="6057000" cy="50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511280" y="1440000"/>
            <a:ext cx="9864000" cy="31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81080" y="1636920"/>
            <a:ext cx="6574680" cy="16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90000"/>
              </a:lnSpc>
            </a:pPr>
            <a:r>
              <a:rPr b="1" lang="en-IN" sz="6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YOU</a:t>
            </a:r>
            <a:endParaRPr b="0" lang="en-IN" sz="6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5440" y="383400"/>
            <a:ext cx="579492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3200" spc="-1" strike="noStrike" cap="small">
                <a:solidFill>
                  <a:srgbClr val="ed1c24"/>
                </a:solidFill>
                <a:latin typeface="Times New Roman"/>
                <a:ea typeface="Playfair Display"/>
              </a:rPr>
              <a:t>What is KNN?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15440" y="1486800"/>
            <a:ext cx="1128672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4000" y="1728000"/>
            <a:ext cx="8927280" cy="27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classification, an object is classified by a majority vote of its neighbors, with the object being assigned to the class most common among its k neighbors.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regression, the value of the object is the average of the values of its k nearest neighbors.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Weights can be assigned to the contributions of the neighbors so that neighbors who are closer contribute more to the average than those which are farther away.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neighbors are taken from a set of objects whose class (classification) or value (regression) are known. This is the training set, though no training step is included.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04000" y="1728000"/>
            <a:ext cx="10295640" cy="3599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288000"/>
            <a:ext cx="755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CHARACTERISTICS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08000" y="1584000"/>
            <a:ext cx="80632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Competitive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Lazy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Non-parametric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k=1, it is called nearest neighbor algorithm.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class distribution is skewed, might not perform well. Weighting closer neighbors higher can help with that.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20000" y="1440000"/>
            <a:ext cx="9359640" cy="3023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78080" y="154080"/>
            <a:ext cx="6911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SIMILARITY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48000" y="1440000"/>
            <a:ext cx="1079928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EUCLIDEAN DISTANCE – For real values.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 called L2 distance or L2 Norm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112000" y="1224000"/>
            <a:ext cx="5447160" cy="11800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576000" y="2608560"/>
            <a:ext cx="10943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HAMMING DISTANCE – For categorical values.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76000" y="3168000"/>
            <a:ext cx="83761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Hamming distance between two strings of equal length is the number of positions in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the corresponding symbols differ.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9144000" y="2088000"/>
            <a:ext cx="1732320" cy="146592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648000" y="4248000"/>
            <a:ext cx="8711280" cy="13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MANHATTAN DISTANCE – L1 Norm – Distance between two points is the sum of the absolute differences in their cartesian coordinates.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MINKOWSKI DISTANCE – Generalization of the Euclidean distance and Manhattan distance in vector space.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8767800" y="5276880"/>
            <a:ext cx="2751480" cy="7704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9360000" y="3744000"/>
            <a:ext cx="1439280" cy="136728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432000" y="936000"/>
            <a:ext cx="11015640" cy="5255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432000"/>
            <a:ext cx="72709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DECIDING ON THE VALUE OF K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08000" y="1584000"/>
            <a:ext cx="1043892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Large value of k will lead to overfitting and too low value will lead to underfitting. Hyperparameter optimization techniques – parameter sweep, random search,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 search, Gradient Optimization, Evolutionary Optimization  can be used to find an optimal value of k.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92000" y="2880000"/>
            <a:ext cx="4214880" cy="28072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92000" y="1224000"/>
            <a:ext cx="10511640" cy="4895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64000" y="432000"/>
            <a:ext cx="5687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BRUTE FORCE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512000"/>
            <a:ext cx="849528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generic k-NN model, each time a prediction is to be made for a data point, first this data point’s distance from all other points is to be calculated and then only nearest k-points can be discovered for voting. This approach is also known as brute-force approach.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32000" y="1512000"/>
            <a:ext cx="10583640" cy="3095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432000"/>
            <a:ext cx="5327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BALL TREE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8000" y="1584000"/>
            <a:ext cx="1051128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Space partitioning data structure that partitions data into a nested set of hyperspheres known as “balls”. Constructed on data as pre-processing step to speed up KNN.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Binary tree in which every node defines a D-dimensional hyersphere, or ball, containing a subset of the points to be searched.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Initially, data is divided into 2 hyperspheres or “balls” with each data point belonging to one of the two balls whose centroid lies closer to it.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is subsequently divided further into more “balls”.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48000" y="1584000"/>
            <a:ext cx="10799640" cy="3743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32000" y="288000"/>
            <a:ext cx="770364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</a:rPr>
              <a:t>BALL TREE IN KNN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48000" y="1656000"/>
            <a:ext cx="907164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Times New Roman"/>
              </a:rPr>
              <a:t>Nodes are examined in depth-first order, starting at the root. The algorithm maintains a max-first priority queue Q of the k nearest points encountered so far. At each node B, it may perform one of three operations, before returning the updated Q: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   </a:t>
            </a:r>
            <a:r>
              <a:rPr b="0" lang="en-IN" sz="1800" spc="-1" strike="noStrike">
                <a:latin typeface="Times New Roman"/>
              </a:rPr>
              <a:t>If the distance from the test point ‘t’ to the current node B is greater than the furthest point in Q, ignore B and return Q.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   </a:t>
            </a:r>
            <a:r>
              <a:rPr b="0" lang="en-IN" sz="1800" spc="-1" strike="noStrike">
                <a:latin typeface="Times New Roman"/>
              </a:rPr>
              <a:t>If B is a leaf node, scan through every point enumerated in B and update the nearest-neighbor queue appropriately. Return the updated queue.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   </a:t>
            </a:r>
            <a:r>
              <a:rPr b="0" lang="en-IN" sz="1800" spc="-1" strike="noStrike">
                <a:latin typeface="Times New Roman"/>
              </a:rPr>
              <a:t>If B is an internal node, call the algorithm recursively on B's two children, searching the child whose center is closer to ‘t’ first.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04000" y="1296000"/>
            <a:ext cx="9791640" cy="489600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20000" y="360000"/>
            <a:ext cx="835164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</a:rPr>
              <a:t>K-D TREE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20000" y="1512000"/>
            <a:ext cx="8927640" cy="25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Also K-Dimensional Tree.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Sorted hierarchical data structure.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The dimension having the greatest variance is chosen, and the data is divided into 2 branches based on which side of the median based on the dimension the data point lies.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Times New Roman"/>
              </a:rPr>
              <a:t>In the next step, based on a different dimension with the next highest variance, the splitting happens on median value.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Application>LibreOffice/6.0.3.2$Linux_X86_64 LibreOffice_project/00m0$Build-2</Application>
  <Words>683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2018-03-22T15:47:44Z</dcterms:created>
  <dc:creator>Santosh Gadde</dc:creator>
  <dc:description/>
  <dc:language>en-IN</dc:language>
  <cp:lastModifiedBy/>
  <dcterms:modified xsi:type="dcterms:W3CDTF">2018-08-14T09:46:45Z</dcterms:modified>
  <cp:revision>110</cp:revision>
  <dc:subject/>
  <dc:title>Shaping Your Future with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