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D541-D4F4-404E-AD45-EB6329834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Sicko Search</a:t>
            </a:r>
            <a:br>
              <a:rPr lang="en-US" dirty="0"/>
            </a:br>
            <a:r>
              <a:rPr lang="en-US" dirty="0"/>
              <a:t>Group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6B84C-22FB-4329-9E07-6FE247FF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79812"/>
            <a:ext cx="1852271" cy="164630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Riley Dickens</a:t>
            </a:r>
          </a:p>
          <a:p>
            <a:pPr algn="l"/>
            <a:r>
              <a:rPr lang="en-US" dirty="0"/>
              <a:t>Monica </a:t>
            </a:r>
            <a:r>
              <a:rPr lang="en-US" dirty="0" err="1"/>
              <a:t>Eisinger</a:t>
            </a:r>
            <a:endParaRPr lang="en-US" dirty="0"/>
          </a:p>
          <a:p>
            <a:pPr algn="l"/>
            <a:r>
              <a:rPr lang="en-US" dirty="0" err="1"/>
              <a:t>Nafisa</a:t>
            </a:r>
            <a:r>
              <a:rPr lang="en-US" dirty="0"/>
              <a:t> </a:t>
            </a:r>
            <a:r>
              <a:rPr lang="en-US" dirty="0" err="1"/>
              <a:t>Mostofa</a:t>
            </a:r>
            <a:endParaRPr lang="en-US" dirty="0"/>
          </a:p>
          <a:p>
            <a:pPr algn="l"/>
            <a:r>
              <a:rPr lang="en-US" dirty="0"/>
              <a:t>Aaron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2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octor">
            <a:extLst>
              <a:ext uri="{FF2B5EF4-FFF2-40B4-BE49-F238E27FC236}">
                <a16:creationId xmlns:a16="http://schemas.microsoft.com/office/drawing/2014/main" id="{F180F2B0-94C9-4C25-8216-DBDEF8DD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888" y="2748944"/>
            <a:ext cx="4019550" cy="270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6EE51-BA5D-426A-A8CB-7721107D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2413-DA76-4A8B-812D-0766EDA1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694309" cy="3880773"/>
          </a:xfrm>
        </p:spPr>
        <p:txBody>
          <a:bodyPr/>
          <a:lstStyle/>
          <a:p>
            <a:r>
              <a:rPr lang="en-US" dirty="0"/>
              <a:t>For those sickly among who need a one-stop shop for diagnoses and specialist research for treatment. </a:t>
            </a:r>
          </a:p>
          <a:p>
            <a:r>
              <a:rPr lang="en-US" dirty="0"/>
              <a:t>Purpose: To Help Sick People Get Better</a:t>
            </a:r>
          </a:p>
          <a:p>
            <a:pPr lvl="1"/>
            <a:r>
              <a:rPr lang="en-US" dirty="0"/>
              <a:t>Finding out what they have</a:t>
            </a:r>
          </a:p>
          <a:p>
            <a:pPr lvl="1"/>
            <a:r>
              <a:rPr lang="en-US" dirty="0"/>
              <a:t>Finding out who can help </a:t>
            </a:r>
          </a:p>
          <a:p>
            <a:pPr lvl="1"/>
            <a:r>
              <a:rPr lang="en-US" dirty="0"/>
              <a:t>Finding out where they can get the help they need</a:t>
            </a:r>
          </a:p>
          <a:p>
            <a:r>
              <a:rPr lang="en-US" dirty="0"/>
              <a:t>Motivation: Make Life Easier</a:t>
            </a:r>
          </a:p>
          <a:p>
            <a:pPr lvl="1"/>
            <a:r>
              <a:rPr lang="en-US" dirty="0"/>
              <a:t>Being an adult is hard</a:t>
            </a:r>
          </a:p>
          <a:p>
            <a:pPr lvl="1"/>
            <a:r>
              <a:rPr lang="en-US" dirty="0"/>
              <a:t>Making doctor appointments is a pain</a:t>
            </a:r>
          </a:p>
          <a:p>
            <a:pPr lvl="1"/>
            <a:r>
              <a:rPr lang="en-US" dirty="0"/>
              <a:t>Our app is trying to make this easier for everyone.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4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EECD-0EED-42F3-B431-629F15AB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Than the Alternatives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5381C-BDDC-411A-9F65-69CBCA99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490894"/>
            <a:ext cx="4185623" cy="576262"/>
          </a:xfrm>
        </p:spPr>
        <p:txBody>
          <a:bodyPr/>
          <a:lstStyle/>
          <a:p>
            <a:r>
              <a:rPr lang="en-US" dirty="0"/>
              <a:t>WebMD/Medscape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160CD-B40E-4FD0-A3C7-4B79CA748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078955"/>
            <a:ext cx="4185623" cy="1383511"/>
          </a:xfrm>
        </p:spPr>
        <p:txBody>
          <a:bodyPr/>
          <a:lstStyle/>
          <a:p>
            <a:r>
              <a:rPr lang="en-US" dirty="0"/>
              <a:t>Only provides a diagnosis based on your symptoms</a:t>
            </a:r>
          </a:p>
          <a:p>
            <a:r>
              <a:rPr lang="en-US" dirty="0"/>
              <a:t>No link to an actual doctor that can help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D7F9F-6668-4AE3-9167-77C908ABC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490894"/>
            <a:ext cx="4185618" cy="576262"/>
          </a:xfrm>
        </p:spPr>
        <p:txBody>
          <a:bodyPr/>
          <a:lstStyle/>
          <a:p>
            <a:r>
              <a:rPr lang="en-US" dirty="0"/>
              <a:t>Doctor on Demand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D2227-FB40-47C9-8F93-E1D333F46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067156"/>
            <a:ext cx="4185617" cy="1383511"/>
          </a:xfrm>
        </p:spPr>
        <p:txBody>
          <a:bodyPr/>
          <a:lstStyle/>
          <a:p>
            <a:r>
              <a:rPr lang="en-US" dirty="0"/>
              <a:t>No face-to-face interaction with your doctor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92736E-B874-45BC-A908-AE1E73AE5ABE}"/>
              </a:ext>
            </a:extLst>
          </p:cNvPr>
          <p:cNvSpPr txBox="1"/>
          <p:nvPr/>
        </p:nvSpPr>
        <p:spPr>
          <a:xfrm>
            <a:off x="4433276" y="3429000"/>
            <a:ext cx="52481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Sicko 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Extends the usefulness of websites like WebMD and Medscape by letting users find specialists to treat their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get an in person doctor’s visit where you get to see the person who is treating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Combines multiple apps into one for a more streamlined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Image result for webmd">
            <a:extLst>
              <a:ext uri="{FF2B5EF4-FFF2-40B4-BE49-F238E27FC236}">
                <a16:creationId xmlns:a16="http://schemas.microsoft.com/office/drawing/2014/main" id="{28B0D3CE-FE67-41FC-960E-B4F934E89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4" y="3538306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doctor on demand">
            <a:extLst>
              <a:ext uri="{FF2B5EF4-FFF2-40B4-BE49-F238E27FC236}">
                <a16:creationId xmlns:a16="http://schemas.microsoft.com/office/drawing/2014/main" id="{B2AE3B5E-C0C0-4D26-9141-05C2632E2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44" y="4933616"/>
            <a:ext cx="1633538" cy="16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8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E632-374D-4CA5-99B1-FA228DAC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B6166-E3A8-4D36-8090-DDBCB2C5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7134"/>
            <a:ext cx="9034837" cy="2748269"/>
          </a:xfrm>
        </p:spPr>
        <p:txBody>
          <a:bodyPr/>
          <a:lstStyle/>
          <a:p>
            <a:r>
              <a:rPr lang="en-US" dirty="0"/>
              <a:t>Search for your disease by entering the symptoms you are experiencing</a:t>
            </a:r>
          </a:p>
          <a:p>
            <a:r>
              <a:rPr lang="en-US" dirty="0"/>
              <a:t>Find specialists in your area that can treat your disease</a:t>
            </a:r>
          </a:p>
          <a:p>
            <a:r>
              <a:rPr lang="en-US" dirty="0"/>
              <a:t>Find where to go to see these specialists</a:t>
            </a:r>
          </a:p>
          <a:p>
            <a:r>
              <a:rPr lang="en-US" dirty="0"/>
              <a:t>Access the specialist’s website through the app</a:t>
            </a:r>
          </a:p>
          <a:p>
            <a:r>
              <a:rPr lang="en-US" dirty="0"/>
              <a:t>Schedule a doctor’s appointment by calling the phone number provided</a:t>
            </a:r>
          </a:p>
        </p:txBody>
      </p:sp>
      <p:pic>
        <p:nvPicPr>
          <p:cNvPr id="3076" name="Picture 4" descr="Image result for happy cell phone call">
            <a:extLst>
              <a:ext uri="{FF2B5EF4-FFF2-40B4-BE49-F238E27FC236}">
                <a16:creationId xmlns:a16="http://schemas.microsoft.com/office/drawing/2014/main" id="{C03ACC4B-FDBE-4700-8311-27A55EBE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180" y="3792136"/>
            <a:ext cx="4752975" cy="250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96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wift xcode">
            <a:extLst>
              <a:ext uri="{FF2B5EF4-FFF2-40B4-BE49-F238E27FC236}">
                <a16:creationId xmlns:a16="http://schemas.microsoft.com/office/drawing/2014/main" id="{D25F1CA4-FEA2-4646-A4E1-3D8BFEE47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25" r="-2" b="4605"/>
          <a:stretch/>
        </p:blipFill>
        <p:spPr bwMode="auto"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708BD1-3548-4E46-AE6C-05706A63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9CA14-9A9D-4A4F-909F-FADFC032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Programming Language: Swift</a:t>
            </a:r>
          </a:p>
          <a:p>
            <a:r>
              <a:rPr lang="en-US" dirty="0"/>
              <a:t>IDE: XCode</a:t>
            </a:r>
          </a:p>
          <a:p>
            <a:r>
              <a:rPr lang="en-US" dirty="0"/>
              <a:t>Database Connection: SQLite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Image result for sqlite">
            <a:extLst>
              <a:ext uri="{FF2B5EF4-FFF2-40B4-BE49-F238E27FC236}">
                <a16:creationId xmlns:a16="http://schemas.microsoft.com/office/drawing/2014/main" id="{7556DFE2-9E12-46FB-8214-F2A0EEC9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53" y="3920047"/>
            <a:ext cx="3562081" cy="168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94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6CE6-D788-4C72-B4B1-46592412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3F6D-5270-4E3C-94A6-B6ACB6C92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the percentage match of diseases based on the symptoms entered by the user</a:t>
            </a:r>
          </a:p>
          <a:p>
            <a:pPr lvl="1"/>
            <a:r>
              <a:rPr lang="en-US" dirty="0"/>
              <a:t>Uses the symptoms/disease database</a:t>
            </a:r>
          </a:p>
          <a:p>
            <a:pPr lvl="1"/>
            <a:r>
              <a:rPr lang="en-US" dirty="0"/>
              <a:t>Takes the user symptoms input and matches it to corresponding diseases</a:t>
            </a:r>
          </a:p>
          <a:p>
            <a:pPr lvl="1"/>
            <a:r>
              <a:rPr lang="en-US" dirty="0"/>
              <a:t>Sorts the top 5 diseases by most frequent to least frequent match</a:t>
            </a:r>
          </a:p>
          <a:p>
            <a:r>
              <a:rPr lang="en-US" dirty="0"/>
              <a:t>Calculating the distance of the user to the specialist’s offices</a:t>
            </a:r>
          </a:p>
          <a:p>
            <a:pPr lvl="1"/>
            <a:r>
              <a:rPr lang="en-US" dirty="0"/>
              <a:t>Takes the user’s location as a latitude/longitude</a:t>
            </a:r>
          </a:p>
          <a:p>
            <a:pPr lvl="1"/>
            <a:r>
              <a:rPr lang="en-US" dirty="0"/>
              <a:t>Takes the specialist office location as a latitude/longitude</a:t>
            </a:r>
          </a:p>
          <a:p>
            <a:pPr lvl="1"/>
            <a:r>
              <a:rPr lang="en-US" dirty="0"/>
              <a:t>Uses the Haversine formula to get the distance between the two in miles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8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234D-D449-4E52-A27C-50B4D6D2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Plans for the Future /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426-851F-40EC-B0FF-D4988AEF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2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Sicko Search Group 9</vt:lpstr>
      <vt:lpstr>Purpose and Motivation</vt:lpstr>
      <vt:lpstr>Better Than the Alternatives</vt:lpstr>
      <vt:lpstr>Core Features</vt:lpstr>
      <vt:lpstr>Technologies</vt:lpstr>
      <vt:lpstr>Primary Algorithms</vt:lpstr>
      <vt:lpstr>Plans for the Future /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Sicko Search Group 9</dc:title>
  <dc:creator>Aaron True</dc:creator>
  <cp:lastModifiedBy>Aaron True</cp:lastModifiedBy>
  <cp:revision>2</cp:revision>
  <dcterms:created xsi:type="dcterms:W3CDTF">2019-04-07T17:10:49Z</dcterms:created>
  <dcterms:modified xsi:type="dcterms:W3CDTF">2019-04-07T17:23:23Z</dcterms:modified>
</cp:coreProperties>
</file>