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-1380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Diabetes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Monica Serwala | Student Number: 32711514 | ITRI616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Diabetes is a growing global health concern.</a:t>
            </a:r>
          </a:p>
          <a:p>
            <a:r>
              <a:t>• Early prediction can reduce healthcare costs and improve patient outcomes.</a:t>
            </a:r>
          </a:p>
          <a:p>
            <a:r>
              <a:t>• Machine learning offers tools for accurate risk profiling.</a:t>
            </a:r>
          </a:p>
          <a:p>
            <a:r>
              <a:t>• This project builds a model to predict the likelihood of having a family history of diabetes using health and lifestyle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Diabetes_prediction_dataset (Kaggle)</a:t>
            </a:r>
          </a:p>
          <a:p>
            <a:r>
              <a:t>• 10,000 rows, 20 features (numerical + categorical)</a:t>
            </a:r>
          </a:p>
          <a:p>
            <a:r>
              <a:t>• Target: Family_History_of_Diabetes (binary)</a:t>
            </a:r>
          </a:p>
          <a:p>
            <a:r>
              <a:t>• Features include BMI, cholesterol, alcohol, physical activity, etc.</a:t>
            </a:r>
          </a:p>
          <a:p>
            <a:r>
              <a:t>• Realistic, imbalanced, and noisy data simulating real-world healthcare.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Pre-processing and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Missing Values: Imputed using mode (Alcohol_Consumption)</a:t>
            </a:r>
          </a:p>
          <a:p>
            <a:r>
              <a:t>• Encoding: Binary (Sex) + One-hot (Ethnicity, Activity, Smoking)</a:t>
            </a:r>
          </a:p>
          <a:p>
            <a:r>
              <a:t>• Scaling: StandardScaler used for SVM</a:t>
            </a:r>
          </a:p>
          <a:p>
            <a:r>
              <a:t>• SMOTE: Balancing target classes</a:t>
            </a:r>
          </a:p>
          <a:p>
            <a:r>
              <a:t>• Data Split: 80/20 with stratification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Decision Tree: Baseline, interpretable</a:t>
            </a:r>
          </a:p>
          <a:p>
            <a:r>
              <a:t>• Random Forest: Robust, ensemble of trees</a:t>
            </a:r>
          </a:p>
          <a:p>
            <a:r>
              <a:t>• Gradient Boosting: Best performance, reduces errors iteratively</a:t>
            </a:r>
          </a:p>
          <a:p>
            <a:r>
              <a:t>• SVM: Margin-based classifier, required scaling</a:t>
            </a:r>
          </a:p>
          <a:p>
            <a:r>
              <a:t>• Used scikit-learn (Python 3.11)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Gradient Boosting: Best overall (F1 = 0.83, ROC AUC = 0.89)</a:t>
            </a:r>
          </a:p>
          <a:p>
            <a:r>
              <a:t>• Random Forest: Close second (F1 = 0.80, ROC AUC = 0.87)</a:t>
            </a:r>
          </a:p>
          <a:p>
            <a:r>
              <a:t>• SVM: Good AUC but lower F1 (0.78)</a:t>
            </a:r>
          </a:p>
          <a:p>
            <a:r>
              <a:t>• Decision Tree: Baseline model with least performance</a:t>
            </a:r>
          </a:p>
          <a:p>
            <a:r>
              <a:t>• Evaluated using Accuracy, Precision, Recall, F1, ROC AUC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hyperparameter tuning conducted</a:t>
            </a:r>
          </a:p>
          <a:p>
            <a:r>
              <a:t>• Dataset is cross-sectional (not longitudinal)</a:t>
            </a:r>
          </a:p>
          <a:p>
            <a:r>
              <a:t>• SMOTE may not capture real-world distributions</a:t>
            </a:r>
          </a:p>
          <a:p>
            <a:r>
              <a:t>• Future directions:</a:t>
            </a:r>
          </a:p>
          <a:p>
            <a:r>
              <a:t>  - Cross-validation</a:t>
            </a:r>
          </a:p>
          <a:p>
            <a:r>
              <a:t>  - Feature importance (SHAP)</a:t>
            </a:r>
          </a:p>
          <a:p>
            <a:r>
              <a:t>  - Neural networks</a:t>
            </a:r>
          </a:p>
          <a:p>
            <a:r>
              <a:t>  - Fairness and subgroup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can support early risk detection in healthcare.</a:t>
            </a:r>
          </a:p>
          <a:p>
            <a:r>
              <a:t>• Gradient Boosting showed strong performance.</a:t>
            </a:r>
          </a:p>
          <a:p>
            <a:r>
              <a:t>• Methodology was robust: from cleaning to evaluation.</a:t>
            </a:r>
          </a:p>
          <a:p>
            <a:r>
              <a:t>• Limitations acknowledged with improvement paths.</a:t>
            </a:r>
          </a:p>
          <a:p>
            <a:r>
              <a:t>• Project demonstrates technical depth and ethical awareness.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379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Angles</vt:lpstr>
      <vt:lpstr>Diabetes Prediction Using Machine Learning</vt:lpstr>
      <vt:lpstr>Introduction</vt:lpstr>
      <vt:lpstr>Dataset Characteristics</vt:lpstr>
      <vt:lpstr>Pre-processing and Feature Engineering</vt:lpstr>
      <vt:lpstr>Model Training and Selection</vt:lpstr>
      <vt:lpstr>Model Performance Summary</vt:lpstr>
      <vt:lpstr>Limitations and Future Work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Machine Learning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2025-05-23T16:11:03Z</dcterms:modified>
  <cp:category/>
</cp:coreProperties>
</file>