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8"/>
  </p:notesMasterIdLst>
  <p:sldIdLst>
    <p:sldId id="256" r:id="rId2"/>
    <p:sldId id="319" r:id="rId3"/>
    <p:sldId id="307" r:id="rId4"/>
    <p:sldId id="306" r:id="rId5"/>
    <p:sldId id="322" r:id="rId6"/>
    <p:sldId id="310" r:id="rId7"/>
    <p:sldId id="300" r:id="rId8"/>
    <p:sldId id="292" r:id="rId9"/>
    <p:sldId id="315" r:id="rId10"/>
    <p:sldId id="317" r:id="rId11"/>
    <p:sldId id="296" r:id="rId12"/>
    <p:sldId id="301" r:id="rId13"/>
    <p:sldId id="284" r:id="rId14"/>
    <p:sldId id="293" r:id="rId15"/>
    <p:sldId id="289" r:id="rId16"/>
    <p:sldId id="280" r:id="rId17"/>
    <p:sldId id="303" r:id="rId18"/>
    <p:sldId id="308" r:id="rId19"/>
    <p:sldId id="309" r:id="rId20"/>
    <p:sldId id="273" r:id="rId21"/>
    <p:sldId id="272" r:id="rId22"/>
    <p:sldId id="299" r:id="rId23"/>
    <p:sldId id="286" r:id="rId24"/>
    <p:sldId id="304" r:id="rId25"/>
    <p:sldId id="320" r:id="rId26"/>
    <p:sldId id="321" r:id="rId27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B8D2D-6802-4CAE-A77A-C7C7A5434984}" v="9" dt="2022-08-30T12:48:30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8" autoAdjust="0"/>
    <p:restoredTop sz="75911" autoAdjust="0"/>
  </p:normalViewPr>
  <p:slideViewPr>
    <p:cSldViewPr snapToGrid="0">
      <p:cViewPr varScale="1">
        <p:scale>
          <a:sx n="80" d="100"/>
          <a:sy n="80" d="100"/>
        </p:scale>
        <p:origin x="584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ttle, Monica" userId="966b0d8c-d660-4a10-a8bc-f58daf86d7ad" providerId="ADAL" clId="{3924320B-632A-4471-BB47-D6B4DEA99EA4}"/>
    <pc:docChg chg="undo redo custSel addSld delSld modSld sldOrd">
      <pc:chgData name="Tuttle, Monica" userId="966b0d8c-d660-4a10-a8bc-f58daf86d7ad" providerId="ADAL" clId="{3924320B-632A-4471-BB47-D6B4DEA99EA4}" dt="2022-07-25T14:02:31.413" v="4522" actId="207"/>
      <pc:docMkLst>
        <pc:docMk/>
      </pc:docMkLst>
      <pc:sldChg chg="addSp delSp modSp mod ord modNotesTx">
        <pc:chgData name="Tuttle, Monica" userId="966b0d8c-d660-4a10-a8bc-f58daf86d7ad" providerId="ADAL" clId="{3924320B-632A-4471-BB47-D6B4DEA99EA4}" dt="2022-07-12T02:11:23.056" v="2517" actId="20577"/>
        <pc:sldMkLst>
          <pc:docMk/>
          <pc:sldMk cId="109656758" sldId="272"/>
        </pc:sldMkLst>
        <pc:picChg chg="add del mod">
          <ac:chgData name="Tuttle, Monica" userId="966b0d8c-d660-4a10-a8bc-f58daf86d7ad" providerId="ADAL" clId="{3924320B-632A-4471-BB47-D6B4DEA99EA4}" dt="2022-07-05T02:07:57.906" v="332" actId="478"/>
          <ac:picMkLst>
            <pc:docMk/>
            <pc:sldMk cId="109656758" sldId="272"/>
            <ac:picMk id="3" creationId="{3D4FBBA3-E423-4C92-ADB7-22F3CCA2639D}"/>
          </ac:picMkLst>
        </pc:picChg>
        <pc:picChg chg="del mod">
          <ac:chgData name="Tuttle, Monica" userId="966b0d8c-d660-4a10-a8bc-f58daf86d7ad" providerId="ADAL" clId="{3924320B-632A-4471-BB47-D6B4DEA99EA4}" dt="2022-07-04T22:22:39.526" v="135" actId="478"/>
          <ac:picMkLst>
            <pc:docMk/>
            <pc:sldMk cId="109656758" sldId="272"/>
            <ac:picMk id="4" creationId="{B3BCA6D6-D6F6-480B-8895-9A43BD44E7E6}"/>
          </ac:picMkLst>
        </pc:picChg>
        <pc:picChg chg="add mod">
          <ac:chgData name="Tuttle, Monica" userId="966b0d8c-d660-4a10-a8bc-f58daf86d7ad" providerId="ADAL" clId="{3924320B-632A-4471-BB47-D6B4DEA99EA4}" dt="2022-07-12T02:10:58.463" v="2492" actId="14100"/>
          <ac:picMkLst>
            <pc:docMk/>
            <pc:sldMk cId="109656758" sldId="272"/>
            <ac:picMk id="6" creationId="{ADB51DE4-A703-461B-858F-20FE7A8FE82A}"/>
          </ac:picMkLst>
        </pc:picChg>
      </pc:sldChg>
      <pc:sldChg chg="modSp mod modNotesTx">
        <pc:chgData name="Tuttle, Monica" userId="966b0d8c-d660-4a10-a8bc-f58daf86d7ad" providerId="ADAL" clId="{3924320B-632A-4471-BB47-D6B4DEA99EA4}" dt="2022-07-05T22:20:39.848" v="1111" actId="20577"/>
        <pc:sldMkLst>
          <pc:docMk/>
          <pc:sldMk cId="458036652" sldId="273"/>
        </pc:sldMkLst>
        <pc:picChg chg="mod modCrop">
          <ac:chgData name="Tuttle, Monica" userId="966b0d8c-d660-4a10-a8bc-f58daf86d7ad" providerId="ADAL" clId="{3924320B-632A-4471-BB47-D6B4DEA99EA4}" dt="2022-07-05T22:19:47.503" v="1031" actId="732"/>
          <ac:picMkLst>
            <pc:docMk/>
            <pc:sldMk cId="458036652" sldId="273"/>
            <ac:picMk id="6" creationId="{54C92C2E-E50D-42AE-AD07-3E922A635815}"/>
          </ac:picMkLst>
        </pc:picChg>
      </pc:sldChg>
      <pc:sldChg chg="modSp mod">
        <pc:chgData name="Tuttle, Monica" userId="966b0d8c-d660-4a10-a8bc-f58daf86d7ad" providerId="ADAL" clId="{3924320B-632A-4471-BB47-D6B4DEA99EA4}" dt="2022-07-04T22:19:50.802" v="122" actId="14826"/>
        <pc:sldMkLst>
          <pc:docMk/>
          <pc:sldMk cId="3732971224" sldId="280"/>
        </pc:sldMkLst>
        <pc:picChg chg="mod">
          <ac:chgData name="Tuttle, Monica" userId="966b0d8c-d660-4a10-a8bc-f58daf86d7ad" providerId="ADAL" clId="{3924320B-632A-4471-BB47-D6B4DEA99EA4}" dt="2022-07-04T22:19:50.802" v="122" actId="14826"/>
          <ac:picMkLst>
            <pc:docMk/>
            <pc:sldMk cId="3732971224" sldId="280"/>
            <ac:picMk id="3" creationId="{E7BC6C63-9794-4914-A077-838572048417}"/>
          </ac:picMkLst>
        </pc:picChg>
        <pc:picChg chg="mod">
          <ac:chgData name="Tuttle, Monica" userId="966b0d8c-d660-4a10-a8bc-f58daf86d7ad" providerId="ADAL" clId="{3924320B-632A-4471-BB47-D6B4DEA99EA4}" dt="2022-07-04T22:19:27.551" v="114" actId="14826"/>
          <ac:picMkLst>
            <pc:docMk/>
            <pc:sldMk cId="3732971224" sldId="280"/>
            <ac:picMk id="7" creationId="{7D64273B-5CB2-462E-B437-62594AA908BE}"/>
          </ac:picMkLst>
        </pc:picChg>
      </pc:sldChg>
      <pc:sldChg chg="modSp mod">
        <pc:chgData name="Tuttle, Monica" userId="966b0d8c-d660-4a10-a8bc-f58daf86d7ad" providerId="ADAL" clId="{3924320B-632A-4471-BB47-D6B4DEA99EA4}" dt="2022-07-09T12:21:14.696" v="1759" actId="1076"/>
        <pc:sldMkLst>
          <pc:docMk/>
          <pc:sldMk cId="2100202879" sldId="284"/>
        </pc:sldMkLst>
        <pc:picChg chg="mod modCrop">
          <ac:chgData name="Tuttle, Monica" userId="966b0d8c-d660-4a10-a8bc-f58daf86d7ad" providerId="ADAL" clId="{3924320B-632A-4471-BB47-D6B4DEA99EA4}" dt="2022-07-09T12:21:14.696" v="1759" actId="1076"/>
          <ac:picMkLst>
            <pc:docMk/>
            <pc:sldMk cId="2100202879" sldId="284"/>
            <ac:picMk id="4" creationId="{AEF7337E-B336-4AF6-AA4E-95AC92ACF170}"/>
          </ac:picMkLst>
        </pc:picChg>
      </pc:sldChg>
      <pc:sldChg chg="modSp mod modShow modNotesTx">
        <pc:chgData name="Tuttle, Monica" userId="966b0d8c-d660-4a10-a8bc-f58daf86d7ad" providerId="ADAL" clId="{3924320B-632A-4471-BB47-D6B4DEA99EA4}" dt="2022-07-12T03:05:45.356" v="2556" actId="729"/>
        <pc:sldMkLst>
          <pc:docMk/>
          <pc:sldMk cId="2894725150" sldId="286"/>
        </pc:sldMkLst>
        <pc:picChg chg="mod modCrop">
          <ac:chgData name="Tuttle, Monica" userId="966b0d8c-d660-4a10-a8bc-f58daf86d7ad" providerId="ADAL" clId="{3924320B-632A-4471-BB47-D6B4DEA99EA4}" dt="2022-07-12T02:16:40.857" v="2535" actId="1076"/>
          <ac:picMkLst>
            <pc:docMk/>
            <pc:sldMk cId="2894725150" sldId="286"/>
            <ac:picMk id="4" creationId="{2CD62A3F-CF0F-4C62-A42A-B8B9D1899190}"/>
          </ac:picMkLst>
        </pc:picChg>
      </pc:sldChg>
      <pc:sldChg chg="modSp mod">
        <pc:chgData name="Tuttle, Monica" userId="966b0d8c-d660-4a10-a8bc-f58daf86d7ad" providerId="ADAL" clId="{3924320B-632A-4471-BB47-D6B4DEA99EA4}" dt="2022-07-04T22:19:29.876" v="115" actId="1076"/>
        <pc:sldMkLst>
          <pc:docMk/>
          <pc:sldMk cId="3023236923" sldId="289"/>
        </pc:sldMkLst>
        <pc:picChg chg="mod modCrop">
          <ac:chgData name="Tuttle, Monica" userId="966b0d8c-d660-4a10-a8bc-f58daf86d7ad" providerId="ADAL" clId="{3924320B-632A-4471-BB47-D6B4DEA99EA4}" dt="2022-07-04T22:19:29.876" v="115" actId="1076"/>
          <ac:picMkLst>
            <pc:docMk/>
            <pc:sldMk cId="3023236923" sldId="289"/>
            <ac:picMk id="3" creationId="{80B72E21-D6F0-4B40-9D97-9BF1A6004CA8}"/>
          </ac:picMkLst>
        </pc:picChg>
      </pc:sldChg>
      <pc:sldChg chg="addSp delSp modSp mod modNotesTx">
        <pc:chgData name="Tuttle, Monica" userId="966b0d8c-d660-4a10-a8bc-f58daf86d7ad" providerId="ADAL" clId="{3924320B-632A-4471-BB47-D6B4DEA99EA4}" dt="2022-07-12T13:50:09.598" v="4495" actId="20577"/>
        <pc:sldMkLst>
          <pc:docMk/>
          <pc:sldMk cId="912831074" sldId="292"/>
        </pc:sldMkLst>
        <pc:spChg chg="add del">
          <ac:chgData name="Tuttle, Monica" userId="966b0d8c-d660-4a10-a8bc-f58daf86d7ad" providerId="ADAL" clId="{3924320B-632A-4471-BB47-D6B4DEA99EA4}" dt="2022-07-04T22:04:08.025" v="19" actId="26606"/>
          <ac:spMkLst>
            <pc:docMk/>
            <pc:sldMk cId="912831074" sldId="292"/>
            <ac:spMk id="7" creationId="{F3060C83-F051-4F0E-ABAD-AA0DFC48B218}"/>
          </ac:spMkLst>
        </pc:spChg>
        <pc:spChg chg="add del">
          <ac:chgData name="Tuttle, Monica" userId="966b0d8c-d660-4a10-a8bc-f58daf86d7ad" providerId="ADAL" clId="{3924320B-632A-4471-BB47-D6B4DEA99EA4}" dt="2022-07-04T22:04:08.025" v="19" actId="26606"/>
          <ac:spMkLst>
            <pc:docMk/>
            <pc:sldMk cId="912831074" sldId="292"/>
            <ac:spMk id="9" creationId="{83C98ABE-055B-441F-B07E-44F97F083C39}"/>
          </ac:spMkLst>
        </pc:spChg>
        <pc:spChg chg="add del">
          <ac:chgData name="Tuttle, Monica" userId="966b0d8c-d660-4a10-a8bc-f58daf86d7ad" providerId="ADAL" clId="{3924320B-632A-4471-BB47-D6B4DEA99EA4}" dt="2022-07-04T22:04:08.025" v="19" actId="26606"/>
          <ac:spMkLst>
            <pc:docMk/>
            <pc:sldMk cId="912831074" sldId="292"/>
            <ac:spMk id="12" creationId="{29FDB030-9B49-4CED-8CCD-4D99382388AC}"/>
          </ac:spMkLst>
        </pc:spChg>
        <pc:spChg chg="add del">
          <ac:chgData name="Tuttle, Monica" userId="966b0d8c-d660-4a10-a8bc-f58daf86d7ad" providerId="ADAL" clId="{3924320B-632A-4471-BB47-D6B4DEA99EA4}" dt="2022-07-04T22:04:08.025" v="19" actId="26606"/>
          <ac:spMkLst>
            <pc:docMk/>
            <pc:sldMk cId="912831074" sldId="292"/>
            <ac:spMk id="14" creationId="{3783CA14-24A1-485C-8B30-D6A5D87987AD}"/>
          </ac:spMkLst>
        </pc:spChg>
        <pc:spChg chg="add del">
          <ac:chgData name="Tuttle, Monica" userId="966b0d8c-d660-4a10-a8bc-f58daf86d7ad" providerId="ADAL" clId="{3924320B-632A-4471-BB47-D6B4DEA99EA4}" dt="2022-07-04T22:04:08.025" v="19" actId="26606"/>
          <ac:spMkLst>
            <pc:docMk/>
            <pc:sldMk cId="912831074" sldId="292"/>
            <ac:spMk id="16" creationId="{9A97C86A-04D6-40F7-AE84-31AB43E6A846}"/>
          </ac:spMkLst>
        </pc:spChg>
        <pc:spChg chg="add del">
          <ac:chgData name="Tuttle, Monica" userId="966b0d8c-d660-4a10-a8bc-f58daf86d7ad" providerId="ADAL" clId="{3924320B-632A-4471-BB47-D6B4DEA99EA4}" dt="2022-07-04T22:04:08.025" v="19" actId="26606"/>
          <ac:spMkLst>
            <pc:docMk/>
            <pc:sldMk cId="912831074" sldId="292"/>
            <ac:spMk id="18" creationId="{FF9F2414-84E8-453E-B1F3-389FDE8192D9}"/>
          </ac:spMkLst>
        </pc:spChg>
        <pc:spChg chg="add del">
          <ac:chgData name="Tuttle, Monica" userId="966b0d8c-d660-4a10-a8bc-f58daf86d7ad" providerId="ADAL" clId="{3924320B-632A-4471-BB47-D6B4DEA99EA4}" dt="2022-07-04T22:04:08.025" v="19" actId="26606"/>
          <ac:spMkLst>
            <pc:docMk/>
            <pc:sldMk cId="912831074" sldId="292"/>
            <ac:spMk id="20" creationId="{3ECA69A1-7536-43AC-85EF-C7106179F5ED}"/>
          </ac:spMkLst>
        </pc:spChg>
        <pc:spChg chg="add del">
          <ac:chgData name="Tuttle, Monica" userId="966b0d8c-d660-4a10-a8bc-f58daf86d7ad" providerId="ADAL" clId="{3924320B-632A-4471-BB47-D6B4DEA99EA4}" dt="2022-07-04T22:04:01.337" v="17" actId="26606"/>
          <ac:spMkLst>
            <pc:docMk/>
            <pc:sldMk cId="912831074" sldId="292"/>
            <ac:spMk id="25" creationId="{854ECEBE-9353-406C-9313-02A517A310EF}"/>
          </ac:spMkLst>
        </pc:spChg>
        <pc:spChg chg="add del">
          <ac:chgData name="Tuttle, Monica" userId="966b0d8c-d660-4a10-a8bc-f58daf86d7ad" providerId="ADAL" clId="{3924320B-632A-4471-BB47-D6B4DEA99EA4}" dt="2022-07-04T22:04:01.337" v="17" actId="26606"/>
          <ac:spMkLst>
            <pc:docMk/>
            <pc:sldMk cId="912831074" sldId="292"/>
            <ac:spMk id="27" creationId="{71A74C97-ECC4-4C3A-988A-A72C1F8BBAC8}"/>
          </ac:spMkLst>
        </pc:spChg>
        <pc:spChg chg="add del">
          <ac:chgData name="Tuttle, Monica" userId="966b0d8c-d660-4a10-a8bc-f58daf86d7ad" providerId="ADAL" clId="{3924320B-632A-4471-BB47-D6B4DEA99EA4}" dt="2022-07-04T22:04:01.337" v="17" actId="26606"/>
          <ac:spMkLst>
            <pc:docMk/>
            <pc:sldMk cId="912831074" sldId="292"/>
            <ac:spMk id="29" creationId="{5FB5F3BA-58DF-40DA-AE44-974A00E0619C}"/>
          </ac:spMkLst>
        </pc:spChg>
        <pc:spChg chg="add del">
          <ac:chgData name="Tuttle, Monica" userId="966b0d8c-d660-4a10-a8bc-f58daf86d7ad" providerId="ADAL" clId="{3924320B-632A-4471-BB47-D6B4DEA99EA4}" dt="2022-07-04T22:04:01.337" v="17" actId="26606"/>
          <ac:spMkLst>
            <pc:docMk/>
            <pc:sldMk cId="912831074" sldId="292"/>
            <ac:spMk id="31" creationId="{DE1994AC-22D1-4B48-9EDA-BE373E704567}"/>
          </ac:spMkLst>
        </pc:spChg>
        <pc:spChg chg="add del">
          <ac:chgData name="Tuttle, Monica" userId="966b0d8c-d660-4a10-a8bc-f58daf86d7ad" providerId="ADAL" clId="{3924320B-632A-4471-BB47-D6B4DEA99EA4}" dt="2022-07-04T22:04:01.337" v="17" actId="26606"/>
          <ac:spMkLst>
            <pc:docMk/>
            <pc:sldMk cId="912831074" sldId="292"/>
            <ac:spMk id="33" creationId="{86806086-A782-4311-A63B-1A68574D8067}"/>
          </ac:spMkLst>
        </pc:spChg>
        <pc:spChg chg="add del">
          <ac:chgData name="Tuttle, Monica" userId="966b0d8c-d660-4a10-a8bc-f58daf86d7ad" providerId="ADAL" clId="{3924320B-632A-4471-BB47-D6B4DEA99EA4}" dt="2022-07-04T22:04:08.025" v="19" actId="26606"/>
          <ac:spMkLst>
            <pc:docMk/>
            <pc:sldMk cId="912831074" sldId="292"/>
            <ac:spMk id="35" creationId="{5D1D4658-32CD-4903-BDA6-7B54EEA4ED6F}"/>
          </ac:spMkLst>
        </pc:spChg>
        <pc:spChg chg="add del">
          <ac:chgData name="Tuttle, Monica" userId="966b0d8c-d660-4a10-a8bc-f58daf86d7ad" providerId="ADAL" clId="{3924320B-632A-4471-BB47-D6B4DEA99EA4}" dt="2022-07-04T22:04:08.025" v="19" actId="26606"/>
          <ac:spMkLst>
            <pc:docMk/>
            <pc:sldMk cId="912831074" sldId="292"/>
            <ac:spMk id="36" creationId="{7A29A97C-0C3C-4F06-9CA4-68DFD1CE4039}"/>
          </ac:spMkLst>
        </pc:spChg>
        <pc:spChg chg="add del">
          <ac:chgData name="Tuttle, Monica" userId="966b0d8c-d660-4a10-a8bc-f58daf86d7ad" providerId="ADAL" clId="{3924320B-632A-4471-BB47-D6B4DEA99EA4}" dt="2022-07-04T22:04:08.025" v="19" actId="26606"/>
          <ac:spMkLst>
            <pc:docMk/>
            <pc:sldMk cId="912831074" sldId="292"/>
            <ac:spMk id="37" creationId="{801292C1-8B12-4AF2-9B59-8851A132E5E2}"/>
          </ac:spMkLst>
        </pc:spChg>
        <pc:picChg chg="add del mod ord">
          <ac:chgData name="Tuttle, Monica" userId="966b0d8c-d660-4a10-a8bc-f58daf86d7ad" providerId="ADAL" clId="{3924320B-632A-4471-BB47-D6B4DEA99EA4}" dt="2022-07-09T15:06:26.562" v="1766" actId="1076"/>
          <ac:picMkLst>
            <pc:docMk/>
            <pc:sldMk cId="912831074" sldId="292"/>
            <ac:picMk id="3" creationId="{FB86448E-DCF1-4298-91DE-752BA6D11915}"/>
          </ac:picMkLst>
        </pc:picChg>
        <pc:picChg chg="add del mod">
          <ac:chgData name="Tuttle, Monica" userId="966b0d8c-d660-4a10-a8bc-f58daf86d7ad" providerId="ADAL" clId="{3924320B-632A-4471-BB47-D6B4DEA99EA4}" dt="2022-07-04T22:03:09.244" v="13" actId="478"/>
          <ac:picMkLst>
            <pc:docMk/>
            <pc:sldMk cId="912831074" sldId="292"/>
            <ac:picMk id="4" creationId="{79E06F94-DFF9-4903-BF61-338261BB66B3}"/>
          </ac:picMkLst>
        </pc:picChg>
        <pc:picChg chg="add mod">
          <ac:chgData name="Tuttle, Monica" userId="966b0d8c-d660-4a10-a8bc-f58daf86d7ad" providerId="ADAL" clId="{3924320B-632A-4471-BB47-D6B4DEA99EA4}" dt="2022-07-09T14:51:41.863" v="1765" actId="14826"/>
          <ac:picMkLst>
            <pc:docMk/>
            <pc:sldMk cId="912831074" sldId="292"/>
            <ac:picMk id="6" creationId="{697F387F-9028-4B99-9CD7-B1D11B30D038}"/>
          </ac:picMkLst>
        </pc:picChg>
      </pc:sldChg>
      <pc:sldChg chg="modSp mod">
        <pc:chgData name="Tuttle, Monica" userId="966b0d8c-d660-4a10-a8bc-f58daf86d7ad" providerId="ADAL" clId="{3924320B-632A-4471-BB47-D6B4DEA99EA4}" dt="2022-07-09T12:21:31.651" v="1760" actId="1076"/>
        <pc:sldMkLst>
          <pc:docMk/>
          <pc:sldMk cId="1796431992" sldId="293"/>
        </pc:sldMkLst>
        <pc:picChg chg="mod">
          <ac:chgData name="Tuttle, Monica" userId="966b0d8c-d660-4a10-a8bc-f58daf86d7ad" providerId="ADAL" clId="{3924320B-632A-4471-BB47-D6B4DEA99EA4}" dt="2022-07-09T12:21:31.651" v="1760" actId="1076"/>
          <ac:picMkLst>
            <pc:docMk/>
            <pc:sldMk cId="1796431992" sldId="293"/>
            <ac:picMk id="3" creationId="{0DBFC69B-B1B6-46C4-B38A-09D281E9464E}"/>
          </ac:picMkLst>
        </pc:picChg>
      </pc:sldChg>
      <pc:sldChg chg="addSp delSp modSp mod">
        <pc:chgData name="Tuttle, Monica" userId="966b0d8c-d660-4a10-a8bc-f58daf86d7ad" providerId="ADAL" clId="{3924320B-632A-4471-BB47-D6B4DEA99EA4}" dt="2022-07-04T22:12:34.785" v="76" actId="1076"/>
        <pc:sldMkLst>
          <pc:docMk/>
          <pc:sldMk cId="4167829607" sldId="294"/>
        </pc:sldMkLst>
        <pc:picChg chg="add mod">
          <ac:chgData name="Tuttle, Monica" userId="966b0d8c-d660-4a10-a8bc-f58daf86d7ad" providerId="ADAL" clId="{3924320B-632A-4471-BB47-D6B4DEA99EA4}" dt="2022-07-04T22:12:34.785" v="76" actId="1076"/>
          <ac:picMkLst>
            <pc:docMk/>
            <pc:sldMk cId="4167829607" sldId="294"/>
            <ac:picMk id="3" creationId="{78221B38-FD63-47E9-81D1-EBD915C11FD5}"/>
          </ac:picMkLst>
        </pc:picChg>
        <pc:picChg chg="del mod">
          <ac:chgData name="Tuttle, Monica" userId="966b0d8c-d660-4a10-a8bc-f58daf86d7ad" providerId="ADAL" clId="{3924320B-632A-4471-BB47-D6B4DEA99EA4}" dt="2022-07-04T22:09:32.475" v="44" actId="478"/>
          <ac:picMkLst>
            <pc:docMk/>
            <pc:sldMk cId="4167829607" sldId="294"/>
            <ac:picMk id="5" creationId="{5F7194D1-1D5F-4ECB-B4C1-7BFDB0923CC4}"/>
          </ac:picMkLst>
        </pc:picChg>
      </pc:sldChg>
      <pc:sldChg chg="addSp delSp modSp mod setBg modNotesTx">
        <pc:chgData name="Tuttle, Monica" userId="966b0d8c-d660-4a10-a8bc-f58daf86d7ad" providerId="ADAL" clId="{3924320B-632A-4471-BB47-D6B4DEA99EA4}" dt="2022-07-12T14:09:20.480" v="4504" actId="1076"/>
        <pc:sldMkLst>
          <pc:docMk/>
          <pc:sldMk cId="3729716283" sldId="295"/>
        </pc:sldMkLst>
        <pc:spChg chg="add del">
          <ac:chgData name="Tuttle, Monica" userId="966b0d8c-d660-4a10-a8bc-f58daf86d7ad" providerId="ADAL" clId="{3924320B-632A-4471-BB47-D6B4DEA99EA4}" dt="2022-07-12T10:11:42.010" v="2575" actId="26606"/>
          <ac:spMkLst>
            <pc:docMk/>
            <pc:sldMk cId="3729716283" sldId="295"/>
            <ac:spMk id="9" creationId="{854ECEBE-9353-406C-9313-02A517A310EF}"/>
          </ac:spMkLst>
        </pc:spChg>
        <pc:spChg chg="add del">
          <ac:chgData name="Tuttle, Monica" userId="966b0d8c-d660-4a10-a8bc-f58daf86d7ad" providerId="ADAL" clId="{3924320B-632A-4471-BB47-D6B4DEA99EA4}" dt="2022-07-12T10:11:42.010" v="2575" actId="26606"/>
          <ac:spMkLst>
            <pc:docMk/>
            <pc:sldMk cId="3729716283" sldId="295"/>
            <ac:spMk id="11" creationId="{71A74C97-ECC4-4C3A-988A-A72C1F8BBAC8}"/>
          </ac:spMkLst>
        </pc:spChg>
        <pc:spChg chg="add del">
          <ac:chgData name="Tuttle, Monica" userId="966b0d8c-d660-4a10-a8bc-f58daf86d7ad" providerId="ADAL" clId="{3924320B-632A-4471-BB47-D6B4DEA99EA4}" dt="2022-07-12T10:11:42.010" v="2575" actId="26606"/>
          <ac:spMkLst>
            <pc:docMk/>
            <pc:sldMk cId="3729716283" sldId="295"/>
            <ac:spMk id="13" creationId="{5FB5F3BA-58DF-40DA-AE44-974A00E0619C}"/>
          </ac:spMkLst>
        </pc:spChg>
        <pc:spChg chg="add del">
          <ac:chgData name="Tuttle, Monica" userId="966b0d8c-d660-4a10-a8bc-f58daf86d7ad" providerId="ADAL" clId="{3924320B-632A-4471-BB47-D6B4DEA99EA4}" dt="2022-07-12T10:11:42.010" v="2575" actId="26606"/>
          <ac:spMkLst>
            <pc:docMk/>
            <pc:sldMk cId="3729716283" sldId="295"/>
            <ac:spMk id="15" creationId="{DE1994AC-22D1-4B48-9EDA-BE373E704567}"/>
          </ac:spMkLst>
        </pc:spChg>
        <pc:spChg chg="add del">
          <ac:chgData name="Tuttle, Monica" userId="966b0d8c-d660-4a10-a8bc-f58daf86d7ad" providerId="ADAL" clId="{3924320B-632A-4471-BB47-D6B4DEA99EA4}" dt="2022-07-12T10:11:42.010" v="2575" actId="26606"/>
          <ac:spMkLst>
            <pc:docMk/>
            <pc:sldMk cId="3729716283" sldId="295"/>
            <ac:spMk id="17" creationId="{86806086-A782-4311-A63B-1A68574D8067}"/>
          </ac:spMkLst>
        </pc:spChg>
        <pc:picChg chg="mod ord">
          <ac:chgData name="Tuttle, Monica" userId="966b0d8c-d660-4a10-a8bc-f58daf86d7ad" providerId="ADAL" clId="{3924320B-632A-4471-BB47-D6B4DEA99EA4}" dt="2022-07-12T14:09:20.480" v="4504" actId="1076"/>
          <ac:picMkLst>
            <pc:docMk/>
            <pc:sldMk cId="3729716283" sldId="295"/>
            <ac:picMk id="3" creationId="{470895CE-9E45-4DF2-9BB4-907933BEE289}"/>
          </ac:picMkLst>
        </pc:picChg>
        <pc:picChg chg="add del mod">
          <ac:chgData name="Tuttle, Monica" userId="966b0d8c-d660-4a10-a8bc-f58daf86d7ad" providerId="ADAL" clId="{3924320B-632A-4471-BB47-D6B4DEA99EA4}" dt="2022-07-12T10:12:59.945" v="2592" actId="478"/>
          <ac:picMkLst>
            <pc:docMk/>
            <pc:sldMk cId="3729716283" sldId="295"/>
            <ac:picMk id="4" creationId="{D68B6B1E-9561-4987-9D53-DD891B869D02}"/>
          </ac:picMkLst>
        </pc:picChg>
      </pc:sldChg>
      <pc:sldChg chg="addSp delSp modSp mod">
        <pc:chgData name="Tuttle, Monica" userId="966b0d8c-d660-4a10-a8bc-f58daf86d7ad" providerId="ADAL" clId="{3924320B-632A-4471-BB47-D6B4DEA99EA4}" dt="2022-07-09T12:15:53.449" v="1758" actId="1076"/>
        <pc:sldMkLst>
          <pc:docMk/>
          <pc:sldMk cId="3893484406" sldId="296"/>
        </pc:sldMkLst>
        <pc:spChg chg="del">
          <ac:chgData name="Tuttle, Monica" userId="966b0d8c-d660-4a10-a8bc-f58daf86d7ad" providerId="ADAL" clId="{3924320B-632A-4471-BB47-D6B4DEA99EA4}" dt="2022-07-04T22:13:03.160" v="80" actId="26606"/>
          <ac:spMkLst>
            <pc:docMk/>
            <pc:sldMk cId="3893484406" sldId="296"/>
            <ac:spMk id="10" creationId="{A9F529C3-C941-49FD-8C67-82F134F64BDB}"/>
          </ac:spMkLst>
        </pc:spChg>
        <pc:spChg chg="del">
          <ac:chgData name="Tuttle, Monica" userId="966b0d8c-d660-4a10-a8bc-f58daf86d7ad" providerId="ADAL" clId="{3924320B-632A-4471-BB47-D6B4DEA99EA4}" dt="2022-07-04T22:13:03.160" v="80" actId="26606"/>
          <ac:spMkLst>
            <pc:docMk/>
            <pc:sldMk cId="3893484406" sldId="296"/>
            <ac:spMk id="12" creationId="{20586029-32A0-47E5-9AEC-AE3ABA6B94D0}"/>
          </ac:spMkLst>
        </pc:spChg>
        <pc:spChg chg="add">
          <ac:chgData name="Tuttle, Monica" userId="966b0d8c-d660-4a10-a8bc-f58daf86d7ad" providerId="ADAL" clId="{3924320B-632A-4471-BB47-D6B4DEA99EA4}" dt="2022-07-04T22:13:03.160" v="80" actId="26606"/>
          <ac:spMkLst>
            <pc:docMk/>
            <pc:sldMk cId="3893484406" sldId="296"/>
            <ac:spMk id="19" creationId="{A9F529C3-C941-49FD-8C67-82F134F64BDB}"/>
          </ac:spMkLst>
        </pc:spChg>
        <pc:spChg chg="add">
          <ac:chgData name="Tuttle, Monica" userId="966b0d8c-d660-4a10-a8bc-f58daf86d7ad" providerId="ADAL" clId="{3924320B-632A-4471-BB47-D6B4DEA99EA4}" dt="2022-07-04T22:13:03.160" v="80" actId="26606"/>
          <ac:spMkLst>
            <pc:docMk/>
            <pc:sldMk cId="3893484406" sldId="296"/>
            <ac:spMk id="21" creationId="{20586029-32A0-47E5-9AEC-AE3ABA6B94D0}"/>
          </ac:spMkLst>
        </pc:spChg>
        <pc:picChg chg="mod">
          <ac:chgData name="Tuttle, Monica" userId="966b0d8c-d660-4a10-a8bc-f58daf86d7ad" providerId="ADAL" clId="{3924320B-632A-4471-BB47-D6B4DEA99EA4}" dt="2022-07-09T12:15:53.449" v="1758" actId="1076"/>
          <ac:picMkLst>
            <pc:docMk/>
            <pc:sldMk cId="3893484406" sldId="296"/>
            <ac:picMk id="4" creationId="{066DEF81-CCD3-4668-B3B0-495B2CBA1731}"/>
          </ac:picMkLst>
        </pc:picChg>
        <pc:picChg chg="del mod">
          <ac:chgData name="Tuttle, Monica" userId="966b0d8c-d660-4a10-a8bc-f58daf86d7ad" providerId="ADAL" clId="{3924320B-632A-4471-BB47-D6B4DEA99EA4}" dt="2022-07-04T22:12:56.893" v="78" actId="478"/>
          <ac:picMkLst>
            <pc:docMk/>
            <pc:sldMk cId="3893484406" sldId="296"/>
            <ac:picMk id="5" creationId="{93CC9F9F-AC21-4288-AB29-B391B516BA1B}"/>
          </ac:picMkLst>
        </pc:picChg>
        <pc:picChg chg="add mod">
          <ac:chgData name="Tuttle, Monica" userId="966b0d8c-d660-4a10-a8bc-f58daf86d7ad" providerId="ADAL" clId="{3924320B-632A-4471-BB47-D6B4DEA99EA4}" dt="2022-07-04T22:13:03.160" v="80" actId="26606"/>
          <ac:picMkLst>
            <pc:docMk/>
            <pc:sldMk cId="3893484406" sldId="296"/>
            <ac:picMk id="7" creationId="{27DDA1C2-C476-42F9-A67B-8D327FCE0925}"/>
          </ac:picMkLst>
        </pc:picChg>
        <pc:cxnChg chg="del">
          <ac:chgData name="Tuttle, Monica" userId="966b0d8c-d660-4a10-a8bc-f58daf86d7ad" providerId="ADAL" clId="{3924320B-632A-4471-BB47-D6B4DEA99EA4}" dt="2022-07-04T22:13:03.160" v="80" actId="26606"/>
          <ac:cxnSpMkLst>
            <pc:docMk/>
            <pc:sldMk cId="3893484406" sldId="296"/>
            <ac:cxnSpMk id="14" creationId="{8C730EAB-A532-4295-A302-FB4B90DB9F5E}"/>
          </ac:cxnSpMkLst>
        </pc:cxnChg>
        <pc:cxnChg chg="add">
          <ac:chgData name="Tuttle, Monica" userId="966b0d8c-d660-4a10-a8bc-f58daf86d7ad" providerId="ADAL" clId="{3924320B-632A-4471-BB47-D6B4DEA99EA4}" dt="2022-07-04T22:13:03.160" v="80" actId="26606"/>
          <ac:cxnSpMkLst>
            <pc:docMk/>
            <pc:sldMk cId="3893484406" sldId="296"/>
            <ac:cxnSpMk id="23" creationId="{8C730EAB-A532-4295-A302-FB4B90DB9F5E}"/>
          </ac:cxnSpMkLst>
        </pc:cxnChg>
      </pc:sldChg>
      <pc:sldChg chg="addSp delSp modSp mod modShow modNotesTx">
        <pc:chgData name="Tuttle, Monica" userId="966b0d8c-d660-4a10-a8bc-f58daf86d7ad" providerId="ADAL" clId="{3924320B-632A-4471-BB47-D6B4DEA99EA4}" dt="2022-07-12T02:18:04.039" v="2548" actId="1076"/>
        <pc:sldMkLst>
          <pc:docMk/>
          <pc:sldMk cId="3450888001" sldId="299"/>
        </pc:sldMkLst>
        <pc:picChg chg="del mod">
          <ac:chgData name="Tuttle, Monica" userId="966b0d8c-d660-4a10-a8bc-f58daf86d7ad" providerId="ADAL" clId="{3924320B-632A-4471-BB47-D6B4DEA99EA4}" dt="2022-07-12T02:17:01.704" v="2537" actId="478"/>
          <ac:picMkLst>
            <pc:docMk/>
            <pc:sldMk cId="3450888001" sldId="299"/>
            <ac:picMk id="3" creationId="{3CA23A6F-7A71-4A7E-8F1D-65D6FA6829ED}"/>
          </ac:picMkLst>
        </pc:picChg>
        <pc:picChg chg="add mod">
          <ac:chgData name="Tuttle, Monica" userId="966b0d8c-d660-4a10-a8bc-f58daf86d7ad" providerId="ADAL" clId="{3924320B-632A-4471-BB47-D6B4DEA99EA4}" dt="2022-07-12T02:18:04.039" v="2548" actId="1076"/>
          <ac:picMkLst>
            <pc:docMk/>
            <pc:sldMk cId="3450888001" sldId="299"/>
            <ac:picMk id="4" creationId="{6FCB1E96-3F5C-4B98-AB7C-524390FB0509}"/>
          </ac:picMkLst>
        </pc:picChg>
      </pc:sldChg>
      <pc:sldChg chg="modSp mod modNotesTx">
        <pc:chgData name="Tuttle, Monica" userId="966b0d8c-d660-4a10-a8bc-f58daf86d7ad" providerId="ADAL" clId="{3924320B-632A-4471-BB47-D6B4DEA99EA4}" dt="2022-07-25T14:02:31.413" v="4522" actId="207"/>
        <pc:sldMkLst>
          <pc:docMk/>
          <pc:sldMk cId="2217481235" sldId="304"/>
        </pc:sldMkLst>
        <pc:graphicFrameChg chg="mod modGraphic">
          <ac:chgData name="Tuttle, Monica" userId="966b0d8c-d660-4a10-a8bc-f58daf86d7ad" providerId="ADAL" clId="{3924320B-632A-4471-BB47-D6B4DEA99EA4}" dt="2022-07-25T14:02:31.413" v="4522" actId="207"/>
          <ac:graphicFrameMkLst>
            <pc:docMk/>
            <pc:sldMk cId="2217481235" sldId="304"/>
            <ac:graphicFrameMk id="39" creationId="{4793360D-928B-C69B-1923-317EFE3D6B6D}"/>
          </ac:graphicFrameMkLst>
        </pc:graphicFrameChg>
      </pc:sldChg>
      <pc:sldChg chg="ord modNotesTx">
        <pc:chgData name="Tuttle, Monica" userId="966b0d8c-d660-4a10-a8bc-f58daf86d7ad" providerId="ADAL" clId="{3924320B-632A-4471-BB47-D6B4DEA99EA4}" dt="2022-07-12T13:45:40.002" v="3608" actId="20577"/>
        <pc:sldMkLst>
          <pc:docMk/>
          <pc:sldMk cId="3852548995" sldId="306"/>
        </pc:sldMkLst>
      </pc:sldChg>
      <pc:sldChg chg="ord modNotesTx">
        <pc:chgData name="Tuttle, Monica" userId="966b0d8c-d660-4a10-a8bc-f58daf86d7ad" providerId="ADAL" clId="{3924320B-632A-4471-BB47-D6B4DEA99EA4}" dt="2022-07-12T13:41:05.736" v="2964" actId="20577"/>
        <pc:sldMkLst>
          <pc:docMk/>
          <pc:sldMk cId="3735407175" sldId="307"/>
        </pc:sldMkLst>
      </pc:sldChg>
      <pc:sldChg chg="modSp mod">
        <pc:chgData name="Tuttle, Monica" userId="966b0d8c-d660-4a10-a8bc-f58daf86d7ad" providerId="ADAL" clId="{3924320B-632A-4471-BB47-D6B4DEA99EA4}" dt="2022-07-11T21:47:21.572" v="2261" actId="20577"/>
        <pc:sldMkLst>
          <pc:docMk/>
          <pc:sldMk cId="2983944083" sldId="308"/>
        </pc:sldMkLst>
        <pc:spChg chg="mod">
          <ac:chgData name="Tuttle, Monica" userId="966b0d8c-d660-4a10-a8bc-f58daf86d7ad" providerId="ADAL" clId="{3924320B-632A-4471-BB47-D6B4DEA99EA4}" dt="2022-07-11T21:47:21.572" v="2261" actId="20577"/>
          <ac:spMkLst>
            <pc:docMk/>
            <pc:sldMk cId="2983944083" sldId="308"/>
            <ac:spMk id="4" creationId="{175B3CEE-DC5B-417A-BAAB-5B6B05698894}"/>
          </ac:spMkLst>
        </pc:spChg>
      </pc:sldChg>
      <pc:sldChg chg="addSp delSp modSp mod setBg">
        <pc:chgData name="Tuttle, Monica" userId="966b0d8c-d660-4a10-a8bc-f58daf86d7ad" providerId="ADAL" clId="{3924320B-632A-4471-BB47-D6B4DEA99EA4}" dt="2022-07-05T11:21:37.702" v="343" actId="2711"/>
        <pc:sldMkLst>
          <pc:docMk/>
          <pc:sldMk cId="4291548430" sldId="309"/>
        </pc:sldMkLst>
        <pc:spChg chg="mod">
          <ac:chgData name="Tuttle, Monica" userId="966b0d8c-d660-4a10-a8bc-f58daf86d7ad" providerId="ADAL" clId="{3924320B-632A-4471-BB47-D6B4DEA99EA4}" dt="2022-07-05T11:21:37.702" v="343" actId="2711"/>
          <ac:spMkLst>
            <pc:docMk/>
            <pc:sldMk cId="4291548430" sldId="309"/>
            <ac:spMk id="2" creationId="{5B569C08-BE57-4644-8EB1-7ADA7792AB8D}"/>
          </ac:spMkLst>
        </pc:spChg>
        <pc:spChg chg="add del">
          <ac:chgData name="Tuttle, Monica" userId="966b0d8c-d660-4a10-a8bc-f58daf86d7ad" providerId="ADAL" clId="{3924320B-632A-4471-BB47-D6B4DEA99EA4}" dt="2022-07-04T22:38:30.355" v="228" actId="26606"/>
          <ac:spMkLst>
            <pc:docMk/>
            <pc:sldMk cId="4291548430" sldId="309"/>
            <ac:spMk id="11" creationId="{BA79A7CF-01AF-4178-9369-94E0C90EB046}"/>
          </ac:spMkLst>
        </pc:spChg>
        <pc:spChg chg="add del">
          <ac:chgData name="Tuttle, Monica" userId="966b0d8c-d660-4a10-a8bc-f58daf86d7ad" providerId="ADAL" clId="{3924320B-632A-4471-BB47-D6B4DEA99EA4}" dt="2022-07-04T22:38:30.355" v="228" actId="26606"/>
          <ac:spMkLst>
            <pc:docMk/>
            <pc:sldMk cId="4291548430" sldId="309"/>
            <ac:spMk id="13" creationId="{99413ED5-9ED4-4772-BCE4-2BCAE6B12E35}"/>
          </ac:spMkLst>
        </pc:spChg>
        <pc:spChg chg="add del">
          <ac:chgData name="Tuttle, Monica" userId="966b0d8c-d660-4a10-a8bc-f58daf86d7ad" providerId="ADAL" clId="{3924320B-632A-4471-BB47-D6B4DEA99EA4}" dt="2022-07-04T22:38:30.355" v="228" actId="26606"/>
          <ac:spMkLst>
            <pc:docMk/>
            <pc:sldMk cId="4291548430" sldId="309"/>
            <ac:spMk id="15" creationId="{04357C93-F0CB-4A1C-8F77-4E9063789819}"/>
          </ac:spMkLst>
        </pc:spChg>
        <pc:spChg chg="add del">
          <ac:chgData name="Tuttle, Monica" userId="966b0d8c-d660-4a10-a8bc-f58daf86d7ad" providerId="ADAL" clId="{3924320B-632A-4471-BB47-D6B4DEA99EA4}" dt="2022-07-04T22:38:30.355" v="228" actId="26606"/>
          <ac:spMkLst>
            <pc:docMk/>
            <pc:sldMk cId="4291548430" sldId="309"/>
            <ac:spMk id="17" creationId="{90F533E9-6690-41A8-A372-4C6C622D028D}"/>
          </ac:spMkLst>
        </pc:spChg>
        <pc:spChg chg="add del">
          <ac:chgData name="Tuttle, Monica" userId="966b0d8c-d660-4a10-a8bc-f58daf86d7ad" providerId="ADAL" clId="{3924320B-632A-4471-BB47-D6B4DEA99EA4}" dt="2022-07-04T22:38:36.121" v="230" actId="26606"/>
          <ac:spMkLst>
            <pc:docMk/>
            <pc:sldMk cId="4291548430" sldId="309"/>
            <ac:spMk id="19" creationId="{08C9B587-E65E-4B52-B37C-ABEBB6E87928}"/>
          </ac:spMkLst>
        </pc:spChg>
        <pc:spChg chg="add del">
          <ac:chgData name="Tuttle, Monica" userId="966b0d8c-d660-4a10-a8bc-f58daf86d7ad" providerId="ADAL" clId="{3924320B-632A-4471-BB47-D6B4DEA99EA4}" dt="2022-07-04T22:38:36.121" v="230" actId="26606"/>
          <ac:spMkLst>
            <pc:docMk/>
            <pc:sldMk cId="4291548430" sldId="309"/>
            <ac:spMk id="20" creationId="{5DCB5928-DC7D-4612-9922-441966E15627}"/>
          </ac:spMkLst>
        </pc:spChg>
        <pc:spChg chg="add del">
          <ac:chgData name="Tuttle, Monica" userId="966b0d8c-d660-4a10-a8bc-f58daf86d7ad" providerId="ADAL" clId="{3924320B-632A-4471-BB47-D6B4DEA99EA4}" dt="2022-07-04T22:38:36.121" v="230" actId="26606"/>
          <ac:spMkLst>
            <pc:docMk/>
            <pc:sldMk cId="4291548430" sldId="309"/>
            <ac:spMk id="21" creationId="{682C1161-1736-45EC-99B7-33F3CAE9D517}"/>
          </ac:spMkLst>
        </pc:spChg>
        <pc:spChg chg="add del">
          <ac:chgData name="Tuttle, Monica" userId="966b0d8c-d660-4a10-a8bc-f58daf86d7ad" providerId="ADAL" clId="{3924320B-632A-4471-BB47-D6B4DEA99EA4}" dt="2022-07-04T22:38:36.121" v="230" actId="26606"/>
          <ac:spMkLst>
            <pc:docMk/>
            <pc:sldMk cId="4291548430" sldId="309"/>
            <ac:spMk id="22" creationId="{84D4DDB8-B68F-45B0-9F62-C4279996F672}"/>
          </ac:spMkLst>
        </pc:spChg>
        <pc:spChg chg="add del">
          <ac:chgData name="Tuttle, Monica" userId="966b0d8c-d660-4a10-a8bc-f58daf86d7ad" providerId="ADAL" clId="{3924320B-632A-4471-BB47-D6B4DEA99EA4}" dt="2022-07-04T22:38:36.121" v="230" actId="26606"/>
          <ac:spMkLst>
            <pc:docMk/>
            <pc:sldMk cId="4291548430" sldId="309"/>
            <ac:spMk id="23" creationId="{AF2F604E-43BE-4DC3-B983-E071523364F8}"/>
          </ac:spMkLst>
        </pc:spChg>
        <pc:spChg chg="add del">
          <ac:chgData name="Tuttle, Monica" userId="966b0d8c-d660-4a10-a8bc-f58daf86d7ad" providerId="ADAL" clId="{3924320B-632A-4471-BB47-D6B4DEA99EA4}" dt="2022-07-04T22:39:28.482" v="251" actId="26606"/>
          <ac:spMkLst>
            <pc:docMk/>
            <pc:sldMk cId="4291548430" sldId="309"/>
            <ac:spMk id="25" creationId="{71FC7D98-7B8B-402A-90FC-F027482F2142}"/>
          </ac:spMkLst>
        </pc:spChg>
        <pc:spChg chg="add del">
          <ac:chgData name="Tuttle, Monica" userId="966b0d8c-d660-4a10-a8bc-f58daf86d7ad" providerId="ADAL" clId="{3924320B-632A-4471-BB47-D6B4DEA99EA4}" dt="2022-07-04T22:39:28.482" v="251" actId="26606"/>
          <ac:spMkLst>
            <pc:docMk/>
            <pc:sldMk cId="4291548430" sldId="309"/>
            <ac:spMk id="26" creationId="{AD7356EA-285B-4E5D-8FEC-104659A4FD2C}"/>
          </ac:spMkLst>
        </pc:spChg>
        <pc:picChg chg="mod">
          <ac:chgData name="Tuttle, Monica" userId="966b0d8c-d660-4a10-a8bc-f58daf86d7ad" providerId="ADAL" clId="{3924320B-632A-4471-BB47-D6B4DEA99EA4}" dt="2022-07-04T22:41:14.674" v="305" actId="1076"/>
          <ac:picMkLst>
            <pc:docMk/>
            <pc:sldMk cId="4291548430" sldId="309"/>
            <ac:picMk id="6" creationId="{577DE4A7-7A7F-46B1-98F7-0CFA71CD0A18}"/>
          </ac:picMkLst>
        </pc:picChg>
      </pc:sldChg>
      <pc:sldChg chg="addSp delSp modSp new del mod setBg modNotesTx">
        <pc:chgData name="Tuttle, Monica" userId="966b0d8c-d660-4a10-a8bc-f58daf86d7ad" providerId="ADAL" clId="{3924320B-632A-4471-BB47-D6B4DEA99EA4}" dt="2022-07-11T11:57:43.390" v="2057" actId="2696"/>
        <pc:sldMkLst>
          <pc:docMk/>
          <pc:sldMk cId="2623627540" sldId="310"/>
        </pc:sldMkLst>
        <pc:spChg chg="mod">
          <ac:chgData name="Tuttle, Monica" userId="966b0d8c-d660-4a10-a8bc-f58daf86d7ad" providerId="ADAL" clId="{3924320B-632A-4471-BB47-D6B4DEA99EA4}" dt="2022-07-10T13:48:45.881" v="2054" actId="20577"/>
          <ac:spMkLst>
            <pc:docMk/>
            <pc:sldMk cId="2623627540" sldId="310"/>
            <ac:spMk id="2" creationId="{0C101D74-5528-449F-BFA9-505641005B6A}"/>
          </ac:spMkLst>
        </pc:spChg>
        <pc:spChg chg="del mod">
          <ac:chgData name="Tuttle, Monica" userId="966b0d8c-d660-4a10-a8bc-f58daf86d7ad" providerId="ADAL" clId="{3924320B-632A-4471-BB47-D6B4DEA99EA4}" dt="2022-07-10T12:40:47.063" v="1769"/>
          <ac:spMkLst>
            <pc:docMk/>
            <pc:sldMk cId="2623627540" sldId="310"/>
            <ac:spMk id="3" creationId="{1772E543-6A6E-4335-802D-39C75BC39A2B}"/>
          </ac:spMkLst>
        </pc:spChg>
        <pc:spChg chg="add del">
          <ac:chgData name="Tuttle, Monica" userId="966b0d8c-d660-4a10-a8bc-f58daf86d7ad" providerId="ADAL" clId="{3924320B-632A-4471-BB47-D6B4DEA99EA4}" dt="2022-07-10T13:24:17.130" v="2024" actId="26606"/>
          <ac:spMkLst>
            <pc:docMk/>
            <pc:sldMk cId="2623627540" sldId="310"/>
            <ac:spMk id="1028" creationId="{F4C0B10B-D2C4-4A54-AFAD-3D27DF88BB37}"/>
          </ac:spMkLst>
        </pc:spChg>
        <pc:spChg chg="add del">
          <ac:chgData name="Tuttle, Monica" userId="966b0d8c-d660-4a10-a8bc-f58daf86d7ad" providerId="ADAL" clId="{3924320B-632A-4471-BB47-D6B4DEA99EA4}" dt="2022-07-10T12:46:13.297" v="1820" actId="26606"/>
          <ac:spMkLst>
            <pc:docMk/>
            <pc:sldMk cId="2623627540" sldId="310"/>
            <ac:spMk id="1030" creationId="{135AE9FB-42F2-6A2A-1C2F-AA2751FEA303}"/>
          </ac:spMkLst>
        </pc:spChg>
        <pc:spChg chg="add del">
          <ac:chgData name="Tuttle, Monica" userId="966b0d8c-d660-4a10-a8bc-f58daf86d7ad" providerId="ADAL" clId="{3924320B-632A-4471-BB47-D6B4DEA99EA4}" dt="2022-07-10T12:48:38.376" v="2005" actId="26606"/>
          <ac:spMkLst>
            <pc:docMk/>
            <pc:sldMk cId="2623627540" sldId="310"/>
            <ac:spMk id="1031" creationId="{53F29798-D584-4792-9B62-3F5F5C36D619}"/>
          </ac:spMkLst>
        </pc:spChg>
        <pc:spChg chg="add del">
          <ac:chgData name="Tuttle, Monica" userId="966b0d8c-d660-4a10-a8bc-f58daf86d7ad" providerId="ADAL" clId="{3924320B-632A-4471-BB47-D6B4DEA99EA4}" dt="2022-07-10T12:46:13.297" v="1820" actId="26606"/>
          <ac:spMkLst>
            <pc:docMk/>
            <pc:sldMk cId="2623627540" sldId="310"/>
            <ac:spMk id="1033" creationId="{7FEAE179-C525-48F3-AD47-0E9E2B6F2E2E}"/>
          </ac:spMkLst>
        </pc:spChg>
        <pc:spChg chg="add del">
          <ac:chgData name="Tuttle, Monica" userId="966b0d8c-d660-4a10-a8bc-f58daf86d7ad" providerId="ADAL" clId="{3924320B-632A-4471-BB47-D6B4DEA99EA4}" dt="2022-07-10T12:46:13.297" v="1820" actId="26606"/>
          <ac:spMkLst>
            <pc:docMk/>
            <pc:sldMk cId="2623627540" sldId="310"/>
            <ac:spMk id="1035" creationId="{95C8260E-968F-44E8-A823-ABB431311926}"/>
          </ac:spMkLst>
        </pc:spChg>
        <pc:spChg chg="add del">
          <ac:chgData name="Tuttle, Monica" userId="966b0d8c-d660-4a10-a8bc-f58daf86d7ad" providerId="ADAL" clId="{3924320B-632A-4471-BB47-D6B4DEA99EA4}" dt="2022-07-10T12:46:13.297" v="1820" actId="26606"/>
          <ac:spMkLst>
            <pc:docMk/>
            <pc:sldMk cId="2623627540" sldId="310"/>
            <ac:spMk id="1037" creationId="{2C1BBA94-3F40-40AA-8BB9-E69E25E537C1}"/>
          </ac:spMkLst>
        </pc:spChg>
        <pc:spChg chg="add del">
          <ac:chgData name="Tuttle, Monica" userId="966b0d8c-d660-4a10-a8bc-f58daf86d7ad" providerId="ADAL" clId="{3924320B-632A-4471-BB47-D6B4DEA99EA4}" dt="2022-07-10T12:46:13.297" v="1820" actId="26606"/>
          <ac:spMkLst>
            <pc:docMk/>
            <pc:sldMk cId="2623627540" sldId="310"/>
            <ac:spMk id="1039" creationId="{FE43805F-24A6-46A4-B19B-54F28347355C}"/>
          </ac:spMkLst>
        </pc:spChg>
        <pc:spChg chg="add del mod">
          <ac:chgData name="Tuttle, Monica" userId="966b0d8c-d660-4a10-a8bc-f58daf86d7ad" providerId="ADAL" clId="{3924320B-632A-4471-BB47-D6B4DEA99EA4}" dt="2022-07-10T12:49:35.981" v="2011" actId="478"/>
          <ac:spMkLst>
            <pc:docMk/>
            <pc:sldMk cId="2623627540" sldId="310"/>
            <ac:spMk id="1041" creationId="{74B0E421-103F-09BF-231E-03FEBF52C08C}"/>
          </ac:spMkLst>
        </pc:spChg>
        <pc:spChg chg="add">
          <ac:chgData name="Tuttle, Monica" userId="966b0d8c-d660-4a10-a8bc-f58daf86d7ad" providerId="ADAL" clId="{3924320B-632A-4471-BB47-D6B4DEA99EA4}" dt="2022-07-10T13:24:17.130" v="2024" actId="26606"/>
          <ac:spMkLst>
            <pc:docMk/>
            <pc:sldMk cId="2623627540" sldId="310"/>
            <ac:spMk id="1045" creationId="{823AC064-BC96-4F32-8AE1-B2FD38754823}"/>
          </ac:spMkLst>
        </pc:spChg>
        <pc:grpChg chg="add del">
          <ac:chgData name="Tuttle, Monica" userId="966b0d8c-d660-4a10-a8bc-f58daf86d7ad" providerId="ADAL" clId="{3924320B-632A-4471-BB47-D6B4DEA99EA4}" dt="2022-07-10T13:24:17.130" v="2024" actId="26606"/>
          <ac:grpSpMkLst>
            <pc:docMk/>
            <pc:sldMk cId="2623627540" sldId="310"/>
            <ac:grpSpMk id="1029" creationId="{B6BADB90-C74B-40D6-86DC-503F65FCE8DC}"/>
          </ac:grpSpMkLst>
        </pc:grpChg>
        <pc:picChg chg="add del mod">
          <ac:chgData name="Tuttle, Monica" userId="966b0d8c-d660-4a10-a8bc-f58daf86d7ad" providerId="ADAL" clId="{3924320B-632A-4471-BB47-D6B4DEA99EA4}" dt="2022-07-11T11:57:34.289" v="2055" actId="478"/>
          <ac:picMkLst>
            <pc:docMk/>
            <pc:sldMk cId="2623627540" sldId="310"/>
            <ac:picMk id="4" creationId="{10FDD8E8-562C-4717-B6DF-6414BB75D9A6}"/>
          </ac:picMkLst>
        </pc:picChg>
        <pc:picChg chg="add del mod ord">
          <ac:chgData name="Tuttle, Monica" userId="966b0d8c-d660-4a10-a8bc-f58daf86d7ad" providerId="ADAL" clId="{3924320B-632A-4471-BB47-D6B4DEA99EA4}" dt="2022-07-11T11:57:38.692" v="2056" actId="21"/>
          <ac:picMkLst>
            <pc:docMk/>
            <pc:sldMk cId="2623627540" sldId="310"/>
            <ac:picMk id="1026" creationId="{15343C29-28F5-42D4-A0B1-5689D4F6A571}"/>
          </ac:picMkLst>
        </pc:picChg>
        <pc:cxnChg chg="add">
          <ac:chgData name="Tuttle, Monica" userId="966b0d8c-d660-4a10-a8bc-f58daf86d7ad" providerId="ADAL" clId="{3924320B-632A-4471-BB47-D6B4DEA99EA4}" dt="2022-07-10T13:24:17.130" v="2024" actId="26606"/>
          <ac:cxnSpMkLst>
            <pc:docMk/>
            <pc:sldMk cId="2623627540" sldId="310"/>
            <ac:cxnSpMk id="1047" creationId="{7E7C77BC-7138-40B1-A15B-20F57A494629}"/>
          </ac:cxnSpMkLst>
        </pc:cxnChg>
        <pc:cxnChg chg="add">
          <ac:chgData name="Tuttle, Monica" userId="966b0d8c-d660-4a10-a8bc-f58daf86d7ad" providerId="ADAL" clId="{3924320B-632A-4471-BB47-D6B4DEA99EA4}" dt="2022-07-10T13:24:17.130" v="2024" actId="26606"/>
          <ac:cxnSpMkLst>
            <pc:docMk/>
            <pc:sldMk cId="2623627540" sldId="310"/>
            <ac:cxnSpMk id="1049" creationId="{DB146403-F3D6-484B-B2ED-97F9565D0370}"/>
          </ac:cxnSpMkLst>
        </pc:cxnChg>
      </pc:sldChg>
      <pc:sldChg chg="addSp delSp modSp new mod setBg modNotesTx">
        <pc:chgData name="Tuttle, Monica" userId="966b0d8c-d660-4a10-a8bc-f58daf86d7ad" providerId="ADAL" clId="{3924320B-632A-4471-BB47-D6B4DEA99EA4}" dt="2022-07-12T13:49:25.655" v="4473" actId="20577"/>
        <pc:sldMkLst>
          <pc:docMk/>
          <pc:sldMk cId="2888281807" sldId="310"/>
        </pc:sldMkLst>
        <pc:spChg chg="mod">
          <ac:chgData name="Tuttle, Monica" userId="966b0d8c-d660-4a10-a8bc-f58daf86d7ad" providerId="ADAL" clId="{3924320B-632A-4471-BB47-D6B4DEA99EA4}" dt="2022-07-11T21:42:35.730" v="2218" actId="404"/>
          <ac:spMkLst>
            <pc:docMk/>
            <pc:sldMk cId="2888281807" sldId="310"/>
            <ac:spMk id="2" creationId="{E7544864-5A8A-485C-B1E0-62DE87F0CC1D}"/>
          </ac:spMkLst>
        </pc:spChg>
        <pc:spChg chg="add del mod">
          <ac:chgData name="Tuttle, Monica" userId="966b0d8c-d660-4a10-a8bc-f58daf86d7ad" providerId="ADAL" clId="{3924320B-632A-4471-BB47-D6B4DEA99EA4}" dt="2022-07-11T21:40:00.442" v="2160" actId="22"/>
          <ac:spMkLst>
            <pc:docMk/>
            <pc:sldMk cId="2888281807" sldId="310"/>
            <ac:spMk id="3" creationId="{5F84E093-1757-46E5-AB86-CDA3212EB391}"/>
          </ac:spMkLst>
        </pc:spChg>
        <pc:spChg chg="del">
          <ac:chgData name="Tuttle, Monica" userId="966b0d8c-d660-4a10-a8bc-f58daf86d7ad" providerId="ADAL" clId="{3924320B-632A-4471-BB47-D6B4DEA99EA4}" dt="2022-07-11T11:57:51.610" v="2059"/>
          <ac:spMkLst>
            <pc:docMk/>
            <pc:sldMk cId="2888281807" sldId="310"/>
            <ac:spMk id="3" creationId="{F575D39C-AC95-4642-964E-A697DB7CD3F3}"/>
          </ac:spMkLst>
        </pc:spChg>
        <pc:spChg chg="add del mod">
          <ac:chgData name="Tuttle, Monica" userId="966b0d8c-d660-4a10-a8bc-f58daf86d7ad" providerId="ADAL" clId="{3924320B-632A-4471-BB47-D6B4DEA99EA4}" dt="2022-07-11T21:40:28.158" v="2167" actId="931"/>
          <ac:spMkLst>
            <pc:docMk/>
            <pc:sldMk cId="2888281807" sldId="310"/>
            <ac:spMk id="7" creationId="{C405FBB1-748B-46AA-A570-C509F72D5737}"/>
          </ac:spMkLst>
        </pc:spChg>
        <pc:spChg chg="add">
          <ac:chgData name="Tuttle, Monica" userId="966b0d8c-d660-4a10-a8bc-f58daf86d7ad" providerId="ADAL" clId="{3924320B-632A-4471-BB47-D6B4DEA99EA4}" dt="2022-07-11T11:58:24.060" v="2060" actId="26606"/>
          <ac:spMkLst>
            <pc:docMk/>
            <pc:sldMk cId="2888281807" sldId="310"/>
            <ac:spMk id="9" creationId="{53F29798-D584-4792-9B62-3F5F5C36D619}"/>
          </ac:spMkLst>
        </pc:spChg>
        <pc:picChg chg="add del mod">
          <ac:chgData name="Tuttle, Monica" userId="966b0d8c-d660-4a10-a8bc-f58daf86d7ad" providerId="ADAL" clId="{3924320B-632A-4471-BB47-D6B4DEA99EA4}" dt="2022-07-11T14:30:09.366" v="2151" actId="478"/>
          <ac:picMkLst>
            <pc:docMk/>
            <pc:sldMk cId="2888281807" sldId="310"/>
            <ac:picMk id="4" creationId="{6629219E-86E1-4698-8F38-9726F04EDF43}"/>
          </ac:picMkLst>
        </pc:picChg>
        <pc:picChg chg="add del mod ord">
          <ac:chgData name="Tuttle, Monica" userId="966b0d8c-d660-4a10-a8bc-f58daf86d7ad" providerId="ADAL" clId="{3924320B-632A-4471-BB47-D6B4DEA99EA4}" dt="2022-07-11T21:40:02.358" v="2161" actId="478"/>
          <ac:picMkLst>
            <pc:docMk/>
            <pc:sldMk cId="2888281807" sldId="310"/>
            <ac:picMk id="5" creationId="{AB1C69A8-6C66-4E9D-8302-214951BCF472}"/>
          </ac:picMkLst>
        </pc:picChg>
        <pc:picChg chg="add del mod">
          <ac:chgData name="Tuttle, Monica" userId="966b0d8c-d660-4a10-a8bc-f58daf86d7ad" providerId="ADAL" clId="{3924320B-632A-4471-BB47-D6B4DEA99EA4}" dt="2022-07-11T21:40:19.607" v="2166" actId="931"/>
          <ac:picMkLst>
            <pc:docMk/>
            <pc:sldMk cId="2888281807" sldId="310"/>
            <ac:picMk id="10" creationId="{85ED7CD3-FCD8-40FC-A3C4-8070D02FEFE8}"/>
          </ac:picMkLst>
        </pc:picChg>
        <pc:picChg chg="add mod modCrop">
          <ac:chgData name="Tuttle, Monica" userId="966b0d8c-d660-4a10-a8bc-f58daf86d7ad" providerId="ADAL" clId="{3924320B-632A-4471-BB47-D6B4DEA99EA4}" dt="2022-07-11T21:43:10.896" v="2226" actId="1076"/>
          <ac:picMkLst>
            <pc:docMk/>
            <pc:sldMk cId="2888281807" sldId="310"/>
            <ac:picMk id="12" creationId="{3516E6E6-7CAA-41EE-904C-F3800B6C4662}"/>
          </ac:picMkLst>
        </pc:picChg>
      </pc:sldChg>
      <pc:sldChg chg="modSp new del mod">
        <pc:chgData name="Tuttle, Monica" userId="966b0d8c-d660-4a10-a8bc-f58daf86d7ad" providerId="ADAL" clId="{3924320B-632A-4471-BB47-D6B4DEA99EA4}" dt="2022-07-05T02:11:36.797" v="342" actId="2696"/>
        <pc:sldMkLst>
          <pc:docMk/>
          <pc:sldMk cId="4263672303" sldId="310"/>
        </pc:sldMkLst>
        <pc:spChg chg="mod">
          <ac:chgData name="Tuttle, Monica" userId="966b0d8c-d660-4a10-a8bc-f58daf86d7ad" providerId="ADAL" clId="{3924320B-632A-4471-BB47-D6B4DEA99EA4}" dt="2022-07-04T22:42:21.578" v="326" actId="20577"/>
          <ac:spMkLst>
            <pc:docMk/>
            <pc:sldMk cId="4263672303" sldId="310"/>
            <ac:spMk id="2" creationId="{DB368062-F8A7-4010-8915-E3736532AEA3}"/>
          </ac:spMkLst>
        </pc:spChg>
      </pc:sldChg>
      <pc:sldChg chg="addSp new mod modShow modNotesTx">
        <pc:chgData name="Tuttle, Monica" userId="966b0d8c-d660-4a10-a8bc-f58daf86d7ad" providerId="ADAL" clId="{3924320B-632A-4471-BB47-D6B4DEA99EA4}" dt="2022-07-12T03:05:49.710" v="2557" actId="729"/>
        <pc:sldMkLst>
          <pc:docMk/>
          <pc:sldMk cId="1888617034" sldId="311"/>
        </pc:sldMkLst>
        <pc:picChg chg="add">
          <ac:chgData name="Tuttle, Monica" userId="966b0d8c-d660-4a10-a8bc-f58daf86d7ad" providerId="ADAL" clId="{3924320B-632A-4471-BB47-D6B4DEA99EA4}" dt="2022-07-12T03:01:19.405" v="2549" actId="22"/>
          <ac:picMkLst>
            <pc:docMk/>
            <pc:sldMk cId="1888617034" sldId="311"/>
            <ac:picMk id="3" creationId="{52352663-5472-420F-94BB-04948C0334A3}"/>
          </ac:picMkLst>
        </pc:picChg>
      </pc:sldChg>
      <pc:sldChg chg="addSp modSp new mod modShow modNotesTx">
        <pc:chgData name="Tuttle, Monica" userId="966b0d8c-d660-4a10-a8bc-f58daf86d7ad" providerId="ADAL" clId="{3924320B-632A-4471-BB47-D6B4DEA99EA4}" dt="2022-07-12T03:05:52.647" v="2558" actId="729"/>
        <pc:sldMkLst>
          <pc:docMk/>
          <pc:sldMk cId="63864046" sldId="312"/>
        </pc:sldMkLst>
        <pc:picChg chg="add mod">
          <ac:chgData name="Tuttle, Monica" userId="966b0d8c-d660-4a10-a8bc-f58daf86d7ad" providerId="ADAL" clId="{3924320B-632A-4471-BB47-D6B4DEA99EA4}" dt="2022-07-12T03:03:09.255" v="2554" actId="1076"/>
          <ac:picMkLst>
            <pc:docMk/>
            <pc:sldMk cId="63864046" sldId="312"/>
            <ac:picMk id="3" creationId="{B9832FD3-630B-4B55-8843-D2A9FF98B3D7}"/>
          </ac:picMkLst>
        </pc:picChg>
      </pc:sldChg>
      <pc:sldChg chg="addSp delSp modSp add mod modShow modNotesTx">
        <pc:chgData name="Tuttle, Monica" userId="966b0d8c-d660-4a10-a8bc-f58daf86d7ad" providerId="ADAL" clId="{3924320B-632A-4471-BB47-D6B4DEA99EA4}" dt="2022-07-12T14:11:55.478" v="4521" actId="729"/>
        <pc:sldMkLst>
          <pc:docMk/>
          <pc:sldMk cId="1894893362" sldId="313"/>
        </pc:sldMkLst>
        <pc:picChg chg="del">
          <ac:chgData name="Tuttle, Monica" userId="966b0d8c-d660-4a10-a8bc-f58daf86d7ad" providerId="ADAL" clId="{3924320B-632A-4471-BB47-D6B4DEA99EA4}" dt="2022-07-12T10:10:21.926" v="2562" actId="478"/>
          <ac:picMkLst>
            <pc:docMk/>
            <pc:sldMk cId="1894893362" sldId="313"/>
            <ac:picMk id="3" creationId="{FB86448E-DCF1-4298-91DE-752BA6D11915}"/>
          </ac:picMkLst>
        </pc:picChg>
        <pc:picChg chg="add mod modCrop">
          <ac:chgData name="Tuttle, Monica" userId="966b0d8c-d660-4a10-a8bc-f58daf86d7ad" providerId="ADAL" clId="{3924320B-632A-4471-BB47-D6B4DEA99EA4}" dt="2022-07-12T13:52:24.116" v="4497" actId="14826"/>
          <ac:picMkLst>
            <pc:docMk/>
            <pc:sldMk cId="1894893362" sldId="313"/>
            <ac:picMk id="4" creationId="{33E713E3-7544-4C35-9A62-8039A013C502}"/>
          </ac:picMkLst>
        </pc:picChg>
        <pc:picChg chg="del mod">
          <ac:chgData name="Tuttle, Monica" userId="966b0d8c-d660-4a10-a8bc-f58daf86d7ad" providerId="ADAL" clId="{3924320B-632A-4471-BB47-D6B4DEA99EA4}" dt="2022-07-12T10:11:24.140" v="2572" actId="21"/>
          <ac:picMkLst>
            <pc:docMk/>
            <pc:sldMk cId="1894893362" sldId="313"/>
            <ac:picMk id="6" creationId="{697F387F-9028-4B99-9CD7-B1D11B30D038}"/>
          </ac:picMkLst>
        </pc:picChg>
        <pc:picChg chg="add mod">
          <ac:chgData name="Tuttle, Monica" userId="966b0d8c-d660-4a10-a8bc-f58daf86d7ad" providerId="ADAL" clId="{3924320B-632A-4471-BB47-D6B4DEA99EA4}" dt="2022-07-12T10:13:26.643" v="2596" actId="1076"/>
          <ac:picMkLst>
            <pc:docMk/>
            <pc:sldMk cId="1894893362" sldId="313"/>
            <ac:picMk id="13" creationId="{C91C39D3-4365-4855-B408-A86B75728525}"/>
          </ac:picMkLst>
        </pc:picChg>
      </pc:sldChg>
      <pc:sldChg chg="delSp new del mod">
        <pc:chgData name="Tuttle, Monica" userId="966b0d8c-d660-4a10-a8bc-f58daf86d7ad" providerId="ADAL" clId="{3924320B-632A-4471-BB47-D6B4DEA99EA4}" dt="2022-07-12T14:10:10.196" v="4517" actId="2696"/>
        <pc:sldMkLst>
          <pc:docMk/>
          <pc:sldMk cId="2011719294" sldId="314"/>
        </pc:sldMkLst>
        <pc:spChg chg="del">
          <ac:chgData name="Tuttle, Monica" userId="966b0d8c-d660-4a10-a8bc-f58daf86d7ad" providerId="ADAL" clId="{3924320B-632A-4471-BB47-D6B4DEA99EA4}" dt="2022-07-12T14:10:01.382" v="4514" actId="478"/>
          <ac:spMkLst>
            <pc:docMk/>
            <pc:sldMk cId="2011719294" sldId="314"/>
            <ac:spMk id="2" creationId="{8782CA1D-C490-450E-B53A-207706D5521B}"/>
          </ac:spMkLst>
        </pc:spChg>
      </pc:sldChg>
      <pc:sldChg chg="addSp delSp modSp new mod ord modShow">
        <pc:chgData name="Tuttle, Monica" userId="966b0d8c-d660-4a10-a8bc-f58daf86d7ad" providerId="ADAL" clId="{3924320B-632A-4471-BB47-D6B4DEA99EA4}" dt="2022-07-12T14:11:53.265" v="4520" actId="729"/>
        <pc:sldMkLst>
          <pc:docMk/>
          <pc:sldMk cId="3747027284" sldId="315"/>
        </pc:sldMkLst>
        <pc:spChg chg="del">
          <ac:chgData name="Tuttle, Monica" userId="966b0d8c-d660-4a10-a8bc-f58daf86d7ad" providerId="ADAL" clId="{3924320B-632A-4471-BB47-D6B4DEA99EA4}" dt="2022-07-12T14:09:45.592" v="4509" actId="478"/>
          <ac:spMkLst>
            <pc:docMk/>
            <pc:sldMk cId="3747027284" sldId="315"/>
            <ac:spMk id="2" creationId="{8E25115D-5B7D-4572-BA40-BC31C80A2ED3}"/>
          </ac:spMkLst>
        </pc:spChg>
        <pc:spChg chg="del">
          <ac:chgData name="Tuttle, Monica" userId="966b0d8c-d660-4a10-a8bc-f58daf86d7ad" providerId="ADAL" clId="{3924320B-632A-4471-BB47-D6B4DEA99EA4}" dt="2022-07-12T14:09:39.844" v="4507" actId="22"/>
          <ac:spMkLst>
            <pc:docMk/>
            <pc:sldMk cId="3747027284" sldId="315"/>
            <ac:spMk id="3" creationId="{7240222B-2AF8-4B9C-9AF4-44FE50D2FDC3}"/>
          </ac:spMkLst>
        </pc:spChg>
        <pc:picChg chg="add mod ord">
          <ac:chgData name="Tuttle, Monica" userId="966b0d8c-d660-4a10-a8bc-f58daf86d7ad" providerId="ADAL" clId="{3924320B-632A-4471-BB47-D6B4DEA99EA4}" dt="2022-07-12T14:09:55.490" v="4513" actId="1076"/>
          <ac:picMkLst>
            <pc:docMk/>
            <pc:sldMk cId="3747027284" sldId="315"/>
            <ac:picMk id="5" creationId="{751D1D77-64D1-4931-9FE2-7E57AE5366E4}"/>
          </ac:picMkLst>
        </pc:picChg>
      </pc:sldChg>
      <pc:sldChg chg="add del">
        <pc:chgData name="Tuttle, Monica" userId="966b0d8c-d660-4a10-a8bc-f58daf86d7ad" providerId="ADAL" clId="{3924320B-632A-4471-BB47-D6B4DEA99EA4}" dt="2022-07-12T14:11:49.361" v="4519" actId="47"/>
        <pc:sldMkLst>
          <pc:docMk/>
          <pc:sldMk cId="3765808792" sldId="316"/>
        </pc:sldMkLst>
      </pc:sldChg>
    </pc:docChg>
  </pc:docChgLst>
  <pc:docChgLst>
    <pc:chgData name="Tuttle, Monica" userId="966b0d8c-d660-4a10-a8bc-f58daf86d7ad" providerId="ADAL" clId="{8ECA048E-C557-4D73-9D8E-594513325D49}"/>
    <pc:docChg chg="undo custSel addSld delSld modSld sldOrd modMainMaster modNotesMaster">
      <pc:chgData name="Tuttle, Monica" userId="966b0d8c-d660-4a10-a8bc-f58daf86d7ad" providerId="ADAL" clId="{8ECA048E-C557-4D73-9D8E-594513325D49}" dt="2022-08-29T13:56:19.641" v="4542" actId="1076"/>
      <pc:docMkLst>
        <pc:docMk/>
      </pc:docMkLst>
      <pc:sldChg chg="modSp mod ord modTransition modNotesTx">
        <pc:chgData name="Tuttle, Monica" userId="966b0d8c-d660-4a10-a8bc-f58daf86d7ad" providerId="ADAL" clId="{8ECA048E-C557-4D73-9D8E-594513325D49}" dt="2022-08-29T01:46:57.467" v="3653" actId="20577"/>
        <pc:sldMkLst>
          <pc:docMk/>
          <pc:sldMk cId="1150859544" sldId="256"/>
        </pc:sldMkLst>
        <pc:spChg chg="mod">
          <ac:chgData name="Tuttle, Monica" userId="966b0d8c-d660-4a10-a8bc-f58daf86d7ad" providerId="ADAL" clId="{8ECA048E-C557-4D73-9D8E-594513325D49}" dt="2022-08-29T01:46:57.467" v="3653" actId="20577"/>
          <ac:spMkLst>
            <pc:docMk/>
            <pc:sldMk cId="1150859544" sldId="256"/>
            <ac:spMk id="2" creationId="{07B0DCFC-F5DE-4730-AD2D-B46326DABA96}"/>
          </ac:spMkLst>
        </pc:spChg>
      </pc:sldChg>
      <pc:sldChg chg="addSp delSp modSp mod modTransition modNotesTx">
        <pc:chgData name="Tuttle, Monica" userId="966b0d8c-d660-4a10-a8bc-f58daf86d7ad" providerId="ADAL" clId="{8ECA048E-C557-4D73-9D8E-594513325D49}" dt="2022-08-28T23:51:22.300" v="3639" actId="1076"/>
        <pc:sldMkLst>
          <pc:docMk/>
          <pc:sldMk cId="109656758" sldId="272"/>
        </pc:sldMkLst>
        <pc:picChg chg="add del mod">
          <ac:chgData name="Tuttle, Monica" userId="966b0d8c-d660-4a10-a8bc-f58daf86d7ad" providerId="ADAL" clId="{8ECA048E-C557-4D73-9D8E-594513325D49}" dt="2022-08-28T23:16:02.423" v="3133" actId="478"/>
          <ac:picMkLst>
            <pc:docMk/>
            <pc:sldMk cId="109656758" sldId="272"/>
            <ac:picMk id="2" creationId="{10E59265-3A9A-4322-8563-737F6ECFFF12}"/>
          </ac:picMkLst>
        </pc:picChg>
        <pc:picChg chg="add del mod">
          <ac:chgData name="Tuttle, Monica" userId="966b0d8c-d660-4a10-a8bc-f58daf86d7ad" providerId="ADAL" clId="{8ECA048E-C557-4D73-9D8E-594513325D49}" dt="2022-08-28T01:06:26.154" v="2776" actId="478"/>
          <ac:picMkLst>
            <pc:docMk/>
            <pc:sldMk cId="109656758" sldId="272"/>
            <ac:picMk id="3" creationId="{5463CAA3-1FFA-4B68-9046-1AC3A8759A06}"/>
          </ac:picMkLst>
        </pc:picChg>
        <pc:picChg chg="add mod">
          <ac:chgData name="Tuttle, Monica" userId="966b0d8c-d660-4a10-a8bc-f58daf86d7ad" providerId="ADAL" clId="{8ECA048E-C557-4D73-9D8E-594513325D49}" dt="2022-08-28T23:51:22.300" v="3639" actId="1076"/>
          <ac:picMkLst>
            <pc:docMk/>
            <pc:sldMk cId="109656758" sldId="272"/>
            <ac:picMk id="3" creationId="{9FDDD674-5B63-450E-AC64-884AE1119E21}"/>
          </ac:picMkLst>
        </pc:picChg>
        <pc:picChg chg="del mod">
          <ac:chgData name="Tuttle, Monica" userId="966b0d8c-d660-4a10-a8bc-f58daf86d7ad" providerId="ADAL" clId="{8ECA048E-C557-4D73-9D8E-594513325D49}" dt="2022-07-28T16:32:19.379" v="2634" actId="478"/>
          <ac:picMkLst>
            <pc:docMk/>
            <pc:sldMk cId="109656758" sldId="272"/>
            <ac:picMk id="6" creationId="{ADB51DE4-A703-461B-858F-20FE7A8FE82A}"/>
          </ac:picMkLst>
        </pc:picChg>
      </pc:sldChg>
      <pc:sldChg chg="addSp delSp modSp mod modTransition modNotesTx">
        <pc:chgData name="Tuttle, Monica" userId="966b0d8c-d660-4a10-a8bc-f58daf86d7ad" providerId="ADAL" clId="{8ECA048E-C557-4D73-9D8E-594513325D49}" dt="2022-08-29T10:08:58.004" v="4538" actId="1076"/>
        <pc:sldMkLst>
          <pc:docMk/>
          <pc:sldMk cId="458036652" sldId="273"/>
        </pc:sldMkLst>
        <pc:picChg chg="add mod">
          <ac:chgData name="Tuttle, Monica" userId="966b0d8c-d660-4a10-a8bc-f58daf86d7ad" providerId="ADAL" clId="{8ECA048E-C557-4D73-9D8E-594513325D49}" dt="2022-08-29T10:08:58.004" v="4538" actId="1076"/>
          <ac:picMkLst>
            <pc:docMk/>
            <pc:sldMk cId="458036652" sldId="273"/>
            <ac:picMk id="3" creationId="{B22EF739-5DF5-4712-ADF9-53F69F68C6A9}"/>
          </ac:picMkLst>
        </pc:picChg>
        <pc:picChg chg="del mod modCrop">
          <ac:chgData name="Tuttle, Monica" userId="966b0d8c-d660-4a10-a8bc-f58daf86d7ad" providerId="ADAL" clId="{8ECA048E-C557-4D73-9D8E-594513325D49}" dt="2022-07-28T16:31:25.592" v="2631" actId="478"/>
          <ac:picMkLst>
            <pc:docMk/>
            <pc:sldMk cId="458036652" sldId="273"/>
            <ac:picMk id="6" creationId="{54C92C2E-E50D-42AE-AD07-3E922A635815}"/>
          </ac:picMkLst>
        </pc:picChg>
      </pc:sldChg>
      <pc:sldChg chg="addSp delSp modSp mod modTransition">
        <pc:chgData name="Tuttle, Monica" userId="966b0d8c-d660-4a10-a8bc-f58daf86d7ad" providerId="ADAL" clId="{8ECA048E-C557-4D73-9D8E-594513325D49}" dt="2022-08-28T23:50:08.306" v="3637"/>
        <pc:sldMkLst>
          <pc:docMk/>
          <pc:sldMk cId="3732971224" sldId="280"/>
        </pc:sldMkLst>
        <pc:spChg chg="add del mod">
          <ac:chgData name="Tuttle, Monica" userId="966b0d8c-d660-4a10-a8bc-f58daf86d7ad" providerId="ADAL" clId="{8ECA048E-C557-4D73-9D8E-594513325D49}" dt="2022-08-28T01:04:42.370" v="2765" actId="22"/>
          <ac:spMkLst>
            <pc:docMk/>
            <pc:sldMk cId="3732971224" sldId="280"/>
            <ac:spMk id="6" creationId="{324B9C4E-4C33-4ED3-BA57-777EC2565954}"/>
          </ac:spMkLst>
        </pc:spChg>
        <pc:spChg chg="add del">
          <ac:chgData name="Tuttle, Monica" userId="966b0d8c-d660-4a10-a8bc-f58daf86d7ad" providerId="ADAL" clId="{8ECA048E-C557-4D73-9D8E-594513325D49}" dt="2022-08-28T01:04:51.289" v="2769" actId="26606"/>
          <ac:spMkLst>
            <pc:docMk/>
            <pc:sldMk cId="3732971224" sldId="280"/>
            <ac:spMk id="77" creationId="{A9F529C3-C941-49FD-8C67-82F134F64BDB}"/>
          </ac:spMkLst>
        </pc:spChg>
        <pc:spChg chg="add del">
          <ac:chgData name="Tuttle, Monica" userId="966b0d8c-d660-4a10-a8bc-f58daf86d7ad" providerId="ADAL" clId="{8ECA048E-C557-4D73-9D8E-594513325D49}" dt="2022-08-28T01:04:51.289" v="2769" actId="26606"/>
          <ac:spMkLst>
            <pc:docMk/>
            <pc:sldMk cId="3732971224" sldId="280"/>
            <ac:spMk id="79" creationId="{20586029-32A0-47E5-9AEC-AE3ABA6B94D0}"/>
          </ac:spMkLst>
        </pc:spChg>
        <pc:spChg chg="add del">
          <ac:chgData name="Tuttle, Monica" userId="966b0d8c-d660-4a10-a8bc-f58daf86d7ad" providerId="ADAL" clId="{8ECA048E-C557-4D73-9D8E-594513325D49}" dt="2022-08-28T01:04:51.289" v="2769" actId="26606"/>
          <ac:spMkLst>
            <pc:docMk/>
            <pc:sldMk cId="3732971224" sldId="280"/>
            <ac:spMk id="88" creationId="{B85F9241-3681-5385-EAC9-ACAFA1436C75}"/>
          </ac:spMkLst>
        </pc:spChg>
        <pc:spChg chg="add del">
          <ac:chgData name="Tuttle, Monica" userId="966b0d8c-d660-4a10-a8bc-f58daf86d7ad" providerId="ADAL" clId="{8ECA048E-C557-4D73-9D8E-594513325D49}" dt="2022-08-28T01:04:51.289" v="2769" actId="26606"/>
          <ac:spMkLst>
            <pc:docMk/>
            <pc:sldMk cId="3732971224" sldId="280"/>
            <ac:spMk id="91" creationId="{385E1BDC-A9B0-4A87-82E3-F3187F69A802}"/>
          </ac:spMkLst>
        </pc:spChg>
        <pc:spChg chg="add del">
          <ac:chgData name="Tuttle, Monica" userId="966b0d8c-d660-4a10-a8bc-f58daf86d7ad" providerId="ADAL" clId="{8ECA048E-C557-4D73-9D8E-594513325D49}" dt="2022-08-28T01:04:51.289" v="2769" actId="26606"/>
          <ac:spMkLst>
            <pc:docMk/>
            <pc:sldMk cId="3732971224" sldId="280"/>
            <ac:spMk id="93" creationId="{0990C621-3B8B-4820-8328-D47EF7CE823C}"/>
          </ac:spMkLst>
        </pc:spChg>
        <pc:spChg chg="add del">
          <ac:chgData name="Tuttle, Monica" userId="966b0d8c-d660-4a10-a8bc-f58daf86d7ad" providerId="ADAL" clId="{8ECA048E-C557-4D73-9D8E-594513325D49}" dt="2022-08-28T01:04:51.289" v="2769" actId="26606"/>
          <ac:spMkLst>
            <pc:docMk/>
            <pc:sldMk cId="3732971224" sldId="280"/>
            <ac:spMk id="95" creationId="{C1A2385B-1D2A-4E17-84FA-6CB7F0AAE473}"/>
          </ac:spMkLst>
        </pc:spChg>
        <pc:spChg chg="add del">
          <ac:chgData name="Tuttle, Monica" userId="966b0d8c-d660-4a10-a8bc-f58daf86d7ad" providerId="ADAL" clId="{8ECA048E-C557-4D73-9D8E-594513325D49}" dt="2022-08-28T01:04:51.289" v="2769" actId="26606"/>
          <ac:spMkLst>
            <pc:docMk/>
            <pc:sldMk cId="3732971224" sldId="280"/>
            <ac:spMk id="97" creationId="{5E791F2F-79DB-4CC0-9FA1-001E3E91E8B7}"/>
          </ac:spMkLst>
        </pc:spChg>
        <pc:picChg chg="del mod modCrop">
          <ac:chgData name="Tuttle, Monica" userId="966b0d8c-d660-4a10-a8bc-f58daf86d7ad" providerId="ADAL" clId="{8ECA048E-C557-4D73-9D8E-594513325D49}" dt="2022-08-28T01:03:52.501" v="2759" actId="478"/>
          <ac:picMkLst>
            <pc:docMk/>
            <pc:sldMk cId="3732971224" sldId="280"/>
            <ac:picMk id="3" creationId="{E7BC6C63-9794-4914-A077-838572048417}"/>
          </ac:picMkLst>
        </pc:picChg>
        <pc:picChg chg="add mod ord">
          <ac:chgData name="Tuttle, Monica" userId="966b0d8c-d660-4a10-a8bc-f58daf86d7ad" providerId="ADAL" clId="{8ECA048E-C557-4D73-9D8E-594513325D49}" dt="2022-08-28T22:51:03.335" v="3113" actId="1076"/>
          <ac:picMkLst>
            <pc:docMk/>
            <pc:sldMk cId="3732971224" sldId="280"/>
            <ac:picMk id="4" creationId="{F5998D2A-8FD9-4D1F-A35A-87C5E4A6C138}"/>
          </ac:picMkLst>
        </pc:picChg>
        <pc:picChg chg="del mod">
          <ac:chgData name="Tuttle, Monica" userId="966b0d8c-d660-4a10-a8bc-f58daf86d7ad" providerId="ADAL" clId="{8ECA048E-C557-4D73-9D8E-594513325D49}" dt="2022-08-28T01:04:04.419" v="2764" actId="478"/>
          <ac:picMkLst>
            <pc:docMk/>
            <pc:sldMk cId="3732971224" sldId="280"/>
            <ac:picMk id="7" creationId="{7D64273B-5CB2-462E-B437-62594AA908BE}"/>
          </ac:picMkLst>
        </pc:picChg>
        <pc:picChg chg="add mod ord">
          <ac:chgData name="Tuttle, Monica" userId="966b0d8c-d660-4a10-a8bc-f58daf86d7ad" providerId="ADAL" clId="{8ECA048E-C557-4D73-9D8E-594513325D49}" dt="2022-08-28T22:51:10.063" v="3114" actId="14100"/>
          <ac:picMkLst>
            <pc:docMk/>
            <pc:sldMk cId="3732971224" sldId="280"/>
            <ac:picMk id="9" creationId="{8784C0BC-E822-46CE-A3C6-D48CE18C896A}"/>
          </ac:picMkLst>
        </pc:picChg>
        <pc:cxnChg chg="add del">
          <ac:chgData name="Tuttle, Monica" userId="966b0d8c-d660-4a10-a8bc-f58daf86d7ad" providerId="ADAL" clId="{8ECA048E-C557-4D73-9D8E-594513325D49}" dt="2022-08-28T01:04:51.289" v="2769" actId="26606"/>
          <ac:cxnSpMkLst>
            <pc:docMk/>
            <pc:sldMk cId="3732971224" sldId="280"/>
            <ac:cxnSpMk id="84" creationId="{8C730EAB-A532-4295-A302-FB4B90DB9F5E}"/>
          </ac:cxnSpMkLst>
        </pc:cxnChg>
      </pc:sldChg>
      <pc:sldChg chg="addSp delSp modSp mod modTransition setBg modNotesTx">
        <pc:chgData name="Tuttle, Monica" userId="966b0d8c-d660-4a10-a8bc-f58daf86d7ad" providerId="ADAL" clId="{8ECA048E-C557-4D73-9D8E-594513325D49}" dt="2022-08-28T23:50:08.306" v="3637"/>
        <pc:sldMkLst>
          <pc:docMk/>
          <pc:sldMk cId="2100202879" sldId="284"/>
        </pc:sldMkLst>
        <pc:spChg chg="add del">
          <ac:chgData name="Tuttle, Monica" userId="966b0d8c-d660-4a10-a8bc-f58daf86d7ad" providerId="ADAL" clId="{8ECA048E-C557-4D73-9D8E-594513325D49}" dt="2022-08-28T22:34:58.593" v="3048" actId="26606"/>
          <ac:spMkLst>
            <pc:docMk/>
            <pc:sldMk cId="2100202879" sldId="284"/>
            <ac:spMk id="8" creationId="{86FF76B9-219D-4469-AF87-0236D29032F1}"/>
          </ac:spMkLst>
        </pc:spChg>
        <pc:spChg chg="add del">
          <ac:chgData name="Tuttle, Monica" userId="966b0d8c-d660-4a10-a8bc-f58daf86d7ad" providerId="ADAL" clId="{8ECA048E-C557-4D73-9D8E-594513325D49}" dt="2022-08-28T22:34:58.593" v="3048" actId="26606"/>
          <ac:spMkLst>
            <pc:docMk/>
            <pc:sldMk cId="2100202879" sldId="284"/>
            <ac:spMk id="14" creationId="{2E80C965-DB6D-4F81-9E9E-B027384D0BD6}"/>
          </ac:spMkLst>
        </pc:spChg>
        <pc:spChg chg="add del">
          <ac:chgData name="Tuttle, Monica" userId="966b0d8c-d660-4a10-a8bc-f58daf86d7ad" providerId="ADAL" clId="{8ECA048E-C557-4D73-9D8E-594513325D49}" dt="2022-08-28T22:34:58.593" v="3048" actId="26606"/>
          <ac:spMkLst>
            <pc:docMk/>
            <pc:sldMk cId="2100202879" sldId="284"/>
            <ac:spMk id="16" creationId="{633C5E46-DAC5-4661-9C87-22B08E2A512F}"/>
          </ac:spMkLst>
        </pc:spChg>
        <pc:spChg chg="add del">
          <ac:chgData name="Tuttle, Monica" userId="966b0d8c-d660-4a10-a8bc-f58daf86d7ad" providerId="ADAL" clId="{8ECA048E-C557-4D73-9D8E-594513325D49}" dt="2022-08-28T22:35:40.608" v="3060" actId="26606"/>
          <ac:spMkLst>
            <pc:docMk/>
            <pc:sldMk cId="2100202879" sldId="284"/>
            <ac:spMk id="18" creationId="{FF9F2414-84E8-453E-B1F3-389FDE8192D9}"/>
          </ac:spMkLst>
        </pc:spChg>
        <pc:spChg chg="add del">
          <ac:chgData name="Tuttle, Monica" userId="966b0d8c-d660-4a10-a8bc-f58daf86d7ad" providerId="ADAL" clId="{8ECA048E-C557-4D73-9D8E-594513325D49}" dt="2022-08-28T22:35:40.608" v="3060" actId="26606"/>
          <ac:spMkLst>
            <pc:docMk/>
            <pc:sldMk cId="2100202879" sldId="284"/>
            <ac:spMk id="19" creationId="{F3060C83-F051-4F0E-ABAD-AA0DFC48B218}"/>
          </ac:spMkLst>
        </pc:spChg>
        <pc:spChg chg="add del">
          <ac:chgData name="Tuttle, Monica" userId="966b0d8c-d660-4a10-a8bc-f58daf86d7ad" providerId="ADAL" clId="{8ECA048E-C557-4D73-9D8E-594513325D49}" dt="2022-08-28T22:35:40.608" v="3060" actId="26606"/>
          <ac:spMkLst>
            <pc:docMk/>
            <pc:sldMk cId="2100202879" sldId="284"/>
            <ac:spMk id="20" creationId="{3ECA69A1-7536-43AC-85EF-C7106179F5ED}"/>
          </ac:spMkLst>
        </pc:spChg>
        <pc:spChg chg="add del">
          <ac:chgData name="Tuttle, Monica" userId="966b0d8c-d660-4a10-a8bc-f58daf86d7ad" providerId="ADAL" clId="{8ECA048E-C557-4D73-9D8E-594513325D49}" dt="2022-08-28T22:35:40.608" v="3060" actId="26606"/>
          <ac:spMkLst>
            <pc:docMk/>
            <pc:sldMk cId="2100202879" sldId="284"/>
            <ac:spMk id="21" creationId="{83C98ABE-055B-441F-B07E-44F97F083C39}"/>
          </ac:spMkLst>
        </pc:spChg>
        <pc:spChg chg="add del">
          <ac:chgData name="Tuttle, Monica" userId="966b0d8c-d660-4a10-a8bc-f58daf86d7ad" providerId="ADAL" clId="{8ECA048E-C557-4D73-9D8E-594513325D49}" dt="2022-08-28T22:35:40.608" v="3060" actId="26606"/>
          <ac:spMkLst>
            <pc:docMk/>
            <pc:sldMk cId="2100202879" sldId="284"/>
            <ac:spMk id="22" creationId="{29FDB030-9B49-4CED-8CCD-4D99382388AC}"/>
          </ac:spMkLst>
        </pc:spChg>
        <pc:spChg chg="add del">
          <ac:chgData name="Tuttle, Monica" userId="966b0d8c-d660-4a10-a8bc-f58daf86d7ad" providerId="ADAL" clId="{8ECA048E-C557-4D73-9D8E-594513325D49}" dt="2022-08-28T22:35:40.608" v="3060" actId="26606"/>
          <ac:spMkLst>
            <pc:docMk/>
            <pc:sldMk cId="2100202879" sldId="284"/>
            <ac:spMk id="23" creationId="{3783CA14-24A1-485C-8B30-D6A5D87987AD}"/>
          </ac:spMkLst>
        </pc:spChg>
        <pc:spChg chg="add del">
          <ac:chgData name="Tuttle, Monica" userId="966b0d8c-d660-4a10-a8bc-f58daf86d7ad" providerId="ADAL" clId="{8ECA048E-C557-4D73-9D8E-594513325D49}" dt="2022-08-28T22:35:40.608" v="3060" actId="26606"/>
          <ac:spMkLst>
            <pc:docMk/>
            <pc:sldMk cId="2100202879" sldId="284"/>
            <ac:spMk id="24" creationId="{9A97C86A-04D6-40F7-AE84-31AB43E6A846}"/>
          </ac:spMkLst>
        </pc:spChg>
        <pc:grpChg chg="add del">
          <ac:chgData name="Tuttle, Monica" userId="966b0d8c-d660-4a10-a8bc-f58daf86d7ad" providerId="ADAL" clId="{8ECA048E-C557-4D73-9D8E-594513325D49}" dt="2022-08-28T22:34:58.593" v="3048" actId="26606"/>
          <ac:grpSpMkLst>
            <pc:docMk/>
            <pc:sldMk cId="2100202879" sldId="284"/>
            <ac:grpSpMk id="10" creationId="{DB88BD78-87E1-424D-B479-C37D8E41B12E}"/>
          </ac:grpSpMkLst>
        </pc:grpChg>
        <pc:picChg chg="add mod">
          <ac:chgData name="Tuttle, Monica" userId="966b0d8c-d660-4a10-a8bc-f58daf86d7ad" providerId="ADAL" clId="{8ECA048E-C557-4D73-9D8E-594513325D49}" dt="2022-08-28T22:54:34.682" v="3115" actId="14826"/>
          <ac:picMkLst>
            <pc:docMk/>
            <pc:sldMk cId="2100202879" sldId="284"/>
            <ac:picMk id="3" creationId="{584B0969-89B7-404F-A74D-D0F1A6EDF147}"/>
          </ac:picMkLst>
        </pc:picChg>
        <pc:picChg chg="del mod modCrop">
          <ac:chgData name="Tuttle, Monica" userId="966b0d8c-d660-4a10-a8bc-f58daf86d7ad" providerId="ADAL" clId="{8ECA048E-C557-4D73-9D8E-594513325D49}" dt="2022-08-28T22:34:47.350" v="3045" actId="478"/>
          <ac:picMkLst>
            <pc:docMk/>
            <pc:sldMk cId="2100202879" sldId="284"/>
            <ac:picMk id="4" creationId="{AEF7337E-B336-4AF6-AA4E-95AC92ACF170}"/>
          </ac:picMkLst>
        </pc:picChg>
      </pc:sldChg>
      <pc:sldChg chg="addSp delSp modSp mod ord modTransition modNotesTx">
        <pc:chgData name="Tuttle, Monica" userId="966b0d8c-d660-4a10-a8bc-f58daf86d7ad" providerId="ADAL" clId="{8ECA048E-C557-4D73-9D8E-594513325D49}" dt="2022-08-28T23:50:08.306" v="3637"/>
        <pc:sldMkLst>
          <pc:docMk/>
          <pc:sldMk cId="2894725150" sldId="286"/>
        </pc:sldMkLst>
        <pc:picChg chg="add del mod">
          <ac:chgData name="Tuttle, Monica" userId="966b0d8c-d660-4a10-a8bc-f58daf86d7ad" providerId="ADAL" clId="{8ECA048E-C557-4D73-9D8E-594513325D49}" dt="2022-07-28T16:21:02.100" v="2599" actId="478"/>
          <ac:picMkLst>
            <pc:docMk/>
            <pc:sldMk cId="2894725150" sldId="286"/>
            <ac:picMk id="3" creationId="{FF35FBAC-B4E1-42B2-9664-DA0E7DF54F4D}"/>
          </ac:picMkLst>
        </pc:picChg>
        <pc:picChg chg="del mod modCrop">
          <ac:chgData name="Tuttle, Monica" userId="966b0d8c-d660-4a10-a8bc-f58daf86d7ad" providerId="ADAL" clId="{8ECA048E-C557-4D73-9D8E-594513325D49}" dt="2022-07-28T15:47:27.826" v="1999" actId="478"/>
          <ac:picMkLst>
            <pc:docMk/>
            <pc:sldMk cId="2894725150" sldId="286"/>
            <ac:picMk id="4" creationId="{2CD62A3F-CF0F-4C62-A42A-B8B9D1899190}"/>
          </ac:picMkLst>
        </pc:picChg>
        <pc:picChg chg="add mod">
          <ac:chgData name="Tuttle, Monica" userId="966b0d8c-d660-4a10-a8bc-f58daf86d7ad" providerId="ADAL" clId="{8ECA048E-C557-4D73-9D8E-594513325D49}" dt="2022-08-28T23:21:13.893" v="3146" actId="1076"/>
          <ac:picMkLst>
            <pc:docMk/>
            <pc:sldMk cId="2894725150" sldId="286"/>
            <ac:picMk id="6" creationId="{AA963F55-94C6-4485-A692-FDE696308776}"/>
          </ac:picMkLst>
        </pc:picChg>
      </pc:sldChg>
      <pc:sldChg chg="addSp delSp modSp mod modTransition">
        <pc:chgData name="Tuttle, Monica" userId="966b0d8c-d660-4a10-a8bc-f58daf86d7ad" providerId="ADAL" clId="{8ECA048E-C557-4D73-9D8E-594513325D49}" dt="2022-08-28T23:50:08.306" v="3637"/>
        <pc:sldMkLst>
          <pc:docMk/>
          <pc:sldMk cId="3023236923" sldId="289"/>
        </pc:sldMkLst>
        <pc:picChg chg="add mod">
          <ac:chgData name="Tuttle, Monica" userId="966b0d8c-d660-4a10-a8bc-f58daf86d7ad" providerId="ADAL" clId="{8ECA048E-C557-4D73-9D8E-594513325D49}" dt="2022-08-28T22:50:34.109" v="3103" actId="1076"/>
          <ac:picMkLst>
            <pc:docMk/>
            <pc:sldMk cId="3023236923" sldId="289"/>
            <ac:picMk id="3" creationId="{2E44BBAE-A385-4F97-973C-AC29A28C13FE}"/>
          </ac:picMkLst>
        </pc:picChg>
        <pc:picChg chg="add del mod">
          <ac:chgData name="Tuttle, Monica" userId="966b0d8c-d660-4a10-a8bc-f58daf86d7ad" providerId="ADAL" clId="{8ECA048E-C557-4D73-9D8E-594513325D49}" dt="2022-07-28T16:30:11.022" v="2628" actId="478"/>
          <ac:picMkLst>
            <pc:docMk/>
            <pc:sldMk cId="3023236923" sldId="289"/>
            <ac:picMk id="3" creationId="{80B72E21-D6F0-4B40-9D97-9BF1A6004CA8}"/>
          </ac:picMkLst>
        </pc:picChg>
        <pc:picChg chg="add del">
          <ac:chgData name="Tuttle, Monica" userId="966b0d8c-d660-4a10-a8bc-f58daf86d7ad" providerId="ADAL" clId="{8ECA048E-C557-4D73-9D8E-594513325D49}" dt="2022-07-28T16:28:38.038" v="2624" actId="22"/>
          <ac:picMkLst>
            <pc:docMk/>
            <pc:sldMk cId="3023236923" sldId="289"/>
            <ac:picMk id="4" creationId="{C016A244-7A8B-4647-A5BD-98F74590B1C9}"/>
          </ac:picMkLst>
        </pc:picChg>
        <pc:picChg chg="add del mod">
          <ac:chgData name="Tuttle, Monica" userId="966b0d8c-d660-4a10-a8bc-f58daf86d7ad" providerId="ADAL" clId="{8ECA048E-C557-4D73-9D8E-594513325D49}" dt="2022-08-28T22:44:32.514" v="3087" actId="478"/>
          <ac:picMkLst>
            <pc:docMk/>
            <pc:sldMk cId="3023236923" sldId="289"/>
            <ac:picMk id="6" creationId="{D18B289F-6364-4EBD-901B-F221C41B8B0E}"/>
          </ac:picMkLst>
        </pc:picChg>
      </pc:sldChg>
      <pc:sldChg chg="addSp delSp modSp mod modTransition">
        <pc:chgData name="Tuttle, Monica" userId="966b0d8c-d660-4a10-a8bc-f58daf86d7ad" providerId="ADAL" clId="{8ECA048E-C557-4D73-9D8E-594513325D49}" dt="2022-08-28T23:50:08.306" v="3637"/>
        <pc:sldMkLst>
          <pc:docMk/>
          <pc:sldMk cId="912831074" sldId="292"/>
        </pc:sldMkLst>
        <pc:spChg chg="del">
          <ac:chgData name="Tuttle, Monica" userId="966b0d8c-d660-4a10-a8bc-f58daf86d7ad" providerId="ADAL" clId="{8ECA048E-C557-4D73-9D8E-594513325D49}" dt="2022-07-25T14:55:18.025" v="11" actId="26606"/>
          <ac:spMkLst>
            <pc:docMk/>
            <pc:sldMk cId="912831074" sldId="292"/>
            <ac:spMk id="7" creationId="{F3060C83-F051-4F0E-ABAD-AA0DFC48B218}"/>
          </ac:spMkLst>
        </pc:spChg>
        <pc:spChg chg="del">
          <ac:chgData name="Tuttle, Monica" userId="966b0d8c-d660-4a10-a8bc-f58daf86d7ad" providerId="ADAL" clId="{8ECA048E-C557-4D73-9D8E-594513325D49}" dt="2022-07-25T14:55:18.025" v="11" actId="26606"/>
          <ac:spMkLst>
            <pc:docMk/>
            <pc:sldMk cId="912831074" sldId="292"/>
            <ac:spMk id="9" creationId="{83C98ABE-055B-441F-B07E-44F97F083C39}"/>
          </ac:spMkLst>
        </pc:spChg>
        <pc:spChg chg="del">
          <ac:chgData name="Tuttle, Monica" userId="966b0d8c-d660-4a10-a8bc-f58daf86d7ad" providerId="ADAL" clId="{8ECA048E-C557-4D73-9D8E-594513325D49}" dt="2022-07-25T14:55:18.025" v="11" actId="26606"/>
          <ac:spMkLst>
            <pc:docMk/>
            <pc:sldMk cId="912831074" sldId="292"/>
            <ac:spMk id="12" creationId="{29FDB030-9B49-4CED-8CCD-4D99382388AC}"/>
          </ac:spMkLst>
        </pc:spChg>
        <pc:spChg chg="del">
          <ac:chgData name="Tuttle, Monica" userId="966b0d8c-d660-4a10-a8bc-f58daf86d7ad" providerId="ADAL" clId="{8ECA048E-C557-4D73-9D8E-594513325D49}" dt="2022-07-25T14:55:18.025" v="11" actId="26606"/>
          <ac:spMkLst>
            <pc:docMk/>
            <pc:sldMk cId="912831074" sldId="292"/>
            <ac:spMk id="14" creationId="{3783CA14-24A1-485C-8B30-D6A5D87987AD}"/>
          </ac:spMkLst>
        </pc:spChg>
        <pc:spChg chg="del">
          <ac:chgData name="Tuttle, Monica" userId="966b0d8c-d660-4a10-a8bc-f58daf86d7ad" providerId="ADAL" clId="{8ECA048E-C557-4D73-9D8E-594513325D49}" dt="2022-07-25T14:55:18.025" v="11" actId="26606"/>
          <ac:spMkLst>
            <pc:docMk/>
            <pc:sldMk cId="912831074" sldId="292"/>
            <ac:spMk id="16" creationId="{9A97C86A-04D6-40F7-AE84-31AB43E6A846}"/>
          </ac:spMkLst>
        </pc:spChg>
        <pc:spChg chg="del">
          <ac:chgData name="Tuttle, Monica" userId="966b0d8c-d660-4a10-a8bc-f58daf86d7ad" providerId="ADAL" clId="{8ECA048E-C557-4D73-9D8E-594513325D49}" dt="2022-07-25T14:55:18.025" v="11" actId="26606"/>
          <ac:spMkLst>
            <pc:docMk/>
            <pc:sldMk cId="912831074" sldId="292"/>
            <ac:spMk id="18" creationId="{FF9F2414-84E8-453E-B1F3-389FDE8192D9}"/>
          </ac:spMkLst>
        </pc:spChg>
        <pc:spChg chg="del">
          <ac:chgData name="Tuttle, Monica" userId="966b0d8c-d660-4a10-a8bc-f58daf86d7ad" providerId="ADAL" clId="{8ECA048E-C557-4D73-9D8E-594513325D49}" dt="2022-07-25T14:55:18.025" v="11" actId="26606"/>
          <ac:spMkLst>
            <pc:docMk/>
            <pc:sldMk cId="912831074" sldId="292"/>
            <ac:spMk id="20" creationId="{3ECA69A1-7536-43AC-85EF-C7106179F5ED}"/>
          </ac:spMkLst>
        </pc:spChg>
        <pc:spChg chg="add">
          <ac:chgData name="Tuttle, Monica" userId="966b0d8c-d660-4a10-a8bc-f58daf86d7ad" providerId="ADAL" clId="{8ECA048E-C557-4D73-9D8E-594513325D49}" dt="2022-07-25T14:55:18.025" v="11" actId="26606"/>
          <ac:spMkLst>
            <pc:docMk/>
            <pc:sldMk cId="912831074" sldId="292"/>
            <ac:spMk id="22" creationId="{A169D286-F4D7-4C8B-A6BD-D05384C7F1D8}"/>
          </ac:spMkLst>
        </pc:spChg>
        <pc:spChg chg="add">
          <ac:chgData name="Tuttle, Monica" userId="966b0d8c-d660-4a10-a8bc-f58daf86d7ad" providerId="ADAL" clId="{8ECA048E-C557-4D73-9D8E-594513325D49}" dt="2022-07-25T14:55:18.025" v="11" actId="26606"/>
          <ac:spMkLst>
            <pc:docMk/>
            <pc:sldMk cId="912831074" sldId="292"/>
            <ac:spMk id="23" creationId="{39E8235E-135E-4261-8F54-2B316E493C42}"/>
          </ac:spMkLst>
        </pc:spChg>
        <pc:spChg chg="add">
          <ac:chgData name="Tuttle, Monica" userId="966b0d8c-d660-4a10-a8bc-f58daf86d7ad" providerId="ADAL" clId="{8ECA048E-C557-4D73-9D8E-594513325D49}" dt="2022-07-25T14:55:18.025" v="11" actId="26606"/>
          <ac:spMkLst>
            <pc:docMk/>
            <pc:sldMk cId="912831074" sldId="292"/>
            <ac:spMk id="24" creationId="{D4ED8EC3-4D57-4620-93CE-4E6661F09A3E}"/>
          </ac:spMkLst>
        </pc:spChg>
        <pc:spChg chg="add">
          <ac:chgData name="Tuttle, Monica" userId="966b0d8c-d660-4a10-a8bc-f58daf86d7ad" providerId="ADAL" clId="{8ECA048E-C557-4D73-9D8E-594513325D49}" dt="2022-07-25T14:55:18.025" v="11" actId="26606"/>
          <ac:spMkLst>
            <pc:docMk/>
            <pc:sldMk cId="912831074" sldId="292"/>
            <ac:spMk id="26" creationId="{83BCB34A-2F40-4F41-8488-A134C1C155B7}"/>
          </ac:spMkLst>
        </pc:spChg>
        <pc:spChg chg="add">
          <ac:chgData name="Tuttle, Monica" userId="966b0d8c-d660-4a10-a8bc-f58daf86d7ad" providerId="ADAL" clId="{8ECA048E-C557-4D73-9D8E-594513325D49}" dt="2022-07-25T14:55:18.025" v="11" actId="26606"/>
          <ac:spMkLst>
            <pc:docMk/>
            <pc:sldMk cId="912831074" sldId="292"/>
            <ac:spMk id="28" creationId="{F78382DC-4207-465E-B379-1E16448AA222}"/>
          </ac:spMkLst>
        </pc:spChg>
        <pc:picChg chg="del">
          <ac:chgData name="Tuttle, Monica" userId="966b0d8c-d660-4a10-a8bc-f58daf86d7ad" providerId="ADAL" clId="{8ECA048E-C557-4D73-9D8E-594513325D49}" dt="2022-07-25T14:53:28.695" v="0" actId="478"/>
          <ac:picMkLst>
            <pc:docMk/>
            <pc:sldMk cId="912831074" sldId="292"/>
            <ac:picMk id="3" creationId="{FB86448E-DCF1-4298-91DE-752BA6D11915}"/>
          </ac:picMkLst>
        </pc:picChg>
        <pc:picChg chg="add mod ord">
          <ac:chgData name="Tuttle, Monica" userId="966b0d8c-d660-4a10-a8bc-f58daf86d7ad" providerId="ADAL" clId="{8ECA048E-C557-4D73-9D8E-594513325D49}" dt="2022-08-28T22:09:11.068" v="2990" actId="14826"/>
          <ac:picMkLst>
            <pc:docMk/>
            <pc:sldMk cId="912831074" sldId="292"/>
            <ac:picMk id="4" creationId="{4EABF37A-B8FA-4792-A54A-10AC939AE9EC}"/>
          </ac:picMkLst>
        </pc:picChg>
        <pc:picChg chg="mod ord">
          <ac:chgData name="Tuttle, Monica" userId="966b0d8c-d660-4a10-a8bc-f58daf86d7ad" providerId="ADAL" clId="{8ECA048E-C557-4D73-9D8E-594513325D49}" dt="2022-07-25T15:08:48.739" v="52" actId="1076"/>
          <ac:picMkLst>
            <pc:docMk/>
            <pc:sldMk cId="912831074" sldId="292"/>
            <ac:picMk id="6" creationId="{697F387F-9028-4B99-9CD7-B1D11B30D038}"/>
          </ac:picMkLst>
        </pc:picChg>
        <pc:picChg chg="add del mod">
          <ac:chgData name="Tuttle, Monica" userId="966b0d8c-d660-4a10-a8bc-f58daf86d7ad" providerId="ADAL" clId="{8ECA048E-C557-4D73-9D8E-594513325D49}" dt="2022-07-25T14:54:14.927" v="6" actId="478"/>
          <ac:picMkLst>
            <pc:docMk/>
            <pc:sldMk cId="912831074" sldId="292"/>
            <ac:picMk id="11" creationId="{2D2490E2-A5DE-4492-B56D-85F728DB04D8}"/>
          </ac:picMkLst>
        </pc:picChg>
      </pc:sldChg>
      <pc:sldChg chg="addSp delSp modSp mod modTransition">
        <pc:chgData name="Tuttle, Monica" userId="966b0d8c-d660-4a10-a8bc-f58daf86d7ad" providerId="ADAL" clId="{8ECA048E-C557-4D73-9D8E-594513325D49}" dt="2022-08-28T23:50:08.306" v="3637"/>
        <pc:sldMkLst>
          <pc:docMk/>
          <pc:sldMk cId="1796431992" sldId="293"/>
        </pc:sldMkLst>
        <pc:picChg chg="del mod">
          <ac:chgData name="Tuttle, Monica" userId="966b0d8c-d660-4a10-a8bc-f58daf86d7ad" providerId="ADAL" clId="{8ECA048E-C557-4D73-9D8E-594513325D49}" dt="2022-07-28T14:49:25.576" v="1913" actId="478"/>
          <ac:picMkLst>
            <pc:docMk/>
            <pc:sldMk cId="1796431992" sldId="293"/>
            <ac:picMk id="3" creationId="{0DBFC69B-B1B6-46C4-B38A-09D281E9464E}"/>
          </ac:picMkLst>
        </pc:picChg>
        <pc:picChg chg="add del mod">
          <ac:chgData name="Tuttle, Monica" userId="966b0d8c-d660-4a10-a8bc-f58daf86d7ad" providerId="ADAL" clId="{8ECA048E-C557-4D73-9D8E-594513325D49}" dt="2022-07-28T16:27:21.505" v="2620" actId="478"/>
          <ac:picMkLst>
            <pc:docMk/>
            <pc:sldMk cId="1796431992" sldId="293"/>
            <ac:picMk id="4" creationId="{39236C46-E020-449D-9DAD-FA3B561FEE05}"/>
          </ac:picMkLst>
        </pc:picChg>
        <pc:picChg chg="add del">
          <ac:chgData name="Tuttle, Monica" userId="966b0d8c-d660-4a10-a8bc-f58daf86d7ad" providerId="ADAL" clId="{8ECA048E-C557-4D73-9D8E-594513325D49}" dt="2022-07-28T16:28:41.086" v="2626" actId="478"/>
          <ac:picMkLst>
            <pc:docMk/>
            <pc:sldMk cId="1796431992" sldId="293"/>
            <ac:picMk id="6" creationId="{6B3112EA-FF92-4F9A-B2CC-B438EF6ACE20}"/>
          </ac:picMkLst>
        </pc:picChg>
        <pc:picChg chg="add mod">
          <ac:chgData name="Tuttle, Monica" userId="966b0d8c-d660-4a10-a8bc-f58daf86d7ad" providerId="ADAL" clId="{8ECA048E-C557-4D73-9D8E-594513325D49}" dt="2022-08-28T22:50:23.958" v="3100" actId="1076"/>
          <ac:picMkLst>
            <pc:docMk/>
            <pc:sldMk cId="1796431992" sldId="293"/>
            <ac:picMk id="8" creationId="{AF174C14-39FB-4C61-8976-3F563A866D0A}"/>
          </ac:picMkLst>
        </pc:picChg>
      </pc:sldChg>
      <pc:sldChg chg="del">
        <pc:chgData name="Tuttle, Monica" userId="966b0d8c-d660-4a10-a8bc-f58daf86d7ad" providerId="ADAL" clId="{8ECA048E-C557-4D73-9D8E-594513325D49}" dt="2022-07-25T14:56:45.394" v="31" actId="2696"/>
        <pc:sldMkLst>
          <pc:docMk/>
          <pc:sldMk cId="4167829607" sldId="294"/>
        </pc:sldMkLst>
      </pc:sldChg>
      <pc:sldChg chg="del">
        <pc:chgData name="Tuttle, Monica" userId="966b0d8c-d660-4a10-a8bc-f58daf86d7ad" providerId="ADAL" clId="{8ECA048E-C557-4D73-9D8E-594513325D49}" dt="2022-07-25T14:56:41.106" v="30" actId="2696"/>
        <pc:sldMkLst>
          <pc:docMk/>
          <pc:sldMk cId="3729716283" sldId="295"/>
        </pc:sldMkLst>
      </pc:sldChg>
      <pc:sldChg chg="addSp delSp modSp mod modTransition">
        <pc:chgData name="Tuttle, Monica" userId="966b0d8c-d660-4a10-a8bc-f58daf86d7ad" providerId="ADAL" clId="{8ECA048E-C557-4D73-9D8E-594513325D49}" dt="2022-08-28T23:50:08.306" v="3637"/>
        <pc:sldMkLst>
          <pc:docMk/>
          <pc:sldMk cId="3893484406" sldId="296"/>
        </pc:sldMkLst>
        <pc:spChg chg="add del">
          <ac:chgData name="Tuttle, Monica" userId="966b0d8c-d660-4a10-a8bc-f58daf86d7ad" providerId="ADAL" clId="{8ECA048E-C557-4D73-9D8E-594513325D49}" dt="2022-08-28T22:27:16.334" v="3025" actId="26606"/>
          <ac:spMkLst>
            <pc:docMk/>
            <pc:sldMk cId="3893484406" sldId="296"/>
            <ac:spMk id="19" creationId="{A9F529C3-C941-49FD-8C67-82F134F64BDB}"/>
          </ac:spMkLst>
        </pc:spChg>
        <pc:spChg chg="add del">
          <ac:chgData name="Tuttle, Monica" userId="966b0d8c-d660-4a10-a8bc-f58daf86d7ad" providerId="ADAL" clId="{8ECA048E-C557-4D73-9D8E-594513325D49}" dt="2022-08-28T22:27:16.334" v="3025" actId="26606"/>
          <ac:spMkLst>
            <pc:docMk/>
            <pc:sldMk cId="3893484406" sldId="296"/>
            <ac:spMk id="21" creationId="{20586029-32A0-47E5-9AEC-AE3ABA6B94D0}"/>
          </ac:spMkLst>
        </pc:spChg>
        <pc:spChg chg="add del">
          <ac:chgData name="Tuttle, Monica" userId="966b0d8c-d660-4a10-a8bc-f58daf86d7ad" providerId="ADAL" clId="{8ECA048E-C557-4D73-9D8E-594513325D49}" dt="2022-08-28T22:27:16.334" v="3025" actId="26606"/>
          <ac:spMkLst>
            <pc:docMk/>
            <pc:sldMk cId="3893484406" sldId="296"/>
            <ac:spMk id="28" creationId="{A9F529C3-C941-49FD-8C67-82F134F64BDB}"/>
          </ac:spMkLst>
        </pc:spChg>
        <pc:spChg chg="add del">
          <ac:chgData name="Tuttle, Monica" userId="966b0d8c-d660-4a10-a8bc-f58daf86d7ad" providerId="ADAL" clId="{8ECA048E-C557-4D73-9D8E-594513325D49}" dt="2022-08-28T22:27:16.334" v="3025" actId="26606"/>
          <ac:spMkLst>
            <pc:docMk/>
            <pc:sldMk cId="3893484406" sldId="296"/>
            <ac:spMk id="30" creationId="{20586029-32A0-47E5-9AEC-AE3ABA6B94D0}"/>
          </ac:spMkLst>
        </pc:spChg>
        <pc:picChg chg="mod ord modCrop">
          <ac:chgData name="Tuttle, Monica" userId="966b0d8c-d660-4a10-a8bc-f58daf86d7ad" providerId="ADAL" clId="{8ECA048E-C557-4D73-9D8E-594513325D49}" dt="2022-08-28T22:27:16.334" v="3025" actId="26606"/>
          <ac:picMkLst>
            <pc:docMk/>
            <pc:sldMk cId="3893484406" sldId="296"/>
            <ac:picMk id="4" creationId="{066DEF81-CCD3-4668-B3B0-495B2CBA1731}"/>
          </ac:picMkLst>
        </pc:picChg>
        <pc:picChg chg="del mod modCrop">
          <ac:chgData name="Tuttle, Monica" userId="966b0d8c-d660-4a10-a8bc-f58daf86d7ad" providerId="ADAL" clId="{8ECA048E-C557-4D73-9D8E-594513325D49}" dt="2022-08-28T22:26:54.127" v="3020" actId="478"/>
          <ac:picMkLst>
            <pc:docMk/>
            <pc:sldMk cId="3893484406" sldId="296"/>
            <ac:picMk id="7" creationId="{27DDA1C2-C476-42F9-A67B-8D327FCE0925}"/>
          </ac:picMkLst>
        </pc:picChg>
        <pc:picChg chg="add del mod">
          <ac:chgData name="Tuttle, Monica" userId="966b0d8c-d660-4a10-a8bc-f58daf86d7ad" providerId="ADAL" clId="{8ECA048E-C557-4D73-9D8E-594513325D49}" dt="2022-08-28T22:25:13.029" v="3008"/>
          <ac:picMkLst>
            <pc:docMk/>
            <pc:sldMk cId="3893484406" sldId="296"/>
            <ac:picMk id="8" creationId="{4066FD2F-55D3-4D4F-911A-BF2D235F0A7F}"/>
          </ac:picMkLst>
        </pc:picChg>
        <pc:picChg chg="add mod">
          <ac:chgData name="Tuttle, Monica" userId="966b0d8c-d660-4a10-a8bc-f58daf86d7ad" providerId="ADAL" clId="{8ECA048E-C557-4D73-9D8E-594513325D49}" dt="2022-08-28T22:37:07.184" v="3075" actId="1076"/>
          <ac:picMkLst>
            <pc:docMk/>
            <pc:sldMk cId="3893484406" sldId="296"/>
            <ac:picMk id="9" creationId="{390F9F2F-4F3A-4CE5-A9C0-0D8E66BAF742}"/>
          </ac:picMkLst>
        </pc:picChg>
        <pc:cxnChg chg="add del">
          <ac:chgData name="Tuttle, Monica" userId="966b0d8c-d660-4a10-a8bc-f58daf86d7ad" providerId="ADAL" clId="{8ECA048E-C557-4D73-9D8E-594513325D49}" dt="2022-08-28T22:27:16.334" v="3025" actId="26606"/>
          <ac:cxnSpMkLst>
            <pc:docMk/>
            <pc:sldMk cId="3893484406" sldId="296"/>
            <ac:cxnSpMk id="23" creationId="{8C730EAB-A532-4295-A302-FB4B90DB9F5E}"/>
          </ac:cxnSpMkLst>
        </pc:cxnChg>
        <pc:cxnChg chg="add del">
          <ac:chgData name="Tuttle, Monica" userId="966b0d8c-d660-4a10-a8bc-f58daf86d7ad" providerId="ADAL" clId="{8ECA048E-C557-4D73-9D8E-594513325D49}" dt="2022-08-28T22:27:16.334" v="3025" actId="26606"/>
          <ac:cxnSpMkLst>
            <pc:docMk/>
            <pc:sldMk cId="3893484406" sldId="296"/>
            <ac:cxnSpMk id="32" creationId="{8C730EAB-A532-4295-A302-FB4B90DB9F5E}"/>
          </ac:cxnSpMkLst>
        </pc:cxnChg>
      </pc:sldChg>
      <pc:sldChg chg="addSp delSp modSp mod ord modTransition modNotesTx">
        <pc:chgData name="Tuttle, Monica" userId="966b0d8c-d660-4a10-a8bc-f58daf86d7ad" providerId="ADAL" clId="{8ECA048E-C557-4D73-9D8E-594513325D49}" dt="2022-08-28T23:50:08.306" v="3637"/>
        <pc:sldMkLst>
          <pc:docMk/>
          <pc:sldMk cId="3450888001" sldId="299"/>
        </pc:sldMkLst>
        <pc:picChg chg="add del mod">
          <ac:chgData name="Tuttle, Monica" userId="966b0d8c-d660-4a10-a8bc-f58daf86d7ad" providerId="ADAL" clId="{8ECA048E-C557-4D73-9D8E-594513325D49}" dt="2022-08-28T23:20:55.117" v="3143" actId="1076"/>
          <ac:picMkLst>
            <pc:docMk/>
            <pc:sldMk cId="3450888001" sldId="299"/>
            <ac:picMk id="3" creationId="{1AAB0C36-1E65-453A-90AB-56497FC01662}"/>
          </ac:picMkLst>
        </pc:picChg>
        <pc:picChg chg="add del mod">
          <ac:chgData name="Tuttle, Monica" userId="966b0d8c-d660-4a10-a8bc-f58daf86d7ad" providerId="ADAL" clId="{8ECA048E-C557-4D73-9D8E-594513325D49}" dt="2022-07-28T15:20:17.304" v="1984" actId="478"/>
          <ac:picMkLst>
            <pc:docMk/>
            <pc:sldMk cId="3450888001" sldId="299"/>
            <ac:picMk id="4" creationId="{6FCB1E96-3F5C-4B98-AB7C-524390FB0509}"/>
          </ac:picMkLst>
        </pc:picChg>
        <pc:picChg chg="add del">
          <ac:chgData name="Tuttle, Monica" userId="966b0d8c-d660-4a10-a8bc-f58daf86d7ad" providerId="ADAL" clId="{8ECA048E-C557-4D73-9D8E-594513325D49}" dt="2022-07-28T15:46:05.674" v="1989" actId="22"/>
          <ac:picMkLst>
            <pc:docMk/>
            <pc:sldMk cId="3450888001" sldId="299"/>
            <ac:picMk id="6" creationId="{8B297314-6285-45ED-B636-C6B69199CFF2}"/>
          </ac:picMkLst>
        </pc:picChg>
      </pc:sldChg>
      <pc:sldChg chg="ord modTransition">
        <pc:chgData name="Tuttle, Monica" userId="966b0d8c-d660-4a10-a8bc-f58daf86d7ad" providerId="ADAL" clId="{8ECA048E-C557-4D73-9D8E-594513325D49}" dt="2022-08-28T23:50:08.306" v="3637"/>
        <pc:sldMkLst>
          <pc:docMk/>
          <pc:sldMk cId="3272458343" sldId="300"/>
        </pc:sldMkLst>
      </pc:sldChg>
      <pc:sldChg chg="modTransition">
        <pc:chgData name="Tuttle, Monica" userId="966b0d8c-d660-4a10-a8bc-f58daf86d7ad" providerId="ADAL" clId="{8ECA048E-C557-4D73-9D8E-594513325D49}" dt="2022-08-28T23:50:08.306" v="3637"/>
        <pc:sldMkLst>
          <pc:docMk/>
          <pc:sldMk cId="2374242285" sldId="301"/>
        </pc:sldMkLst>
      </pc:sldChg>
      <pc:sldChg chg="modTransition">
        <pc:chgData name="Tuttle, Monica" userId="966b0d8c-d660-4a10-a8bc-f58daf86d7ad" providerId="ADAL" clId="{8ECA048E-C557-4D73-9D8E-594513325D49}" dt="2022-08-28T23:50:08.306" v="3637"/>
        <pc:sldMkLst>
          <pc:docMk/>
          <pc:sldMk cId="1859147681" sldId="303"/>
        </pc:sldMkLst>
      </pc:sldChg>
      <pc:sldChg chg="modSp mod ord modTransition">
        <pc:chgData name="Tuttle, Monica" userId="966b0d8c-d660-4a10-a8bc-f58daf86d7ad" providerId="ADAL" clId="{8ECA048E-C557-4D73-9D8E-594513325D49}" dt="2022-08-29T01:55:29.489" v="4385"/>
        <pc:sldMkLst>
          <pc:docMk/>
          <pc:sldMk cId="2217481235" sldId="304"/>
        </pc:sldMkLst>
        <pc:spChg chg="mod">
          <ac:chgData name="Tuttle, Monica" userId="966b0d8c-d660-4a10-a8bc-f58daf86d7ad" providerId="ADAL" clId="{8ECA048E-C557-4D73-9D8E-594513325D49}" dt="2022-07-28T15:55:14.834" v="2593" actId="403"/>
          <ac:spMkLst>
            <pc:docMk/>
            <pc:sldMk cId="2217481235" sldId="304"/>
            <ac:spMk id="2" creationId="{B5D137CE-8E88-4CDA-9A6C-F07A78BF4E43}"/>
          </ac:spMkLst>
        </pc:spChg>
        <pc:graphicFrameChg chg="mod">
          <ac:chgData name="Tuttle, Monica" userId="966b0d8c-d660-4a10-a8bc-f58daf86d7ad" providerId="ADAL" clId="{8ECA048E-C557-4D73-9D8E-594513325D49}" dt="2022-08-28T23:26:09.717" v="3147" actId="114"/>
          <ac:graphicFrameMkLst>
            <pc:docMk/>
            <pc:sldMk cId="2217481235" sldId="304"/>
            <ac:graphicFrameMk id="39" creationId="{4793360D-928B-C69B-1923-317EFE3D6B6D}"/>
          </ac:graphicFrameMkLst>
        </pc:graphicFrameChg>
      </pc:sldChg>
      <pc:sldChg chg="modSp mod ord modTransition modNotesTx">
        <pc:chgData name="Tuttle, Monica" userId="966b0d8c-d660-4a10-a8bc-f58daf86d7ad" providerId="ADAL" clId="{8ECA048E-C557-4D73-9D8E-594513325D49}" dt="2022-08-29T01:52:00.078" v="4379" actId="20577"/>
        <pc:sldMkLst>
          <pc:docMk/>
          <pc:sldMk cId="3852548995" sldId="306"/>
        </pc:sldMkLst>
        <pc:graphicFrameChg chg="mod modGraphic">
          <ac:chgData name="Tuttle, Monica" userId="966b0d8c-d660-4a10-a8bc-f58daf86d7ad" providerId="ADAL" clId="{8ECA048E-C557-4D73-9D8E-594513325D49}" dt="2022-08-28T11:26:56.982" v="2982" actId="20577"/>
          <ac:graphicFrameMkLst>
            <pc:docMk/>
            <pc:sldMk cId="3852548995" sldId="306"/>
            <ac:graphicFrameMk id="5" creationId="{834D7E00-5D96-7612-ACF5-3F772FB398A8}"/>
          </ac:graphicFrameMkLst>
        </pc:graphicFrameChg>
      </pc:sldChg>
      <pc:sldChg chg="addSp delSp modSp mod modTransition modNotesTx">
        <pc:chgData name="Tuttle, Monica" userId="966b0d8c-d660-4a10-a8bc-f58daf86d7ad" providerId="ADAL" clId="{8ECA048E-C557-4D73-9D8E-594513325D49}" dt="2022-08-29T02:00:23.007" v="4486"/>
        <pc:sldMkLst>
          <pc:docMk/>
          <pc:sldMk cId="3735407175" sldId="307"/>
        </pc:sldMkLst>
        <pc:spChg chg="mod">
          <ac:chgData name="Tuttle, Monica" userId="966b0d8c-d660-4a10-a8bc-f58daf86d7ad" providerId="ADAL" clId="{8ECA048E-C557-4D73-9D8E-594513325D49}" dt="2022-07-27T18:19:10.539" v="1205" actId="1076"/>
          <ac:spMkLst>
            <pc:docMk/>
            <pc:sldMk cId="3735407175" sldId="307"/>
            <ac:spMk id="2" creationId="{2DBAB81F-9A84-411D-BD11-8C0C2D4E7F1B}"/>
          </ac:spMkLst>
        </pc:spChg>
        <pc:spChg chg="del">
          <ac:chgData name="Tuttle, Monica" userId="966b0d8c-d660-4a10-a8bc-f58daf86d7ad" providerId="ADAL" clId="{8ECA048E-C557-4D73-9D8E-594513325D49}" dt="2022-07-27T18:08:48.961" v="606" actId="26606"/>
          <ac:spMkLst>
            <pc:docMk/>
            <pc:sldMk cId="3735407175" sldId="307"/>
            <ac:spMk id="27" creationId="{46D6306C-ED4F-4AAE-B4A5-EEA6AFAD726E}"/>
          </ac:spMkLst>
        </pc:spChg>
        <pc:spChg chg="del">
          <ac:chgData name="Tuttle, Monica" userId="966b0d8c-d660-4a10-a8bc-f58daf86d7ad" providerId="ADAL" clId="{8ECA048E-C557-4D73-9D8E-594513325D49}" dt="2022-07-27T18:08:48.961" v="606" actId="26606"/>
          <ac:spMkLst>
            <pc:docMk/>
            <pc:sldMk cId="3735407175" sldId="307"/>
            <ac:spMk id="29" creationId="{0EC5361D-F897-4856-B945-0455A365EB24}"/>
          </ac:spMkLst>
        </pc:spChg>
        <pc:spChg chg="del">
          <ac:chgData name="Tuttle, Monica" userId="966b0d8c-d660-4a10-a8bc-f58daf86d7ad" providerId="ADAL" clId="{8ECA048E-C557-4D73-9D8E-594513325D49}" dt="2022-07-27T18:08:48.961" v="606" actId="26606"/>
          <ac:spMkLst>
            <pc:docMk/>
            <pc:sldMk cId="3735407175" sldId="307"/>
            <ac:spMk id="31" creationId="{4508C0C5-2268-42B5-B3C8-4D0899E05F8C}"/>
          </ac:spMkLst>
        </pc:spChg>
        <pc:spChg chg="del">
          <ac:chgData name="Tuttle, Monica" userId="966b0d8c-d660-4a10-a8bc-f58daf86d7ad" providerId="ADAL" clId="{8ECA048E-C557-4D73-9D8E-594513325D49}" dt="2022-07-27T18:08:48.961" v="606" actId="26606"/>
          <ac:spMkLst>
            <pc:docMk/>
            <pc:sldMk cId="3735407175" sldId="307"/>
            <ac:spMk id="33" creationId="{141ACBDB-38F8-4B34-8183-BD95B4E55A62}"/>
          </ac:spMkLst>
        </pc:spChg>
        <pc:spChg chg="del">
          <ac:chgData name="Tuttle, Monica" userId="966b0d8c-d660-4a10-a8bc-f58daf86d7ad" providerId="ADAL" clId="{8ECA048E-C557-4D73-9D8E-594513325D49}" dt="2022-07-27T18:08:48.961" v="606" actId="26606"/>
          <ac:spMkLst>
            <pc:docMk/>
            <pc:sldMk cId="3735407175" sldId="307"/>
            <ac:spMk id="35" creationId="{DE00DB52-3455-4E2F-867B-A6D0516E175B}"/>
          </ac:spMkLst>
        </pc:spChg>
        <pc:spChg chg="del">
          <ac:chgData name="Tuttle, Monica" userId="966b0d8c-d660-4a10-a8bc-f58daf86d7ad" providerId="ADAL" clId="{8ECA048E-C557-4D73-9D8E-594513325D49}" dt="2022-07-27T18:08:48.961" v="606" actId="26606"/>
          <ac:spMkLst>
            <pc:docMk/>
            <pc:sldMk cId="3735407175" sldId="307"/>
            <ac:spMk id="37" creationId="{9E914C83-E0D8-4953-92D5-169D28CB43AE}"/>
          </ac:spMkLst>
        </pc:spChg>
        <pc:spChg chg="del">
          <ac:chgData name="Tuttle, Monica" userId="966b0d8c-d660-4a10-a8bc-f58daf86d7ad" providerId="ADAL" clId="{8ECA048E-C557-4D73-9D8E-594513325D49}" dt="2022-07-27T18:08:48.961" v="606" actId="26606"/>
          <ac:spMkLst>
            <pc:docMk/>
            <pc:sldMk cId="3735407175" sldId="307"/>
            <ac:spMk id="39" creationId="{3512E083-F550-46AF-8490-767ECFD00CB7}"/>
          </ac:spMkLst>
        </pc:spChg>
        <pc:spChg chg="add del">
          <ac:chgData name="Tuttle, Monica" userId="966b0d8c-d660-4a10-a8bc-f58daf86d7ad" providerId="ADAL" clId="{8ECA048E-C557-4D73-9D8E-594513325D49}" dt="2022-07-27T18:13:27.564" v="1147" actId="26606"/>
          <ac:spMkLst>
            <pc:docMk/>
            <pc:sldMk cId="3735407175" sldId="307"/>
            <ac:spMk id="44" creationId="{8DF67618-B87B-4195-8E24-3B126F79FF55}"/>
          </ac:spMkLst>
        </pc:spChg>
        <pc:spChg chg="add del">
          <ac:chgData name="Tuttle, Monica" userId="966b0d8c-d660-4a10-a8bc-f58daf86d7ad" providerId="ADAL" clId="{8ECA048E-C557-4D73-9D8E-594513325D49}" dt="2022-07-27T18:13:27.564" v="1147" actId="26606"/>
          <ac:spMkLst>
            <pc:docMk/>
            <pc:sldMk cId="3735407175" sldId="307"/>
            <ac:spMk id="46" creationId="{64960379-9FF9-400A-A8A8-F5AB633FD3BF}"/>
          </ac:spMkLst>
        </pc:spChg>
        <pc:spChg chg="add">
          <ac:chgData name="Tuttle, Monica" userId="966b0d8c-d660-4a10-a8bc-f58daf86d7ad" providerId="ADAL" clId="{8ECA048E-C557-4D73-9D8E-594513325D49}" dt="2022-07-27T18:13:27.564" v="1147" actId="26606"/>
          <ac:spMkLst>
            <pc:docMk/>
            <pc:sldMk cId="3735407175" sldId="307"/>
            <ac:spMk id="64" creationId="{08215CFF-2F76-424C-87EF-8C7D8DDD11D4}"/>
          </ac:spMkLst>
        </pc:spChg>
        <pc:grpChg chg="add del">
          <ac:chgData name="Tuttle, Monica" userId="966b0d8c-d660-4a10-a8bc-f58daf86d7ad" providerId="ADAL" clId="{8ECA048E-C557-4D73-9D8E-594513325D49}" dt="2022-07-27T18:13:27.564" v="1147" actId="26606"/>
          <ac:grpSpMkLst>
            <pc:docMk/>
            <pc:sldMk cId="3735407175" sldId="307"/>
            <ac:grpSpMk id="48" creationId="{2C491629-AE25-486B-9B22-2CE4EE8F7E47}"/>
          </ac:grpSpMkLst>
        </pc:grpChg>
        <pc:grpChg chg="add del">
          <ac:chgData name="Tuttle, Monica" userId="966b0d8c-d660-4a10-a8bc-f58daf86d7ad" providerId="ADAL" clId="{8ECA048E-C557-4D73-9D8E-594513325D49}" dt="2022-07-27T18:13:27.564" v="1147" actId="26606"/>
          <ac:grpSpMkLst>
            <pc:docMk/>
            <pc:sldMk cId="3735407175" sldId="307"/>
            <ac:grpSpMk id="52" creationId="{43F5E015-E085-4624-B431-B42414448684}"/>
          </ac:grpSpMkLst>
        </pc:grpChg>
        <pc:graphicFrameChg chg="mod modGraphic">
          <ac:chgData name="Tuttle, Monica" userId="966b0d8c-d660-4a10-a8bc-f58daf86d7ad" providerId="ADAL" clId="{8ECA048E-C557-4D73-9D8E-594513325D49}" dt="2022-08-29T02:00:23.007" v="4486"/>
          <ac:graphicFrameMkLst>
            <pc:docMk/>
            <pc:sldMk cId="3735407175" sldId="307"/>
            <ac:graphicFrameMk id="5" creationId="{834D7E00-5D96-7612-ACF5-3F772FB398A8}"/>
          </ac:graphicFrameMkLst>
        </pc:graphicFrameChg>
      </pc:sldChg>
      <pc:sldChg chg="mod modTransition modShow">
        <pc:chgData name="Tuttle, Monica" userId="966b0d8c-d660-4a10-a8bc-f58daf86d7ad" providerId="ADAL" clId="{8ECA048E-C557-4D73-9D8E-594513325D49}" dt="2022-08-28T23:50:08.306" v="3637"/>
        <pc:sldMkLst>
          <pc:docMk/>
          <pc:sldMk cId="2983944083" sldId="308"/>
        </pc:sldMkLst>
      </pc:sldChg>
      <pc:sldChg chg="mod modTransition modShow modNotesTx">
        <pc:chgData name="Tuttle, Monica" userId="966b0d8c-d660-4a10-a8bc-f58daf86d7ad" providerId="ADAL" clId="{8ECA048E-C557-4D73-9D8E-594513325D49}" dt="2022-08-28T23:50:08.306" v="3637"/>
        <pc:sldMkLst>
          <pc:docMk/>
          <pc:sldMk cId="4291548430" sldId="309"/>
        </pc:sldMkLst>
      </pc:sldChg>
      <pc:sldChg chg="addSp delSp modSp mod ord modTransition delAnim modAnim modNotesTx">
        <pc:chgData name="Tuttle, Monica" userId="966b0d8c-d660-4a10-a8bc-f58daf86d7ad" providerId="ADAL" clId="{8ECA048E-C557-4D73-9D8E-594513325D49}" dt="2022-08-29T10:00:57.276" v="4537"/>
        <pc:sldMkLst>
          <pc:docMk/>
          <pc:sldMk cId="2888281807" sldId="310"/>
        </pc:sldMkLst>
        <pc:spChg chg="mod">
          <ac:chgData name="Tuttle, Monica" userId="966b0d8c-d660-4a10-a8bc-f58daf86d7ad" providerId="ADAL" clId="{8ECA048E-C557-4D73-9D8E-594513325D49}" dt="2022-08-29T10:00:24.441" v="4535" actId="26606"/>
          <ac:spMkLst>
            <pc:docMk/>
            <pc:sldMk cId="2888281807" sldId="310"/>
            <ac:spMk id="2" creationId="{E7544864-5A8A-485C-B1E0-62DE87F0CC1D}"/>
          </ac:spMkLst>
        </pc:spChg>
        <pc:spChg chg="add del mod">
          <ac:chgData name="Tuttle, Monica" userId="966b0d8c-d660-4a10-a8bc-f58daf86d7ad" providerId="ADAL" clId="{8ECA048E-C557-4D73-9D8E-594513325D49}" dt="2022-08-29T10:00:09.908" v="4528" actId="478"/>
          <ac:spMkLst>
            <pc:docMk/>
            <pc:sldMk cId="2888281807" sldId="310"/>
            <ac:spMk id="5" creationId="{6B7A1AAE-9F08-47F6-8A0B-A5E9085E0FAD}"/>
          </ac:spMkLst>
        </pc:spChg>
        <pc:spChg chg="add del">
          <ac:chgData name="Tuttle, Monica" userId="966b0d8c-d660-4a10-a8bc-f58daf86d7ad" providerId="ADAL" clId="{8ECA048E-C557-4D73-9D8E-594513325D49}" dt="2022-08-29T10:00:24.441" v="4535" actId="26606"/>
          <ac:spMkLst>
            <pc:docMk/>
            <pc:sldMk cId="2888281807" sldId="310"/>
            <ac:spMk id="9" creationId="{53F29798-D584-4792-9B62-3F5F5C36D619}"/>
          </ac:spMkLst>
        </pc:spChg>
        <pc:spChg chg="add del">
          <ac:chgData name="Tuttle, Monica" userId="966b0d8c-d660-4a10-a8bc-f58daf86d7ad" providerId="ADAL" clId="{8ECA048E-C557-4D73-9D8E-594513325D49}" dt="2022-08-29T10:00:24.441" v="4535" actId="26606"/>
          <ac:spMkLst>
            <pc:docMk/>
            <pc:sldMk cId="2888281807" sldId="310"/>
            <ac:spMk id="15" creationId="{53F29798-D584-4792-9B62-3F5F5C36D619}"/>
          </ac:spMkLst>
        </pc:spChg>
        <pc:picChg chg="add del mod">
          <ac:chgData name="Tuttle, Monica" userId="966b0d8c-d660-4a10-a8bc-f58daf86d7ad" providerId="ADAL" clId="{8ECA048E-C557-4D73-9D8E-594513325D49}" dt="2022-08-29T10:00:12.717" v="4530" actId="478"/>
          <ac:picMkLst>
            <pc:docMk/>
            <pc:sldMk cId="2888281807" sldId="310"/>
            <ac:picMk id="4" creationId="{B4D21B6D-F862-4C57-B0A5-617E5CF5F841}"/>
          </ac:picMkLst>
        </pc:picChg>
        <pc:picChg chg="add del mod">
          <ac:chgData name="Tuttle, Monica" userId="966b0d8c-d660-4a10-a8bc-f58daf86d7ad" providerId="ADAL" clId="{8ECA048E-C557-4D73-9D8E-594513325D49}" dt="2022-08-29T09:59:52.735" v="4526" actId="478"/>
          <ac:picMkLst>
            <pc:docMk/>
            <pc:sldMk cId="2888281807" sldId="310"/>
            <ac:picMk id="6" creationId="{500C54C5-B4A6-4807-BED4-9A9A8CD60A9A}"/>
          </ac:picMkLst>
        </pc:picChg>
        <pc:picChg chg="add del mod">
          <ac:chgData name="Tuttle, Monica" userId="966b0d8c-d660-4a10-a8bc-f58daf86d7ad" providerId="ADAL" clId="{8ECA048E-C557-4D73-9D8E-594513325D49}" dt="2022-08-29T10:00:11.396" v="4529" actId="478"/>
          <ac:picMkLst>
            <pc:docMk/>
            <pc:sldMk cId="2888281807" sldId="310"/>
            <ac:picMk id="8" creationId="{2E4D293C-FC12-4647-B5FD-49866CE5C763}"/>
          </ac:picMkLst>
        </pc:picChg>
        <pc:picChg chg="add mod">
          <ac:chgData name="Tuttle, Monica" userId="966b0d8c-d660-4a10-a8bc-f58daf86d7ad" providerId="ADAL" clId="{8ECA048E-C557-4D73-9D8E-594513325D49}" dt="2022-08-29T10:00:31.955" v="4536" actId="1076"/>
          <ac:picMkLst>
            <pc:docMk/>
            <pc:sldMk cId="2888281807" sldId="310"/>
            <ac:picMk id="10" creationId="{F3B5B379-541A-47EB-A80E-272EF4CA2951}"/>
          </ac:picMkLst>
        </pc:picChg>
        <pc:picChg chg="add del mod">
          <ac:chgData name="Tuttle, Monica" userId="966b0d8c-d660-4a10-a8bc-f58daf86d7ad" providerId="ADAL" clId="{8ECA048E-C557-4D73-9D8E-594513325D49}" dt="2022-08-29T09:59:56.120" v="4527" actId="478"/>
          <ac:picMkLst>
            <pc:docMk/>
            <pc:sldMk cId="2888281807" sldId="310"/>
            <ac:picMk id="11" creationId="{73A59E75-C3D9-4C81-BAA6-E0C99AC1E0D4}"/>
          </ac:picMkLst>
        </pc:picChg>
        <pc:picChg chg="del mod modCrop">
          <ac:chgData name="Tuttle, Monica" userId="966b0d8c-d660-4a10-a8bc-f58daf86d7ad" providerId="ADAL" clId="{8ECA048E-C557-4D73-9D8E-594513325D49}" dt="2022-08-29T09:59:49.298" v="4525" actId="478"/>
          <ac:picMkLst>
            <pc:docMk/>
            <pc:sldMk cId="2888281807" sldId="310"/>
            <ac:picMk id="12" creationId="{3516E6E6-7CAA-41EE-904C-F3800B6C4662}"/>
          </ac:picMkLst>
        </pc:picChg>
      </pc:sldChg>
      <pc:sldChg chg="del">
        <pc:chgData name="Tuttle, Monica" userId="966b0d8c-d660-4a10-a8bc-f58daf86d7ad" providerId="ADAL" clId="{8ECA048E-C557-4D73-9D8E-594513325D49}" dt="2022-07-25T15:10:15.055" v="54" actId="2696"/>
        <pc:sldMkLst>
          <pc:docMk/>
          <pc:sldMk cId="1888617034" sldId="311"/>
        </pc:sldMkLst>
      </pc:sldChg>
      <pc:sldChg chg="del">
        <pc:chgData name="Tuttle, Monica" userId="966b0d8c-d660-4a10-a8bc-f58daf86d7ad" providerId="ADAL" clId="{8ECA048E-C557-4D73-9D8E-594513325D49}" dt="2022-07-25T15:10:18.005" v="55" actId="2696"/>
        <pc:sldMkLst>
          <pc:docMk/>
          <pc:sldMk cId="63864046" sldId="312"/>
        </pc:sldMkLst>
      </pc:sldChg>
      <pc:sldChg chg="del">
        <pc:chgData name="Tuttle, Monica" userId="966b0d8c-d660-4a10-a8bc-f58daf86d7ad" providerId="ADAL" clId="{8ECA048E-C557-4D73-9D8E-594513325D49}" dt="2022-07-25T14:56:30.157" v="29" actId="2696"/>
        <pc:sldMkLst>
          <pc:docMk/>
          <pc:sldMk cId="1894893362" sldId="313"/>
        </pc:sldMkLst>
      </pc:sldChg>
      <pc:sldChg chg="addSp delSp modSp mod modTransition setBg modShow">
        <pc:chgData name="Tuttle, Monica" userId="966b0d8c-d660-4a10-a8bc-f58daf86d7ad" providerId="ADAL" clId="{8ECA048E-C557-4D73-9D8E-594513325D49}" dt="2022-08-28T23:50:08.306" v="3637"/>
        <pc:sldMkLst>
          <pc:docMk/>
          <pc:sldMk cId="3747027284" sldId="315"/>
        </pc:sldMkLst>
        <pc:spChg chg="add del mod">
          <ac:chgData name="Tuttle, Monica" userId="966b0d8c-d660-4a10-a8bc-f58daf86d7ad" providerId="ADAL" clId="{8ECA048E-C557-4D73-9D8E-594513325D49}" dt="2022-07-25T15:05:45.957" v="38" actId="478"/>
          <ac:spMkLst>
            <pc:docMk/>
            <pc:sldMk cId="3747027284" sldId="315"/>
            <ac:spMk id="6" creationId="{552DC43B-430B-411D-A263-06EC65118B62}"/>
          </ac:spMkLst>
        </pc:spChg>
        <pc:spChg chg="add">
          <ac:chgData name="Tuttle, Monica" userId="966b0d8c-d660-4a10-a8bc-f58daf86d7ad" providerId="ADAL" clId="{8ECA048E-C557-4D73-9D8E-594513325D49}" dt="2022-08-28T22:17:52.864" v="2997" actId="26606"/>
          <ac:spMkLst>
            <pc:docMk/>
            <pc:sldMk cId="3747027284" sldId="315"/>
            <ac:spMk id="8" creationId="{F3060C83-F051-4F0E-ABAD-AA0DFC48B218}"/>
          </ac:spMkLst>
        </pc:spChg>
        <pc:spChg chg="add">
          <ac:chgData name="Tuttle, Monica" userId="966b0d8c-d660-4a10-a8bc-f58daf86d7ad" providerId="ADAL" clId="{8ECA048E-C557-4D73-9D8E-594513325D49}" dt="2022-08-28T22:17:52.864" v="2997" actId="26606"/>
          <ac:spMkLst>
            <pc:docMk/>
            <pc:sldMk cId="3747027284" sldId="315"/>
            <ac:spMk id="10" creationId="{83C98ABE-055B-441F-B07E-44F97F083C39}"/>
          </ac:spMkLst>
        </pc:spChg>
        <pc:spChg chg="add">
          <ac:chgData name="Tuttle, Monica" userId="966b0d8c-d660-4a10-a8bc-f58daf86d7ad" providerId="ADAL" clId="{8ECA048E-C557-4D73-9D8E-594513325D49}" dt="2022-08-28T22:17:52.864" v="2997" actId="26606"/>
          <ac:spMkLst>
            <pc:docMk/>
            <pc:sldMk cId="3747027284" sldId="315"/>
            <ac:spMk id="12" creationId="{29FDB030-9B49-4CED-8CCD-4D99382388AC}"/>
          </ac:spMkLst>
        </pc:spChg>
        <pc:spChg chg="add">
          <ac:chgData name="Tuttle, Monica" userId="966b0d8c-d660-4a10-a8bc-f58daf86d7ad" providerId="ADAL" clId="{8ECA048E-C557-4D73-9D8E-594513325D49}" dt="2022-08-28T22:17:52.864" v="2997" actId="26606"/>
          <ac:spMkLst>
            <pc:docMk/>
            <pc:sldMk cId="3747027284" sldId="315"/>
            <ac:spMk id="14" creationId="{3783CA14-24A1-485C-8B30-D6A5D87987AD}"/>
          </ac:spMkLst>
        </pc:spChg>
        <pc:spChg chg="add">
          <ac:chgData name="Tuttle, Monica" userId="966b0d8c-d660-4a10-a8bc-f58daf86d7ad" providerId="ADAL" clId="{8ECA048E-C557-4D73-9D8E-594513325D49}" dt="2022-08-28T22:17:52.864" v="2997" actId="26606"/>
          <ac:spMkLst>
            <pc:docMk/>
            <pc:sldMk cId="3747027284" sldId="315"/>
            <ac:spMk id="16" creationId="{9A97C86A-04D6-40F7-AE84-31AB43E6A846}"/>
          </ac:spMkLst>
        </pc:spChg>
        <pc:spChg chg="add">
          <ac:chgData name="Tuttle, Monica" userId="966b0d8c-d660-4a10-a8bc-f58daf86d7ad" providerId="ADAL" clId="{8ECA048E-C557-4D73-9D8E-594513325D49}" dt="2022-08-28T22:17:52.864" v="2997" actId="26606"/>
          <ac:spMkLst>
            <pc:docMk/>
            <pc:sldMk cId="3747027284" sldId="315"/>
            <ac:spMk id="18" creationId="{FF9F2414-84E8-453E-B1F3-389FDE8192D9}"/>
          </ac:spMkLst>
        </pc:spChg>
        <pc:spChg chg="add">
          <ac:chgData name="Tuttle, Monica" userId="966b0d8c-d660-4a10-a8bc-f58daf86d7ad" providerId="ADAL" clId="{8ECA048E-C557-4D73-9D8E-594513325D49}" dt="2022-08-28T22:17:52.864" v="2997" actId="26606"/>
          <ac:spMkLst>
            <pc:docMk/>
            <pc:sldMk cId="3747027284" sldId="315"/>
            <ac:spMk id="20" creationId="{3ECA69A1-7536-43AC-85EF-C7106179F5ED}"/>
          </ac:spMkLst>
        </pc:spChg>
        <pc:picChg chg="add del">
          <ac:chgData name="Tuttle, Monica" userId="966b0d8c-d660-4a10-a8bc-f58daf86d7ad" providerId="ADAL" clId="{8ECA048E-C557-4D73-9D8E-594513325D49}" dt="2022-08-28T00:52:54.850" v="2699" actId="478"/>
          <ac:picMkLst>
            <pc:docMk/>
            <pc:sldMk cId="3747027284" sldId="315"/>
            <ac:picMk id="3" creationId="{3FA6368E-F831-4B39-A592-4046708E743A}"/>
          </ac:picMkLst>
        </pc:picChg>
        <pc:picChg chg="add del mod modCrop">
          <ac:chgData name="Tuttle, Monica" userId="966b0d8c-d660-4a10-a8bc-f58daf86d7ad" providerId="ADAL" clId="{8ECA048E-C557-4D73-9D8E-594513325D49}" dt="2022-07-28T14:42:27.341" v="1878" actId="478"/>
          <ac:picMkLst>
            <pc:docMk/>
            <pc:sldMk cId="3747027284" sldId="315"/>
            <ac:picMk id="3" creationId="{4153B085-F6A5-44C9-8A74-501DA58FEE1E}"/>
          </ac:picMkLst>
        </pc:picChg>
        <pc:picChg chg="add mod">
          <ac:chgData name="Tuttle, Monica" userId="966b0d8c-d660-4a10-a8bc-f58daf86d7ad" providerId="ADAL" clId="{8ECA048E-C557-4D73-9D8E-594513325D49}" dt="2022-08-28T22:36:44.183" v="3072" actId="1076"/>
          <ac:picMkLst>
            <pc:docMk/>
            <pc:sldMk cId="3747027284" sldId="315"/>
            <ac:picMk id="3" creationId="{4F696938-EAD9-4CDE-9C05-E030E9CB3A83}"/>
          </ac:picMkLst>
        </pc:picChg>
        <pc:picChg chg="add del mod">
          <ac:chgData name="Tuttle, Monica" userId="966b0d8c-d660-4a10-a8bc-f58daf86d7ad" providerId="ADAL" clId="{8ECA048E-C557-4D73-9D8E-594513325D49}" dt="2022-07-28T16:26:03.066" v="2618" actId="478"/>
          <ac:picMkLst>
            <pc:docMk/>
            <pc:sldMk cId="3747027284" sldId="315"/>
            <ac:picMk id="4" creationId="{0FCABC1A-6784-4D3E-BD57-8F300D0DE5A1}"/>
          </ac:picMkLst>
        </pc:picChg>
        <pc:picChg chg="add del mod">
          <ac:chgData name="Tuttle, Monica" userId="966b0d8c-d660-4a10-a8bc-f58daf86d7ad" providerId="ADAL" clId="{8ECA048E-C557-4D73-9D8E-594513325D49}" dt="2022-08-28T22:17:35.455" v="2992" actId="478"/>
          <ac:picMkLst>
            <pc:docMk/>
            <pc:sldMk cId="3747027284" sldId="315"/>
            <ac:picMk id="5" creationId="{6280B970-B083-40F5-A406-616284917A91}"/>
          </ac:picMkLst>
        </pc:picChg>
        <pc:picChg chg="del">
          <ac:chgData name="Tuttle, Monica" userId="966b0d8c-d660-4a10-a8bc-f58daf86d7ad" providerId="ADAL" clId="{8ECA048E-C557-4D73-9D8E-594513325D49}" dt="2022-07-25T15:05:42.368" v="36" actId="478"/>
          <ac:picMkLst>
            <pc:docMk/>
            <pc:sldMk cId="3747027284" sldId="315"/>
            <ac:picMk id="5" creationId="{751D1D77-64D1-4931-9FE2-7E57AE5366E4}"/>
          </ac:picMkLst>
        </pc:picChg>
        <pc:picChg chg="add del mod">
          <ac:chgData name="Tuttle, Monica" userId="966b0d8c-d660-4a10-a8bc-f58daf86d7ad" providerId="ADAL" clId="{8ECA048E-C557-4D73-9D8E-594513325D49}" dt="2022-08-28T00:52:40.777" v="2697" actId="478"/>
          <ac:picMkLst>
            <pc:docMk/>
            <pc:sldMk cId="3747027284" sldId="315"/>
            <ac:picMk id="6" creationId="{55B21A39-45D5-4A98-806B-5C222E1D021C}"/>
          </ac:picMkLst>
        </pc:picChg>
      </pc:sldChg>
      <pc:sldChg chg="new del">
        <pc:chgData name="Tuttle, Monica" userId="966b0d8c-d660-4a10-a8bc-f58daf86d7ad" providerId="ADAL" clId="{8ECA048E-C557-4D73-9D8E-594513325D49}" dt="2022-07-25T15:06:02.477" v="43" actId="47"/>
        <pc:sldMkLst>
          <pc:docMk/>
          <pc:sldMk cId="3305769122" sldId="316"/>
        </pc:sldMkLst>
      </pc:sldChg>
      <pc:sldChg chg="addSp delSp modSp add mod modTransition">
        <pc:chgData name="Tuttle, Monica" userId="966b0d8c-d660-4a10-a8bc-f58daf86d7ad" providerId="ADAL" clId="{8ECA048E-C557-4D73-9D8E-594513325D49}" dt="2022-08-28T23:50:08.306" v="3637"/>
        <pc:sldMkLst>
          <pc:docMk/>
          <pc:sldMk cId="1974649978" sldId="317"/>
        </pc:sldMkLst>
        <pc:spChg chg="add">
          <ac:chgData name="Tuttle, Monica" userId="966b0d8c-d660-4a10-a8bc-f58daf86d7ad" providerId="ADAL" clId="{8ECA048E-C557-4D73-9D8E-594513325D49}" dt="2022-08-28T22:24:40.437" v="3003" actId="26606"/>
          <ac:spMkLst>
            <pc:docMk/>
            <pc:sldMk cId="1974649978" sldId="317"/>
            <ac:spMk id="8" creationId="{F3060C83-F051-4F0E-ABAD-AA0DFC48B218}"/>
          </ac:spMkLst>
        </pc:spChg>
        <pc:spChg chg="add">
          <ac:chgData name="Tuttle, Monica" userId="966b0d8c-d660-4a10-a8bc-f58daf86d7ad" providerId="ADAL" clId="{8ECA048E-C557-4D73-9D8E-594513325D49}" dt="2022-08-28T22:24:40.437" v="3003" actId="26606"/>
          <ac:spMkLst>
            <pc:docMk/>
            <pc:sldMk cId="1974649978" sldId="317"/>
            <ac:spMk id="10" creationId="{83C98ABE-055B-441F-B07E-44F97F083C39}"/>
          </ac:spMkLst>
        </pc:spChg>
        <pc:spChg chg="add">
          <ac:chgData name="Tuttle, Monica" userId="966b0d8c-d660-4a10-a8bc-f58daf86d7ad" providerId="ADAL" clId="{8ECA048E-C557-4D73-9D8E-594513325D49}" dt="2022-08-28T22:24:40.437" v="3003" actId="26606"/>
          <ac:spMkLst>
            <pc:docMk/>
            <pc:sldMk cId="1974649978" sldId="317"/>
            <ac:spMk id="12" creationId="{29FDB030-9B49-4CED-8CCD-4D99382388AC}"/>
          </ac:spMkLst>
        </pc:spChg>
        <pc:spChg chg="add">
          <ac:chgData name="Tuttle, Monica" userId="966b0d8c-d660-4a10-a8bc-f58daf86d7ad" providerId="ADAL" clId="{8ECA048E-C557-4D73-9D8E-594513325D49}" dt="2022-08-28T22:24:40.437" v="3003" actId="26606"/>
          <ac:spMkLst>
            <pc:docMk/>
            <pc:sldMk cId="1974649978" sldId="317"/>
            <ac:spMk id="14" creationId="{3783CA14-24A1-485C-8B30-D6A5D87987AD}"/>
          </ac:spMkLst>
        </pc:spChg>
        <pc:spChg chg="add">
          <ac:chgData name="Tuttle, Monica" userId="966b0d8c-d660-4a10-a8bc-f58daf86d7ad" providerId="ADAL" clId="{8ECA048E-C557-4D73-9D8E-594513325D49}" dt="2022-08-28T22:24:40.437" v="3003" actId="26606"/>
          <ac:spMkLst>
            <pc:docMk/>
            <pc:sldMk cId="1974649978" sldId="317"/>
            <ac:spMk id="16" creationId="{9A97C86A-04D6-40F7-AE84-31AB43E6A846}"/>
          </ac:spMkLst>
        </pc:spChg>
        <pc:spChg chg="add">
          <ac:chgData name="Tuttle, Monica" userId="966b0d8c-d660-4a10-a8bc-f58daf86d7ad" providerId="ADAL" clId="{8ECA048E-C557-4D73-9D8E-594513325D49}" dt="2022-08-28T22:24:40.437" v="3003" actId="26606"/>
          <ac:spMkLst>
            <pc:docMk/>
            <pc:sldMk cId="1974649978" sldId="317"/>
            <ac:spMk id="18" creationId="{FF9F2414-84E8-453E-B1F3-389FDE8192D9}"/>
          </ac:spMkLst>
        </pc:spChg>
        <pc:spChg chg="add">
          <ac:chgData name="Tuttle, Monica" userId="966b0d8c-d660-4a10-a8bc-f58daf86d7ad" providerId="ADAL" clId="{8ECA048E-C557-4D73-9D8E-594513325D49}" dt="2022-08-28T22:24:40.437" v="3003" actId="26606"/>
          <ac:spMkLst>
            <pc:docMk/>
            <pc:sldMk cId="1974649978" sldId="317"/>
            <ac:spMk id="20" creationId="{3ECA69A1-7536-43AC-85EF-C7106179F5ED}"/>
          </ac:spMkLst>
        </pc:spChg>
        <pc:picChg chg="del mod">
          <ac:chgData name="Tuttle, Monica" userId="966b0d8c-d660-4a10-a8bc-f58daf86d7ad" providerId="ADAL" clId="{8ECA048E-C557-4D73-9D8E-594513325D49}" dt="2022-07-28T16:25:36.003" v="2615" actId="478"/>
          <ac:picMkLst>
            <pc:docMk/>
            <pc:sldMk cId="1974649978" sldId="317"/>
            <ac:picMk id="3" creationId="{4153B085-F6A5-44C9-8A74-501DA58FEE1E}"/>
          </ac:picMkLst>
        </pc:picChg>
        <pc:picChg chg="add mod">
          <ac:chgData name="Tuttle, Monica" userId="966b0d8c-d660-4a10-a8bc-f58daf86d7ad" providerId="ADAL" clId="{8ECA048E-C557-4D73-9D8E-594513325D49}" dt="2022-08-28T22:36:53.489" v="3073" actId="1076"/>
          <ac:picMkLst>
            <pc:docMk/>
            <pc:sldMk cId="1974649978" sldId="317"/>
            <ac:picMk id="3" creationId="{62A8ECEC-8365-46C0-8DAE-3A991F0702DC}"/>
          </ac:picMkLst>
        </pc:picChg>
        <pc:picChg chg="add del mod">
          <ac:chgData name="Tuttle, Monica" userId="966b0d8c-d660-4a10-a8bc-f58daf86d7ad" providerId="ADAL" clId="{8ECA048E-C557-4D73-9D8E-594513325D49}" dt="2022-08-28T22:24:36.055" v="3001" actId="478"/>
          <ac:picMkLst>
            <pc:docMk/>
            <pc:sldMk cId="1974649978" sldId="317"/>
            <ac:picMk id="4" creationId="{2F66F07A-2FA2-409A-BFBE-90062D8BB3A5}"/>
          </ac:picMkLst>
        </pc:picChg>
      </pc:sldChg>
      <pc:sldChg chg="modSp new del mod ord">
        <pc:chgData name="Tuttle, Monica" userId="966b0d8c-d660-4a10-a8bc-f58daf86d7ad" providerId="ADAL" clId="{8ECA048E-C557-4D73-9D8E-594513325D49}" dt="2022-07-28T14:34:08.636" v="1429" actId="2696"/>
        <pc:sldMkLst>
          <pc:docMk/>
          <pc:sldMk cId="2618600606" sldId="318"/>
        </pc:sldMkLst>
        <pc:spChg chg="mod">
          <ac:chgData name="Tuttle, Monica" userId="966b0d8c-d660-4a10-a8bc-f58daf86d7ad" providerId="ADAL" clId="{8ECA048E-C557-4D73-9D8E-594513325D49}" dt="2022-07-28T13:50:22.040" v="1357" actId="1076"/>
          <ac:spMkLst>
            <pc:docMk/>
            <pc:sldMk cId="2618600606" sldId="318"/>
            <ac:spMk id="2" creationId="{1FC09757-8E99-4551-B34F-42CBDA280BBC}"/>
          </ac:spMkLst>
        </pc:spChg>
        <pc:spChg chg="mod">
          <ac:chgData name="Tuttle, Monica" userId="966b0d8c-d660-4a10-a8bc-f58daf86d7ad" providerId="ADAL" clId="{8ECA048E-C557-4D73-9D8E-594513325D49}" dt="2022-07-26T17:21:07.093" v="421" actId="20577"/>
          <ac:spMkLst>
            <pc:docMk/>
            <pc:sldMk cId="2618600606" sldId="318"/>
            <ac:spMk id="3" creationId="{51900094-26CC-4F9A-9913-5B45AB908F1E}"/>
          </ac:spMkLst>
        </pc:spChg>
      </pc:sldChg>
      <pc:sldChg chg="addSp delSp modSp add mod ord modTransition modNotesTx">
        <pc:chgData name="Tuttle, Monica" userId="966b0d8c-d660-4a10-a8bc-f58daf86d7ad" providerId="ADAL" clId="{8ECA048E-C557-4D73-9D8E-594513325D49}" dt="2022-08-29T01:47:11.180" v="3654"/>
        <pc:sldMkLst>
          <pc:docMk/>
          <pc:sldMk cId="4145266158" sldId="319"/>
        </pc:sldMkLst>
        <pc:spChg chg="mod">
          <ac:chgData name="Tuttle, Monica" userId="966b0d8c-d660-4a10-a8bc-f58daf86d7ad" providerId="ADAL" clId="{8ECA048E-C557-4D73-9D8E-594513325D49}" dt="2022-07-28T15:53:50.708" v="2578" actId="1076"/>
          <ac:spMkLst>
            <pc:docMk/>
            <pc:sldMk cId="4145266158" sldId="319"/>
            <ac:spMk id="2" creationId="{2DBAB81F-9A84-411D-BD11-8C0C2D4E7F1B}"/>
          </ac:spMkLst>
        </pc:spChg>
        <pc:spChg chg="add del mod">
          <ac:chgData name="Tuttle, Monica" userId="966b0d8c-d660-4a10-a8bc-f58daf86d7ad" providerId="ADAL" clId="{8ECA048E-C557-4D73-9D8E-594513325D49}" dt="2022-07-28T15:51:39.284" v="2265" actId="26606"/>
          <ac:spMkLst>
            <pc:docMk/>
            <pc:sldMk cId="4145266158" sldId="319"/>
            <ac:spMk id="4" creationId="{803CE56A-BE40-4C71-B965-E03C37FAD1CA}"/>
          </ac:spMkLst>
        </pc:spChg>
        <pc:spChg chg="del">
          <ac:chgData name="Tuttle, Monica" userId="966b0d8c-d660-4a10-a8bc-f58daf86d7ad" providerId="ADAL" clId="{8ECA048E-C557-4D73-9D8E-594513325D49}" dt="2022-07-28T15:51:39.284" v="2265" actId="26606"/>
          <ac:spMkLst>
            <pc:docMk/>
            <pc:sldMk cId="4145266158" sldId="319"/>
            <ac:spMk id="27" creationId="{46D6306C-ED4F-4AAE-B4A5-EEA6AFAD726E}"/>
          </ac:spMkLst>
        </pc:spChg>
        <pc:spChg chg="del">
          <ac:chgData name="Tuttle, Monica" userId="966b0d8c-d660-4a10-a8bc-f58daf86d7ad" providerId="ADAL" clId="{8ECA048E-C557-4D73-9D8E-594513325D49}" dt="2022-07-28T15:51:39.284" v="2265" actId="26606"/>
          <ac:spMkLst>
            <pc:docMk/>
            <pc:sldMk cId="4145266158" sldId="319"/>
            <ac:spMk id="29" creationId="{0EC5361D-F897-4856-B945-0455A365EB24}"/>
          </ac:spMkLst>
        </pc:spChg>
        <pc:spChg chg="del">
          <ac:chgData name="Tuttle, Monica" userId="966b0d8c-d660-4a10-a8bc-f58daf86d7ad" providerId="ADAL" clId="{8ECA048E-C557-4D73-9D8E-594513325D49}" dt="2022-07-28T15:51:39.284" v="2265" actId="26606"/>
          <ac:spMkLst>
            <pc:docMk/>
            <pc:sldMk cId="4145266158" sldId="319"/>
            <ac:spMk id="31" creationId="{4508C0C5-2268-42B5-B3C8-4D0899E05F8C}"/>
          </ac:spMkLst>
        </pc:spChg>
        <pc:spChg chg="del">
          <ac:chgData name="Tuttle, Monica" userId="966b0d8c-d660-4a10-a8bc-f58daf86d7ad" providerId="ADAL" clId="{8ECA048E-C557-4D73-9D8E-594513325D49}" dt="2022-07-28T15:51:39.284" v="2265" actId="26606"/>
          <ac:spMkLst>
            <pc:docMk/>
            <pc:sldMk cId="4145266158" sldId="319"/>
            <ac:spMk id="33" creationId="{141ACBDB-38F8-4B34-8183-BD95B4E55A62}"/>
          </ac:spMkLst>
        </pc:spChg>
        <pc:spChg chg="del">
          <ac:chgData name="Tuttle, Monica" userId="966b0d8c-d660-4a10-a8bc-f58daf86d7ad" providerId="ADAL" clId="{8ECA048E-C557-4D73-9D8E-594513325D49}" dt="2022-07-28T15:51:39.284" v="2265" actId="26606"/>
          <ac:spMkLst>
            <pc:docMk/>
            <pc:sldMk cId="4145266158" sldId="319"/>
            <ac:spMk id="35" creationId="{DE00DB52-3455-4E2F-867B-A6D0516E175B}"/>
          </ac:spMkLst>
        </pc:spChg>
        <pc:spChg chg="del">
          <ac:chgData name="Tuttle, Monica" userId="966b0d8c-d660-4a10-a8bc-f58daf86d7ad" providerId="ADAL" clId="{8ECA048E-C557-4D73-9D8E-594513325D49}" dt="2022-07-28T15:51:39.284" v="2265" actId="26606"/>
          <ac:spMkLst>
            <pc:docMk/>
            <pc:sldMk cId="4145266158" sldId="319"/>
            <ac:spMk id="37" creationId="{9E914C83-E0D8-4953-92D5-169D28CB43AE}"/>
          </ac:spMkLst>
        </pc:spChg>
        <pc:spChg chg="del">
          <ac:chgData name="Tuttle, Monica" userId="966b0d8c-d660-4a10-a8bc-f58daf86d7ad" providerId="ADAL" clId="{8ECA048E-C557-4D73-9D8E-594513325D49}" dt="2022-07-28T15:51:39.284" v="2265" actId="26606"/>
          <ac:spMkLst>
            <pc:docMk/>
            <pc:sldMk cId="4145266158" sldId="319"/>
            <ac:spMk id="39" creationId="{3512E083-F550-46AF-8490-767ECFD00CB7}"/>
          </ac:spMkLst>
        </pc:spChg>
        <pc:spChg chg="add">
          <ac:chgData name="Tuttle, Monica" userId="966b0d8c-d660-4a10-a8bc-f58daf86d7ad" providerId="ADAL" clId="{8ECA048E-C557-4D73-9D8E-594513325D49}" dt="2022-07-28T15:51:39.284" v="2265" actId="26606"/>
          <ac:spMkLst>
            <pc:docMk/>
            <pc:sldMk cId="4145266158" sldId="319"/>
            <ac:spMk id="46" creationId="{2B566528-1B12-4246-9431-5C2D7D081168}"/>
          </ac:spMkLst>
        </pc:spChg>
        <pc:spChg chg="add">
          <ac:chgData name="Tuttle, Monica" userId="966b0d8c-d660-4a10-a8bc-f58daf86d7ad" providerId="ADAL" clId="{8ECA048E-C557-4D73-9D8E-594513325D49}" dt="2022-07-28T15:51:39.284" v="2265" actId="26606"/>
          <ac:spMkLst>
            <pc:docMk/>
            <pc:sldMk cId="4145266158" sldId="319"/>
            <ac:spMk id="48" creationId="{2E80C965-DB6D-4F81-9E9E-B027384D0BD6}"/>
          </ac:spMkLst>
        </pc:spChg>
        <pc:spChg chg="add">
          <ac:chgData name="Tuttle, Monica" userId="966b0d8c-d660-4a10-a8bc-f58daf86d7ad" providerId="ADAL" clId="{8ECA048E-C557-4D73-9D8E-594513325D49}" dt="2022-07-28T15:51:39.284" v="2265" actId="26606"/>
          <ac:spMkLst>
            <pc:docMk/>
            <pc:sldMk cId="4145266158" sldId="319"/>
            <ac:spMk id="50" creationId="{A580F890-B085-4E95-96AA-55AEBEC5CE6E}"/>
          </ac:spMkLst>
        </pc:spChg>
        <pc:spChg chg="add">
          <ac:chgData name="Tuttle, Monica" userId="966b0d8c-d660-4a10-a8bc-f58daf86d7ad" providerId="ADAL" clId="{8ECA048E-C557-4D73-9D8E-594513325D49}" dt="2022-07-28T15:51:39.284" v="2265" actId="26606"/>
          <ac:spMkLst>
            <pc:docMk/>
            <pc:sldMk cId="4145266158" sldId="319"/>
            <ac:spMk id="52" creationId="{D3F51FEB-38FB-4F6C-9F7B-2F2AFAB65463}"/>
          </ac:spMkLst>
        </pc:spChg>
        <pc:spChg chg="add">
          <ac:chgData name="Tuttle, Monica" userId="966b0d8c-d660-4a10-a8bc-f58daf86d7ad" providerId="ADAL" clId="{8ECA048E-C557-4D73-9D8E-594513325D49}" dt="2022-07-28T15:51:39.284" v="2265" actId="26606"/>
          <ac:spMkLst>
            <pc:docMk/>
            <pc:sldMk cId="4145266158" sldId="319"/>
            <ac:spMk id="54" creationId="{1E547BA6-BAE0-43BB-A7CA-60F69CE252F0}"/>
          </ac:spMkLst>
        </pc:spChg>
        <pc:graphicFrameChg chg="del">
          <ac:chgData name="Tuttle, Monica" userId="966b0d8c-d660-4a10-a8bc-f58daf86d7ad" providerId="ADAL" clId="{8ECA048E-C557-4D73-9D8E-594513325D49}" dt="2022-07-28T14:33:38.298" v="1402" actId="478"/>
          <ac:graphicFrameMkLst>
            <pc:docMk/>
            <pc:sldMk cId="4145266158" sldId="319"/>
            <ac:graphicFrameMk id="5" creationId="{834D7E00-5D96-7612-ACF5-3F772FB398A8}"/>
          </ac:graphicFrameMkLst>
        </pc:graphicFrameChg>
        <pc:graphicFrameChg chg="add mod">
          <ac:chgData name="Tuttle, Monica" userId="966b0d8c-d660-4a10-a8bc-f58daf86d7ad" providerId="ADAL" clId="{8ECA048E-C557-4D73-9D8E-594513325D49}" dt="2022-08-29T01:47:11.180" v="3654"/>
          <ac:graphicFrameMkLst>
            <pc:docMk/>
            <pc:sldMk cId="4145266158" sldId="319"/>
            <ac:graphicFrameMk id="41" creationId="{2E44C017-F35F-1216-7001-F37F6ED6A637}"/>
          </ac:graphicFrameMkLst>
        </pc:graphicFrameChg>
        <pc:picChg chg="add">
          <ac:chgData name="Tuttle, Monica" userId="966b0d8c-d660-4a10-a8bc-f58daf86d7ad" providerId="ADAL" clId="{8ECA048E-C557-4D73-9D8E-594513325D49}" dt="2022-07-28T15:51:39.284" v="2265" actId="26606"/>
          <ac:picMkLst>
            <pc:docMk/>
            <pc:sldMk cId="4145266158" sldId="319"/>
            <ac:picMk id="42" creationId="{4984A796-3ED8-227F-32BD-D69E95462AA1}"/>
          </ac:picMkLst>
        </pc:picChg>
      </pc:sldChg>
      <pc:sldChg chg="addSp modSp new mod modTransition setBg">
        <pc:chgData name="Tuttle, Monica" userId="966b0d8c-d660-4a10-a8bc-f58daf86d7ad" providerId="ADAL" clId="{8ECA048E-C557-4D73-9D8E-594513325D49}" dt="2022-08-28T23:50:08.306" v="3637"/>
        <pc:sldMkLst>
          <pc:docMk/>
          <pc:sldMk cId="3431811427" sldId="320"/>
        </pc:sldMkLst>
        <pc:spChg chg="mod">
          <ac:chgData name="Tuttle, Monica" userId="966b0d8c-d660-4a10-a8bc-f58daf86d7ad" providerId="ADAL" clId="{8ECA048E-C557-4D73-9D8E-594513325D49}" dt="2022-08-28T23:42:21.655" v="3555" actId="26606"/>
          <ac:spMkLst>
            <pc:docMk/>
            <pc:sldMk cId="3431811427" sldId="320"/>
            <ac:spMk id="2" creationId="{DE46EC87-7C50-4361-AE70-735D5E1B6675}"/>
          </ac:spMkLst>
        </pc:spChg>
        <pc:spChg chg="mod">
          <ac:chgData name="Tuttle, Monica" userId="966b0d8c-d660-4a10-a8bc-f58daf86d7ad" providerId="ADAL" clId="{8ECA048E-C557-4D73-9D8E-594513325D49}" dt="2022-08-28T23:46:12.178" v="3632" actId="403"/>
          <ac:spMkLst>
            <pc:docMk/>
            <pc:sldMk cId="3431811427" sldId="320"/>
            <ac:spMk id="3" creationId="{4431CA14-670A-4668-963A-6639B010882A}"/>
          </ac:spMkLst>
        </pc:spChg>
        <pc:spChg chg="add">
          <ac:chgData name="Tuttle, Monica" userId="966b0d8c-d660-4a10-a8bc-f58daf86d7ad" providerId="ADAL" clId="{8ECA048E-C557-4D73-9D8E-594513325D49}" dt="2022-08-28T23:42:21.655" v="3555" actId="26606"/>
          <ac:spMkLst>
            <pc:docMk/>
            <pc:sldMk cId="3431811427" sldId="320"/>
            <ac:spMk id="8" creationId="{827B839B-9ADE-406B-8590-F1CAEDED45A1}"/>
          </ac:spMkLst>
        </pc:spChg>
        <pc:spChg chg="add">
          <ac:chgData name="Tuttle, Monica" userId="966b0d8c-d660-4a10-a8bc-f58daf86d7ad" providerId="ADAL" clId="{8ECA048E-C557-4D73-9D8E-594513325D49}" dt="2022-08-28T23:42:21.655" v="3555" actId="26606"/>
          <ac:spMkLst>
            <pc:docMk/>
            <pc:sldMk cId="3431811427" sldId="320"/>
            <ac:spMk id="10" creationId="{CFE45BF0-46DB-408C-B5F7-7B11716805D4}"/>
          </ac:spMkLst>
        </pc:spChg>
        <pc:spChg chg="add">
          <ac:chgData name="Tuttle, Monica" userId="966b0d8c-d660-4a10-a8bc-f58daf86d7ad" providerId="ADAL" clId="{8ECA048E-C557-4D73-9D8E-594513325D49}" dt="2022-08-28T23:42:21.655" v="3555" actId="26606"/>
          <ac:spMkLst>
            <pc:docMk/>
            <pc:sldMk cId="3431811427" sldId="320"/>
            <ac:spMk id="12" creationId="{2AEBC8F2-97B1-41B4-93F1-2D289E197FBA}"/>
          </ac:spMkLst>
        </pc:spChg>
        <pc:spChg chg="add">
          <ac:chgData name="Tuttle, Monica" userId="966b0d8c-d660-4a10-a8bc-f58daf86d7ad" providerId="ADAL" clId="{8ECA048E-C557-4D73-9D8E-594513325D49}" dt="2022-08-28T23:42:21.655" v="3555" actId="26606"/>
          <ac:spMkLst>
            <pc:docMk/>
            <pc:sldMk cId="3431811427" sldId="320"/>
            <ac:spMk id="14" creationId="{472E3A19-F5D5-48FC-BB9C-48C2F68F598B}"/>
          </ac:spMkLst>
        </pc:spChg>
        <pc:spChg chg="add">
          <ac:chgData name="Tuttle, Monica" userId="966b0d8c-d660-4a10-a8bc-f58daf86d7ad" providerId="ADAL" clId="{8ECA048E-C557-4D73-9D8E-594513325D49}" dt="2022-08-28T23:42:21.655" v="3555" actId="26606"/>
          <ac:spMkLst>
            <pc:docMk/>
            <pc:sldMk cId="3431811427" sldId="320"/>
            <ac:spMk id="16" creationId="{7A62E32F-BB65-43A8-8EB5-92346890E549}"/>
          </ac:spMkLst>
        </pc:spChg>
        <pc:spChg chg="add">
          <ac:chgData name="Tuttle, Monica" userId="966b0d8c-d660-4a10-a8bc-f58daf86d7ad" providerId="ADAL" clId="{8ECA048E-C557-4D73-9D8E-594513325D49}" dt="2022-08-28T23:42:21.655" v="3555" actId="26606"/>
          <ac:spMkLst>
            <pc:docMk/>
            <pc:sldMk cId="3431811427" sldId="320"/>
            <ac:spMk id="18" creationId="{14E91B64-9FCC-451E-AFB4-A827D6329367}"/>
          </ac:spMkLst>
        </pc:spChg>
      </pc:sldChg>
      <pc:sldChg chg="addSp delSp modSp new mod modTransition setBg">
        <pc:chgData name="Tuttle, Monica" userId="966b0d8c-d660-4a10-a8bc-f58daf86d7ad" providerId="ADAL" clId="{8ECA048E-C557-4D73-9D8E-594513325D49}" dt="2022-08-29T01:45:48.099" v="3642" actId="20577"/>
        <pc:sldMkLst>
          <pc:docMk/>
          <pc:sldMk cId="509027342" sldId="321"/>
        </pc:sldMkLst>
        <pc:spChg chg="mod">
          <ac:chgData name="Tuttle, Monica" userId="966b0d8c-d660-4a10-a8bc-f58daf86d7ad" providerId="ADAL" clId="{8ECA048E-C557-4D73-9D8E-594513325D49}" dt="2022-08-29T01:45:48.099" v="3642" actId="20577"/>
          <ac:spMkLst>
            <pc:docMk/>
            <pc:sldMk cId="509027342" sldId="321"/>
            <ac:spMk id="2" creationId="{4929DCF4-60AA-4260-892B-4F22B58C17C2}"/>
          </ac:spMkLst>
        </pc:spChg>
        <pc:spChg chg="del">
          <ac:chgData name="Tuttle, Monica" userId="966b0d8c-d660-4a10-a8bc-f58daf86d7ad" providerId="ADAL" clId="{8ECA048E-C557-4D73-9D8E-594513325D49}" dt="2022-08-28T23:43:10.713" v="3585" actId="478"/>
          <ac:spMkLst>
            <pc:docMk/>
            <pc:sldMk cId="509027342" sldId="321"/>
            <ac:spMk id="3" creationId="{311CA42D-0900-478A-949E-9839E9D61A0E}"/>
          </ac:spMkLst>
        </pc:spChg>
        <pc:spChg chg="add del">
          <ac:chgData name="Tuttle, Monica" userId="966b0d8c-d660-4a10-a8bc-f58daf86d7ad" providerId="ADAL" clId="{8ECA048E-C557-4D73-9D8E-594513325D49}" dt="2022-08-28T23:44:11.675" v="3627" actId="26606"/>
          <ac:spMkLst>
            <pc:docMk/>
            <pc:sldMk cId="509027342" sldId="321"/>
            <ac:spMk id="7" creationId="{934F1179-B481-4F9E-BCA3-AFB972070F83}"/>
          </ac:spMkLst>
        </pc:spChg>
        <pc:spChg chg="add del">
          <ac:chgData name="Tuttle, Monica" userId="966b0d8c-d660-4a10-a8bc-f58daf86d7ad" providerId="ADAL" clId="{8ECA048E-C557-4D73-9D8E-594513325D49}" dt="2022-08-28T23:44:11.675" v="3627" actId="26606"/>
          <ac:spMkLst>
            <pc:docMk/>
            <pc:sldMk cId="509027342" sldId="321"/>
            <ac:spMk id="9" creationId="{827DC2C4-B485-428A-BF4A-472D2967F47F}"/>
          </ac:spMkLst>
        </pc:spChg>
        <pc:spChg chg="add del">
          <ac:chgData name="Tuttle, Monica" userId="966b0d8c-d660-4a10-a8bc-f58daf86d7ad" providerId="ADAL" clId="{8ECA048E-C557-4D73-9D8E-594513325D49}" dt="2022-08-28T23:44:11.675" v="3627" actId="26606"/>
          <ac:spMkLst>
            <pc:docMk/>
            <pc:sldMk cId="509027342" sldId="321"/>
            <ac:spMk id="11" creationId="{EE04B5EB-F158-4507-90DD-BD23620C7CC9}"/>
          </ac:spMkLst>
        </pc:spChg>
        <pc:spChg chg="add">
          <ac:chgData name="Tuttle, Monica" userId="966b0d8c-d660-4a10-a8bc-f58daf86d7ad" providerId="ADAL" clId="{8ECA048E-C557-4D73-9D8E-594513325D49}" dt="2022-08-28T23:44:11.675" v="3627" actId="26606"/>
          <ac:spMkLst>
            <pc:docMk/>
            <pc:sldMk cId="509027342" sldId="321"/>
            <ac:spMk id="13" creationId="{9095C1F4-AE7F-44E4-8693-40D3D6831140}"/>
          </ac:spMkLst>
        </pc:spChg>
        <pc:spChg chg="add del">
          <ac:chgData name="Tuttle, Monica" userId="966b0d8c-d660-4a10-a8bc-f58daf86d7ad" providerId="ADAL" clId="{8ECA048E-C557-4D73-9D8E-594513325D49}" dt="2022-08-28T23:44:06.183" v="3626" actId="26606"/>
          <ac:spMkLst>
            <pc:docMk/>
            <pc:sldMk cId="509027342" sldId="321"/>
            <ac:spMk id="16" creationId="{51D98CAC-3EFF-4342-BD5A-6C0E8CAB4C1A}"/>
          </ac:spMkLst>
        </pc:spChg>
        <pc:spChg chg="add">
          <ac:chgData name="Tuttle, Monica" userId="966b0d8c-d660-4a10-a8bc-f58daf86d7ad" providerId="ADAL" clId="{8ECA048E-C557-4D73-9D8E-594513325D49}" dt="2022-08-28T23:44:11.675" v="3627" actId="26606"/>
          <ac:spMkLst>
            <pc:docMk/>
            <pc:sldMk cId="509027342" sldId="321"/>
            <ac:spMk id="22" creationId="{871AEA07-1E14-44B4-8E55-64EF049CD66F}"/>
          </ac:spMkLst>
        </pc:spChg>
        <pc:grpChg chg="add">
          <ac:chgData name="Tuttle, Monica" userId="966b0d8c-d660-4a10-a8bc-f58daf86d7ad" providerId="ADAL" clId="{8ECA048E-C557-4D73-9D8E-594513325D49}" dt="2022-08-28T23:44:11.675" v="3627" actId="26606"/>
          <ac:grpSpMkLst>
            <pc:docMk/>
            <pc:sldMk cId="509027342" sldId="321"/>
            <ac:grpSpMk id="18" creationId="{8734DDD3-F723-4DD3-8ABE-EC0B2AC87D74}"/>
          </ac:grpSpMkLst>
        </pc:grpChg>
      </pc:sldChg>
      <pc:sldChg chg="addSp delSp modSp new mod modShow">
        <pc:chgData name="Tuttle, Monica" userId="966b0d8c-d660-4a10-a8bc-f58daf86d7ad" providerId="ADAL" clId="{8ECA048E-C557-4D73-9D8E-594513325D49}" dt="2022-08-29T13:56:19.641" v="4542" actId="1076"/>
        <pc:sldMkLst>
          <pc:docMk/>
          <pc:sldMk cId="948302154" sldId="322"/>
        </pc:sldMkLst>
        <pc:spChg chg="del">
          <ac:chgData name="Tuttle, Monica" userId="966b0d8c-d660-4a10-a8bc-f58daf86d7ad" providerId="ADAL" clId="{8ECA048E-C557-4D73-9D8E-594513325D49}" dt="2022-08-29T02:04:53.723" v="4490" actId="478"/>
          <ac:spMkLst>
            <pc:docMk/>
            <pc:sldMk cId="948302154" sldId="322"/>
            <ac:spMk id="2" creationId="{1482CD4A-A8FF-4EE8-B4E5-E201EF53FDBC}"/>
          </ac:spMkLst>
        </pc:spChg>
        <pc:spChg chg="del">
          <ac:chgData name="Tuttle, Monica" userId="966b0d8c-d660-4a10-a8bc-f58daf86d7ad" providerId="ADAL" clId="{8ECA048E-C557-4D73-9D8E-594513325D49}" dt="2022-08-29T02:04:45.859" v="4488"/>
          <ac:spMkLst>
            <pc:docMk/>
            <pc:sldMk cId="948302154" sldId="322"/>
            <ac:spMk id="3" creationId="{5E54EE2B-971B-4DDD-81D1-27AF1D2BE7E1}"/>
          </ac:spMkLst>
        </pc:spChg>
        <pc:spChg chg="add del mod">
          <ac:chgData name="Tuttle, Monica" userId="966b0d8c-d660-4a10-a8bc-f58daf86d7ad" providerId="ADAL" clId="{8ECA048E-C557-4D73-9D8E-594513325D49}" dt="2022-08-29T02:18:34.118" v="4497" actId="22"/>
          <ac:spMkLst>
            <pc:docMk/>
            <pc:sldMk cId="948302154" sldId="322"/>
            <ac:spMk id="4" creationId="{DCFBE071-6399-4C1C-B58B-EBEA94D7F969}"/>
          </ac:spMkLst>
        </pc:spChg>
        <pc:picChg chg="add mod ord">
          <ac:chgData name="Tuttle, Monica" userId="966b0d8c-d660-4a10-a8bc-f58daf86d7ad" providerId="ADAL" clId="{8ECA048E-C557-4D73-9D8E-594513325D49}" dt="2022-08-29T13:56:19.641" v="4542" actId="1076"/>
          <ac:picMkLst>
            <pc:docMk/>
            <pc:sldMk cId="948302154" sldId="322"/>
            <ac:picMk id="6" creationId="{DA941852-BD54-42EB-9A35-DE1F576C6DBC}"/>
          </ac:picMkLst>
        </pc:picChg>
        <pc:picChg chg="add del mod">
          <ac:chgData name="Tuttle, Monica" userId="966b0d8c-d660-4a10-a8bc-f58daf86d7ad" providerId="ADAL" clId="{8ECA048E-C557-4D73-9D8E-594513325D49}" dt="2022-08-29T02:06:33.014" v="4496" actId="478"/>
          <ac:picMkLst>
            <pc:docMk/>
            <pc:sldMk cId="948302154" sldId="322"/>
            <ac:picMk id="1026" creationId="{01E801BF-82DB-4D3E-9D3E-FA170E7A0F2F}"/>
          </ac:picMkLst>
        </pc:picChg>
      </pc:sldChg>
      <pc:sldMasterChg chg="modTransition modSldLayout">
        <pc:chgData name="Tuttle, Monica" userId="966b0d8c-d660-4a10-a8bc-f58daf86d7ad" providerId="ADAL" clId="{8ECA048E-C557-4D73-9D8E-594513325D49}" dt="2022-08-28T23:50:08.306" v="3637"/>
        <pc:sldMasterMkLst>
          <pc:docMk/>
          <pc:sldMasterMk cId="1184979032" sldId="2147483736"/>
        </pc:sldMasterMkLst>
        <pc:sldLayoutChg chg="modTransition">
          <pc:chgData name="Tuttle, Monica" userId="966b0d8c-d660-4a10-a8bc-f58daf86d7ad" providerId="ADAL" clId="{8ECA048E-C557-4D73-9D8E-594513325D49}" dt="2022-08-28T23:50:08.306" v="3637"/>
          <pc:sldLayoutMkLst>
            <pc:docMk/>
            <pc:sldMasterMk cId="1184979032" sldId="2147483736"/>
            <pc:sldLayoutMk cId="1485404857" sldId="2147483737"/>
          </pc:sldLayoutMkLst>
        </pc:sldLayoutChg>
        <pc:sldLayoutChg chg="modTransition">
          <pc:chgData name="Tuttle, Monica" userId="966b0d8c-d660-4a10-a8bc-f58daf86d7ad" providerId="ADAL" clId="{8ECA048E-C557-4D73-9D8E-594513325D49}" dt="2022-08-28T23:50:08.306" v="3637"/>
          <pc:sldLayoutMkLst>
            <pc:docMk/>
            <pc:sldMasterMk cId="1184979032" sldId="2147483736"/>
            <pc:sldLayoutMk cId="4141033228" sldId="2147483738"/>
          </pc:sldLayoutMkLst>
        </pc:sldLayoutChg>
        <pc:sldLayoutChg chg="modTransition">
          <pc:chgData name="Tuttle, Monica" userId="966b0d8c-d660-4a10-a8bc-f58daf86d7ad" providerId="ADAL" clId="{8ECA048E-C557-4D73-9D8E-594513325D49}" dt="2022-08-28T23:50:08.306" v="3637"/>
          <pc:sldLayoutMkLst>
            <pc:docMk/>
            <pc:sldMasterMk cId="1184979032" sldId="2147483736"/>
            <pc:sldLayoutMk cId="3439491352" sldId="2147483739"/>
          </pc:sldLayoutMkLst>
        </pc:sldLayoutChg>
        <pc:sldLayoutChg chg="modTransition">
          <pc:chgData name="Tuttle, Monica" userId="966b0d8c-d660-4a10-a8bc-f58daf86d7ad" providerId="ADAL" clId="{8ECA048E-C557-4D73-9D8E-594513325D49}" dt="2022-08-28T23:50:08.306" v="3637"/>
          <pc:sldLayoutMkLst>
            <pc:docMk/>
            <pc:sldMasterMk cId="1184979032" sldId="2147483736"/>
            <pc:sldLayoutMk cId="781418370" sldId="2147483740"/>
          </pc:sldLayoutMkLst>
        </pc:sldLayoutChg>
        <pc:sldLayoutChg chg="modTransition">
          <pc:chgData name="Tuttle, Monica" userId="966b0d8c-d660-4a10-a8bc-f58daf86d7ad" providerId="ADAL" clId="{8ECA048E-C557-4D73-9D8E-594513325D49}" dt="2022-08-28T23:50:08.306" v="3637"/>
          <pc:sldLayoutMkLst>
            <pc:docMk/>
            <pc:sldMasterMk cId="1184979032" sldId="2147483736"/>
            <pc:sldLayoutMk cId="136343484" sldId="2147483741"/>
          </pc:sldLayoutMkLst>
        </pc:sldLayoutChg>
        <pc:sldLayoutChg chg="modTransition">
          <pc:chgData name="Tuttle, Monica" userId="966b0d8c-d660-4a10-a8bc-f58daf86d7ad" providerId="ADAL" clId="{8ECA048E-C557-4D73-9D8E-594513325D49}" dt="2022-08-28T23:50:08.306" v="3637"/>
          <pc:sldLayoutMkLst>
            <pc:docMk/>
            <pc:sldMasterMk cId="1184979032" sldId="2147483736"/>
            <pc:sldLayoutMk cId="1223881664" sldId="2147483742"/>
          </pc:sldLayoutMkLst>
        </pc:sldLayoutChg>
        <pc:sldLayoutChg chg="modTransition">
          <pc:chgData name="Tuttle, Monica" userId="966b0d8c-d660-4a10-a8bc-f58daf86d7ad" providerId="ADAL" clId="{8ECA048E-C557-4D73-9D8E-594513325D49}" dt="2022-08-28T23:50:08.306" v="3637"/>
          <pc:sldLayoutMkLst>
            <pc:docMk/>
            <pc:sldMasterMk cId="1184979032" sldId="2147483736"/>
            <pc:sldLayoutMk cId="1298933987" sldId="2147483743"/>
          </pc:sldLayoutMkLst>
        </pc:sldLayoutChg>
        <pc:sldLayoutChg chg="modTransition">
          <pc:chgData name="Tuttle, Monica" userId="966b0d8c-d660-4a10-a8bc-f58daf86d7ad" providerId="ADAL" clId="{8ECA048E-C557-4D73-9D8E-594513325D49}" dt="2022-08-28T23:50:08.306" v="3637"/>
          <pc:sldLayoutMkLst>
            <pc:docMk/>
            <pc:sldMasterMk cId="1184979032" sldId="2147483736"/>
            <pc:sldLayoutMk cId="1843580345" sldId="2147483744"/>
          </pc:sldLayoutMkLst>
        </pc:sldLayoutChg>
        <pc:sldLayoutChg chg="modTransition">
          <pc:chgData name="Tuttle, Monica" userId="966b0d8c-d660-4a10-a8bc-f58daf86d7ad" providerId="ADAL" clId="{8ECA048E-C557-4D73-9D8E-594513325D49}" dt="2022-08-28T23:50:08.306" v="3637"/>
          <pc:sldLayoutMkLst>
            <pc:docMk/>
            <pc:sldMasterMk cId="1184979032" sldId="2147483736"/>
            <pc:sldLayoutMk cId="2054364177" sldId="2147483745"/>
          </pc:sldLayoutMkLst>
        </pc:sldLayoutChg>
        <pc:sldLayoutChg chg="modTransition">
          <pc:chgData name="Tuttle, Monica" userId="966b0d8c-d660-4a10-a8bc-f58daf86d7ad" providerId="ADAL" clId="{8ECA048E-C557-4D73-9D8E-594513325D49}" dt="2022-08-28T23:50:08.306" v="3637"/>
          <pc:sldLayoutMkLst>
            <pc:docMk/>
            <pc:sldMasterMk cId="1184979032" sldId="2147483736"/>
            <pc:sldLayoutMk cId="3437555063" sldId="2147483746"/>
          </pc:sldLayoutMkLst>
        </pc:sldLayoutChg>
        <pc:sldLayoutChg chg="modTransition">
          <pc:chgData name="Tuttle, Monica" userId="966b0d8c-d660-4a10-a8bc-f58daf86d7ad" providerId="ADAL" clId="{8ECA048E-C557-4D73-9D8E-594513325D49}" dt="2022-08-28T23:50:08.306" v="3637"/>
          <pc:sldLayoutMkLst>
            <pc:docMk/>
            <pc:sldMasterMk cId="1184979032" sldId="2147483736"/>
            <pc:sldLayoutMk cId="1477528669" sldId="2147483747"/>
          </pc:sldLayoutMkLst>
        </pc:sldLayoutChg>
      </pc:sldMasterChg>
    </pc:docChg>
  </pc:docChgLst>
  <pc:docChgLst>
    <pc:chgData name="Tuttle, Monica" userId="966b0d8c-d660-4a10-a8bc-f58daf86d7ad" providerId="ADAL" clId="{B440BE8D-3981-4D6F-8A7D-5612FD5C1FBE}"/>
    <pc:docChg chg="undo custSel addSld modSld sldOrd">
      <pc:chgData name="Tuttle, Monica" userId="966b0d8c-d660-4a10-a8bc-f58daf86d7ad" providerId="ADAL" clId="{B440BE8D-3981-4D6F-8A7D-5612FD5C1FBE}" dt="2022-05-10T23:27:48.490" v="400" actId="1076"/>
      <pc:docMkLst>
        <pc:docMk/>
      </pc:docMkLst>
      <pc:sldChg chg="modSp mod ord">
        <pc:chgData name="Tuttle, Monica" userId="966b0d8c-d660-4a10-a8bc-f58daf86d7ad" providerId="ADAL" clId="{B440BE8D-3981-4D6F-8A7D-5612FD5C1FBE}" dt="2022-05-09T00:33:27.699" v="175" actId="1076"/>
        <pc:sldMkLst>
          <pc:docMk/>
          <pc:sldMk cId="915541791" sldId="258"/>
        </pc:sldMkLst>
        <pc:picChg chg="mod">
          <ac:chgData name="Tuttle, Monica" userId="966b0d8c-d660-4a10-a8bc-f58daf86d7ad" providerId="ADAL" clId="{B440BE8D-3981-4D6F-8A7D-5612FD5C1FBE}" dt="2022-05-09T00:33:27.699" v="175" actId="1076"/>
          <ac:picMkLst>
            <pc:docMk/>
            <pc:sldMk cId="915541791" sldId="258"/>
            <ac:picMk id="3" creationId="{D75F658F-CDA8-4322-A10F-0BDD22AC54D5}"/>
          </ac:picMkLst>
        </pc:picChg>
      </pc:sldChg>
      <pc:sldChg chg="modSp mod">
        <pc:chgData name="Tuttle, Monica" userId="966b0d8c-d660-4a10-a8bc-f58daf86d7ad" providerId="ADAL" clId="{B440BE8D-3981-4D6F-8A7D-5612FD5C1FBE}" dt="2022-05-10T23:27:48.490" v="400" actId="1076"/>
        <pc:sldMkLst>
          <pc:docMk/>
          <pc:sldMk cId="1214552291" sldId="260"/>
        </pc:sldMkLst>
        <pc:grpChg chg="mod">
          <ac:chgData name="Tuttle, Monica" userId="966b0d8c-d660-4a10-a8bc-f58daf86d7ad" providerId="ADAL" clId="{B440BE8D-3981-4D6F-8A7D-5612FD5C1FBE}" dt="2022-05-10T23:27:48.490" v="400" actId="1076"/>
          <ac:grpSpMkLst>
            <pc:docMk/>
            <pc:sldMk cId="1214552291" sldId="260"/>
            <ac:grpSpMk id="32" creationId="{B110BD6D-A5B3-44B0-ACAB-CF449789329A}"/>
          </ac:grpSpMkLst>
        </pc:grpChg>
      </pc:sldChg>
      <pc:sldChg chg="modSp mod">
        <pc:chgData name="Tuttle, Monica" userId="966b0d8c-d660-4a10-a8bc-f58daf86d7ad" providerId="ADAL" clId="{B440BE8D-3981-4D6F-8A7D-5612FD5C1FBE}" dt="2022-05-09T00:40:00.917" v="179" actId="14861"/>
        <pc:sldMkLst>
          <pc:docMk/>
          <pc:sldMk cId="987808590" sldId="261"/>
        </pc:sldMkLst>
        <pc:grpChg chg="mod">
          <ac:chgData name="Tuttle, Monica" userId="966b0d8c-d660-4a10-a8bc-f58daf86d7ad" providerId="ADAL" clId="{B440BE8D-3981-4D6F-8A7D-5612FD5C1FBE}" dt="2022-05-09T00:39:53.490" v="178" actId="14861"/>
          <ac:grpSpMkLst>
            <pc:docMk/>
            <pc:sldMk cId="987808590" sldId="261"/>
            <ac:grpSpMk id="27" creationId="{A133E581-E390-4824-80C4-E7DF84E3698A}"/>
          </ac:grpSpMkLst>
        </pc:grpChg>
        <pc:picChg chg="mod">
          <ac:chgData name="Tuttle, Monica" userId="966b0d8c-d660-4a10-a8bc-f58daf86d7ad" providerId="ADAL" clId="{B440BE8D-3981-4D6F-8A7D-5612FD5C1FBE}" dt="2022-05-09T00:40:00.917" v="179" actId="14861"/>
          <ac:picMkLst>
            <pc:docMk/>
            <pc:sldMk cId="987808590" sldId="261"/>
            <ac:picMk id="21" creationId="{94B47275-9213-41A8-AE73-ECD936F956B7}"/>
          </ac:picMkLst>
        </pc:picChg>
      </pc:sldChg>
      <pc:sldChg chg="modSp mod">
        <pc:chgData name="Tuttle, Monica" userId="966b0d8c-d660-4a10-a8bc-f58daf86d7ad" providerId="ADAL" clId="{B440BE8D-3981-4D6F-8A7D-5612FD5C1FBE}" dt="2022-05-09T00:38:24.612" v="177" actId="1076"/>
        <pc:sldMkLst>
          <pc:docMk/>
          <pc:sldMk cId="2635513849" sldId="262"/>
        </pc:sldMkLst>
        <pc:grpChg chg="mod">
          <ac:chgData name="Tuttle, Monica" userId="966b0d8c-d660-4a10-a8bc-f58daf86d7ad" providerId="ADAL" clId="{B440BE8D-3981-4D6F-8A7D-5612FD5C1FBE}" dt="2022-05-09T00:38:24.612" v="177" actId="1076"/>
          <ac:grpSpMkLst>
            <pc:docMk/>
            <pc:sldMk cId="2635513849" sldId="262"/>
            <ac:grpSpMk id="34" creationId="{5D47E8F2-0816-499C-9047-3BAFF8971667}"/>
          </ac:grpSpMkLst>
        </pc:grpChg>
        <pc:picChg chg="mod">
          <ac:chgData name="Tuttle, Monica" userId="966b0d8c-d660-4a10-a8bc-f58daf86d7ad" providerId="ADAL" clId="{B440BE8D-3981-4D6F-8A7D-5612FD5C1FBE}" dt="2022-05-08T02:57:06.917" v="13" actId="1076"/>
          <ac:picMkLst>
            <pc:docMk/>
            <pc:sldMk cId="2635513849" sldId="262"/>
            <ac:picMk id="21" creationId="{9B383C0F-276C-4F81-B45A-40500B18FE9A}"/>
          </ac:picMkLst>
        </pc:picChg>
        <pc:picChg chg="mod">
          <ac:chgData name="Tuttle, Monica" userId="966b0d8c-d660-4a10-a8bc-f58daf86d7ad" providerId="ADAL" clId="{B440BE8D-3981-4D6F-8A7D-5612FD5C1FBE}" dt="2022-05-08T02:56:38.947" v="10" actId="1076"/>
          <ac:picMkLst>
            <pc:docMk/>
            <pc:sldMk cId="2635513849" sldId="262"/>
            <ac:picMk id="25" creationId="{79EFE0BE-C872-41DC-BD5E-DCC06928FB21}"/>
          </ac:picMkLst>
        </pc:picChg>
        <pc:picChg chg="mod">
          <ac:chgData name="Tuttle, Monica" userId="966b0d8c-d660-4a10-a8bc-f58daf86d7ad" providerId="ADAL" clId="{B440BE8D-3981-4D6F-8A7D-5612FD5C1FBE}" dt="2022-05-08T02:56:58.593" v="12" actId="1076"/>
          <ac:picMkLst>
            <pc:docMk/>
            <pc:sldMk cId="2635513849" sldId="262"/>
            <ac:picMk id="27" creationId="{61BC919E-EB7F-4ED5-A710-4FBCCBD3CA05}"/>
          </ac:picMkLst>
        </pc:picChg>
      </pc:sldChg>
      <pc:sldChg chg="addSp modSp mod ord setBg">
        <pc:chgData name="Tuttle, Monica" userId="966b0d8c-d660-4a10-a8bc-f58daf86d7ad" providerId="ADAL" clId="{B440BE8D-3981-4D6F-8A7D-5612FD5C1FBE}" dt="2022-05-10T14:14:25.971" v="397" actId="1076"/>
        <pc:sldMkLst>
          <pc:docMk/>
          <pc:sldMk cId="3445406572" sldId="263"/>
        </pc:sldMkLst>
        <pc:spChg chg="add">
          <ac:chgData name="Tuttle, Monica" userId="966b0d8c-d660-4a10-a8bc-f58daf86d7ad" providerId="ADAL" clId="{B440BE8D-3981-4D6F-8A7D-5612FD5C1FBE}" dt="2022-05-08T02:55:40.740" v="2" actId="26606"/>
          <ac:spMkLst>
            <pc:docMk/>
            <pc:sldMk cId="3445406572" sldId="263"/>
            <ac:spMk id="8" creationId="{F3060C83-F051-4F0E-ABAD-AA0DFC48B218}"/>
          </ac:spMkLst>
        </pc:spChg>
        <pc:spChg chg="add">
          <ac:chgData name="Tuttle, Monica" userId="966b0d8c-d660-4a10-a8bc-f58daf86d7ad" providerId="ADAL" clId="{B440BE8D-3981-4D6F-8A7D-5612FD5C1FBE}" dt="2022-05-08T02:55:40.740" v="2" actId="26606"/>
          <ac:spMkLst>
            <pc:docMk/>
            <pc:sldMk cId="3445406572" sldId="263"/>
            <ac:spMk id="10" creationId="{83C98ABE-055B-441F-B07E-44F97F083C39}"/>
          </ac:spMkLst>
        </pc:spChg>
        <pc:spChg chg="add">
          <ac:chgData name="Tuttle, Monica" userId="966b0d8c-d660-4a10-a8bc-f58daf86d7ad" providerId="ADAL" clId="{B440BE8D-3981-4D6F-8A7D-5612FD5C1FBE}" dt="2022-05-08T02:55:40.740" v="2" actId="26606"/>
          <ac:spMkLst>
            <pc:docMk/>
            <pc:sldMk cId="3445406572" sldId="263"/>
            <ac:spMk id="12" creationId="{29FDB030-9B49-4CED-8CCD-4D99382388AC}"/>
          </ac:spMkLst>
        </pc:spChg>
        <pc:spChg chg="add">
          <ac:chgData name="Tuttle, Monica" userId="966b0d8c-d660-4a10-a8bc-f58daf86d7ad" providerId="ADAL" clId="{B440BE8D-3981-4D6F-8A7D-5612FD5C1FBE}" dt="2022-05-08T02:55:40.740" v="2" actId="26606"/>
          <ac:spMkLst>
            <pc:docMk/>
            <pc:sldMk cId="3445406572" sldId="263"/>
            <ac:spMk id="14" creationId="{3783CA14-24A1-485C-8B30-D6A5D87987AD}"/>
          </ac:spMkLst>
        </pc:spChg>
        <pc:spChg chg="add">
          <ac:chgData name="Tuttle, Monica" userId="966b0d8c-d660-4a10-a8bc-f58daf86d7ad" providerId="ADAL" clId="{B440BE8D-3981-4D6F-8A7D-5612FD5C1FBE}" dt="2022-05-08T02:55:40.740" v="2" actId="26606"/>
          <ac:spMkLst>
            <pc:docMk/>
            <pc:sldMk cId="3445406572" sldId="263"/>
            <ac:spMk id="16" creationId="{9A97C86A-04D6-40F7-AE84-31AB43E6A846}"/>
          </ac:spMkLst>
        </pc:spChg>
        <pc:spChg chg="add">
          <ac:chgData name="Tuttle, Monica" userId="966b0d8c-d660-4a10-a8bc-f58daf86d7ad" providerId="ADAL" clId="{B440BE8D-3981-4D6F-8A7D-5612FD5C1FBE}" dt="2022-05-08T02:55:40.740" v="2" actId="26606"/>
          <ac:spMkLst>
            <pc:docMk/>
            <pc:sldMk cId="3445406572" sldId="263"/>
            <ac:spMk id="18" creationId="{FF9F2414-84E8-453E-B1F3-389FDE8192D9}"/>
          </ac:spMkLst>
        </pc:spChg>
        <pc:spChg chg="add">
          <ac:chgData name="Tuttle, Monica" userId="966b0d8c-d660-4a10-a8bc-f58daf86d7ad" providerId="ADAL" clId="{B440BE8D-3981-4D6F-8A7D-5612FD5C1FBE}" dt="2022-05-08T02:55:40.740" v="2" actId="26606"/>
          <ac:spMkLst>
            <pc:docMk/>
            <pc:sldMk cId="3445406572" sldId="263"/>
            <ac:spMk id="20" creationId="{3ECA69A1-7536-43AC-85EF-C7106179F5ED}"/>
          </ac:spMkLst>
        </pc:spChg>
        <pc:picChg chg="add mod modCrop">
          <ac:chgData name="Tuttle, Monica" userId="966b0d8c-d660-4a10-a8bc-f58daf86d7ad" providerId="ADAL" clId="{B440BE8D-3981-4D6F-8A7D-5612FD5C1FBE}" dt="2022-05-10T14:14:25.971" v="397" actId="1076"/>
          <ac:picMkLst>
            <pc:docMk/>
            <pc:sldMk cId="3445406572" sldId="263"/>
            <ac:picMk id="3" creationId="{5A50850C-FD10-43AA-8E19-B06A43D7BCF0}"/>
          </ac:picMkLst>
        </pc:picChg>
      </pc:sldChg>
      <pc:sldChg chg="addSp delSp modSp new mod setBg">
        <pc:chgData name="Tuttle, Monica" userId="966b0d8c-d660-4a10-a8bc-f58daf86d7ad" providerId="ADAL" clId="{B440BE8D-3981-4D6F-8A7D-5612FD5C1FBE}" dt="2022-05-08T03:31:56.252" v="168" actId="14861"/>
        <pc:sldMkLst>
          <pc:docMk/>
          <pc:sldMk cId="269360403" sldId="264"/>
        </pc:sldMkLst>
        <pc:spChg chg="add mod">
          <ac:chgData name="Tuttle, Monica" userId="966b0d8c-d660-4a10-a8bc-f58daf86d7ad" providerId="ADAL" clId="{B440BE8D-3981-4D6F-8A7D-5612FD5C1FBE}" dt="2022-05-08T03:29:47.526" v="138" actId="14100"/>
          <ac:spMkLst>
            <pc:docMk/>
            <pc:sldMk cId="269360403" sldId="264"/>
            <ac:spMk id="15" creationId="{45DA1291-A557-4AE4-8802-83ABD99CD5FF}"/>
          </ac:spMkLst>
        </pc:spChg>
        <pc:spChg chg="add mod">
          <ac:chgData name="Tuttle, Monica" userId="966b0d8c-d660-4a10-a8bc-f58daf86d7ad" providerId="ADAL" clId="{B440BE8D-3981-4D6F-8A7D-5612FD5C1FBE}" dt="2022-05-08T03:30:54.373" v="153" actId="14100"/>
          <ac:spMkLst>
            <pc:docMk/>
            <pc:sldMk cId="269360403" sldId="264"/>
            <ac:spMk id="16" creationId="{8017FEA6-8079-44D5-A2E2-432D9E173D7F}"/>
          </ac:spMkLst>
        </pc:spChg>
        <pc:spChg chg="add mod">
          <ac:chgData name="Tuttle, Monica" userId="966b0d8c-d660-4a10-a8bc-f58daf86d7ad" providerId="ADAL" clId="{B440BE8D-3981-4D6F-8A7D-5612FD5C1FBE}" dt="2022-05-08T03:30:37.460" v="149" actId="14100"/>
          <ac:spMkLst>
            <pc:docMk/>
            <pc:sldMk cId="269360403" sldId="264"/>
            <ac:spMk id="17" creationId="{57D863B3-C177-43DC-A348-BF3B80B9B46C}"/>
          </ac:spMkLst>
        </pc:spChg>
        <pc:spChg chg="add mod">
          <ac:chgData name="Tuttle, Monica" userId="966b0d8c-d660-4a10-a8bc-f58daf86d7ad" providerId="ADAL" clId="{B440BE8D-3981-4D6F-8A7D-5612FD5C1FBE}" dt="2022-05-08T03:30:28.696" v="147" actId="14100"/>
          <ac:spMkLst>
            <pc:docMk/>
            <pc:sldMk cId="269360403" sldId="264"/>
            <ac:spMk id="18" creationId="{E14DA6FA-250A-4C0D-BF16-73982C0A13B9}"/>
          </ac:spMkLst>
        </pc:spChg>
        <pc:spChg chg="add mod">
          <ac:chgData name="Tuttle, Monica" userId="966b0d8c-d660-4a10-a8bc-f58daf86d7ad" providerId="ADAL" clId="{B440BE8D-3981-4D6F-8A7D-5612FD5C1FBE}" dt="2022-05-08T03:30:15.633" v="144" actId="14100"/>
          <ac:spMkLst>
            <pc:docMk/>
            <pc:sldMk cId="269360403" sldId="264"/>
            <ac:spMk id="19" creationId="{F81B0EB0-3736-4751-A352-437767E18436}"/>
          </ac:spMkLst>
        </pc:spChg>
        <pc:spChg chg="add del">
          <ac:chgData name="Tuttle, Monica" userId="966b0d8c-d660-4a10-a8bc-f58daf86d7ad" providerId="ADAL" clId="{B440BE8D-3981-4D6F-8A7D-5612FD5C1FBE}" dt="2022-05-08T03:31:38.314" v="165" actId="26606"/>
          <ac:spMkLst>
            <pc:docMk/>
            <pc:sldMk cId="269360403" sldId="264"/>
            <ac:spMk id="26" creationId="{F3060C83-F051-4F0E-ABAD-AA0DFC48B218}"/>
          </ac:spMkLst>
        </pc:spChg>
        <pc:spChg chg="add del">
          <ac:chgData name="Tuttle, Monica" userId="966b0d8c-d660-4a10-a8bc-f58daf86d7ad" providerId="ADAL" clId="{B440BE8D-3981-4D6F-8A7D-5612FD5C1FBE}" dt="2022-05-08T03:31:38.314" v="165" actId="26606"/>
          <ac:spMkLst>
            <pc:docMk/>
            <pc:sldMk cId="269360403" sldId="264"/>
            <ac:spMk id="28" creationId="{83C98ABE-055B-441F-B07E-44F97F083C39}"/>
          </ac:spMkLst>
        </pc:spChg>
        <pc:spChg chg="add del">
          <ac:chgData name="Tuttle, Monica" userId="966b0d8c-d660-4a10-a8bc-f58daf86d7ad" providerId="ADAL" clId="{B440BE8D-3981-4D6F-8A7D-5612FD5C1FBE}" dt="2022-05-08T03:31:38.314" v="165" actId="26606"/>
          <ac:spMkLst>
            <pc:docMk/>
            <pc:sldMk cId="269360403" sldId="264"/>
            <ac:spMk id="30" creationId="{29FDB030-9B49-4CED-8CCD-4D99382388AC}"/>
          </ac:spMkLst>
        </pc:spChg>
        <pc:spChg chg="add del">
          <ac:chgData name="Tuttle, Monica" userId="966b0d8c-d660-4a10-a8bc-f58daf86d7ad" providerId="ADAL" clId="{B440BE8D-3981-4D6F-8A7D-5612FD5C1FBE}" dt="2022-05-08T03:31:38.314" v="165" actId="26606"/>
          <ac:spMkLst>
            <pc:docMk/>
            <pc:sldMk cId="269360403" sldId="264"/>
            <ac:spMk id="32" creationId="{3783CA14-24A1-485C-8B30-D6A5D87987AD}"/>
          </ac:spMkLst>
        </pc:spChg>
        <pc:spChg chg="add del">
          <ac:chgData name="Tuttle, Monica" userId="966b0d8c-d660-4a10-a8bc-f58daf86d7ad" providerId="ADAL" clId="{B440BE8D-3981-4D6F-8A7D-5612FD5C1FBE}" dt="2022-05-08T03:31:38.314" v="165" actId="26606"/>
          <ac:spMkLst>
            <pc:docMk/>
            <pc:sldMk cId="269360403" sldId="264"/>
            <ac:spMk id="34" creationId="{9A97C86A-04D6-40F7-AE84-31AB43E6A846}"/>
          </ac:spMkLst>
        </pc:spChg>
        <pc:spChg chg="add del">
          <ac:chgData name="Tuttle, Monica" userId="966b0d8c-d660-4a10-a8bc-f58daf86d7ad" providerId="ADAL" clId="{B440BE8D-3981-4D6F-8A7D-5612FD5C1FBE}" dt="2022-05-08T03:31:38.314" v="165" actId="26606"/>
          <ac:spMkLst>
            <pc:docMk/>
            <pc:sldMk cId="269360403" sldId="264"/>
            <ac:spMk id="36" creationId="{FF9F2414-84E8-453E-B1F3-389FDE8192D9}"/>
          </ac:spMkLst>
        </pc:spChg>
        <pc:spChg chg="add del">
          <ac:chgData name="Tuttle, Monica" userId="966b0d8c-d660-4a10-a8bc-f58daf86d7ad" providerId="ADAL" clId="{B440BE8D-3981-4D6F-8A7D-5612FD5C1FBE}" dt="2022-05-08T03:31:38.314" v="165" actId="26606"/>
          <ac:spMkLst>
            <pc:docMk/>
            <pc:sldMk cId="269360403" sldId="264"/>
            <ac:spMk id="38" creationId="{3ECA69A1-7536-43AC-85EF-C7106179F5ED}"/>
          </ac:spMkLst>
        </pc:spChg>
        <pc:spChg chg="add del">
          <ac:chgData name="Tuttle, Monica" userId="966b0d8c-d660-4a10-a8bc-f58daf86d7ad" providerId="ADAL" clId="{B440BE8D-3981-4D6F-8A7D-5612FD5C1FBE}" dt="2022-05-08T03:31:33.635" v="160" actId="26606"/>
          <ac:spMkLst>
            <pc:docMk/>
            <pc:sldMk cId="269360403" sldId="264"/>
            <ac:spMk id="43" creationId="{86FF76B9-219D-4469-AF87-0236D29032F1}"/>
          </ac:spMkLst>
        </pc:spChg>
        <pc:spChg chg="add del">
          <ac:chgData name="Tuttle, Monica" userId="966b0d8c-d660-4a10-a8bc-f58daf86d7ad" providerId="ADAL" clId="{B440BE8D-3981-4D6F-8A7D-5612FD5C1FBE}" dt="2022-05-08T03:31:33.635" v="160" actId="26606"/>
          <ac:spMkLst>
            <pc:docMk/>
            <pc:sldMk cId="269360403" sldId="264"/>
            <ac:spMk id="49" creationId="{2E80C965-DB6D-4F81-9E9E-B027384D0BD6}"/>
          </ac:spMkLst>
        </pc:spChg>
        <pc:spChg chg="add del">
          <ac:chgData name="Tuttle, Monica" userId="966b0d8c-d660-4a10-a8bc-f58daf86d7ad" providerId="ADAL" clId="{B440BE8D-3981-4D6F-8A7D-5612FD5C1FBE}" dt="2022-05-08T03:31:33.635" v="160" actId="26606"/>
          <ac:spMkLst>
            <pc:docMk/>
            <pc:sldMk cId="269360403" sldId="264"/>
            <ac:spMk id="51" creationId="{633C5E46-DAC5-4661-9C87-22B08E2A512F}"/>
          </ac:spMkLst>
        </pc:spChg>
        <pc:spChg chg="add del">
          <ac:chgData name="Tuttle, Monica" userId="966b0d8c-d660-4a10-a8bc-f58daf86d7ad" providerId="ADAL" clId="{B440BE8D-3981-4D6F-8A7D-5612FD5C1FBE}" dt="2022-05-08T03:31:35.602" v="162" actId="26606"/>
          <ac:spMkLst>
            <pc:docMk/>
            <pc:sldMk cId="269360403" sldId="264"/>
            <ac:spMk id="53" creationId="{32BC26D8-82FB-445E-AA49-62A77D7C1EE0}"/>
          </ac:spMkLst>
        </pc:spChg>
        <pc:spChg chg="add del">
          <ac:chgData name="Tuttle, Monica" userId="966b0d8c-d660-4a10-a8bc-f58daf86d7ad" providerId="ADAL" clId="{B440BE8D-3981-4D6F-8A7D-5612FD5C1FBE}" dt="2022-05-08T03:31:35.602" v="162" actId="26606"/>
          <ac:spMkLst>
            <pc:docMk/>
            <pc:sldMk cId="269360403" sldId="264"/>
            <ac:spMk id="54" creationId="{CB44330D-EA18-4254-AA95-EB49948539B8}"/>
          </ac:spMkLst>
        </pc:spChg>
        <pc:spChg chg="add">
          <ac:chgData name="Tuttle, Monica" userId="966b0d8c-d660-4a10-a8bc-f58daf86d7ad" providerId="ADAL" clId="{B440BE8D-3981-4D6F-8A7D-5612FD5C1FBE}" dt="2022-05-08T03:31:38.314" v="165" actId="26606"/>
          <ac:spMkLst>
            <pc:docMk/>
            <pc:sldMk cId="269360403" sldId="264"/>
            <ac:spMk id="55" creationId="{3ECA69A1-7536-43AC-85EF-C7106179F5ED}"/>
          </ac:spMkLst>
        </pc:spChg>
        <pc:spChg chg="add del">
          <ac:chgData name="Tuttle, Monica" userId="966b0d8c-d660-4a10-a8bc-f58daf86d7ad" providerId="ADAL" clId="{B440BE8D-3981-4D6F-8A7D-5612FD5C1FBE}" dt="2022-05-08T03:31:38.283" v="164" actId="26606"/>
          <ac:spMkLst>
            <pc:docMk/>
            <pc:sldMk cId="269360403" sldId="264"/>
            <ac:spMk id="56" creationId="{86FF76B9-219D-4469-AF87-0236D29032F1}"/>
          </ac:spMkLst>
        </pc:spChg>
        <pc:spChg chg="add del">
          <ac:chgData name="Tuttle, Monica" userId="966b0d8c-d660-4a10-a8bc-f58daf86d7ad" providerId="ADAL" clId="{B440BE8D-3981-4D6F-8A7D-5612FD5C1FBE}" dt="2022-05-08T03:31:38.283" v="164" actId="26606"/>
          <ac:spMkLst>
            <pc:docMk/>
            <pc:sldMk cId="269360403" sldId="264"/>
            <ac:spMk id="58" creationId="{2E80C965-DB6D-4F81-9E9E-B027384D0BD6}"/>
          </ac:spMkLst>
        </pc:spChg>
        <pc:spChg chg="add del">
          <ac:chgData name="Tuttle, Monica" userId="966b0d8c-d660-4a10-a8bc-f58daf86d7ad" providerId="ADAL" clId="{B440BE8D-3981-4D6F-8A7D-5612FD5C1FBE}" dt="2022-05-08T03:31:38.283" v="164" actId="26606"/>
          <ac:spMkLst>
            <pc:docMk/>
            <pc:sldMk cId="269360403" sldId="264"/>
            <ac:spMk id="59" creationId="{633C5E46-DAC5-4661-9C87-22B08E2A512F}"/>
          </ac:spMkLst>
        </pc:spChg>
        <pc:spChg chg="add">
          <ac:chgData name="Tuttle, Monica" userId="966b0d8c-d660-4a10-a8bc-f58daf86d7ad" providerId="ADAL" clId="{B440BE8D-3981-4D6F-8A7D-5612FD5C1FBE}" dt="2022-05-08T03:31:38.314" v="165" actId="26606"/>
          <ac:spMkLst>
            <pc:docMk/>
            <pc:sldMk cId="269360403" sldId="264"/>
            <ac:spMk id="61" creationId="{F3060C83-F051-4F0E-ABAD-AA0DFC48B218}"/>
          </ac:spMkLst>
        </pc:spChg>
        <pc:spChg chg="add">
          <ac:chgData name="Tuttle, Monica" userId="966b0d8c-d660-4a10-a8bc-f58daf86d7ad" providerId="ADAL" clId="{B440BE8D-3981-4D6F-8A7D-5612FD5C1FBE}" dt="2022-05-08T03:31:38.314" v="165" actId="26606"/>
          <ac:spMkLst>
            <pc:docMk/>
            <pc:sldMk cId="269360403" sldId="264"/>
            <ac:spMk id="62" creationId="{83C98ABE-055B-441F-B07E-44F97F083C39}"/>
          </ac:spMkLst>
        </pc:spChg>
        <pc:spChg chg="add">
          <ac:chgData name="Tuttle, Monica" userId="966b0d8c-d660-4a10-a8bc-f58daf86d7ad" providerId="ADAL" clId="{B440BE8D-3981-4D6F-8A7D-5612FD5C1FBE}" dt="2022-05-08T03:31:38.314" v="165" actId="26606"/>
          <ac:spMkLst>
            <pc:docMk/>
            <pc:sldMk cId="269360403" sldId="264"/>
            <ac:spMk id="63" creationId="{29FDB030-9B49-4CED-8CCD-4D99382388AC}"/>
          </ac:spMkLst>
        </pc:spChg>
        <pc:spChg chg="add">
          <ac:chgData name="Tuttle, Monica" userId="966b0d8c-d660-4a10-a8bc-f58daf86d7ad" providerId="ADAL" clId="{B440BE8D-3981-4D6F-8A7D-5612FD5C1FBE}" dt="2022-05-08T03:31:38.314" v="165" actId="26606"/>
          <ac:spMkLst>
            <pc:docMk/>
            <pc:sldMk cId="269360403" sldId="264"/>
            <ac:spMk id="64" creationId="{3783CA14-24A1-485C-8B30-D6A5D87987AD}"/>
          </ac:spMkLst>
        </pc:spChg>
        <pc:spChg chg="add">
          <ac:chgData name="Tuttle, Monica" userId="966b0d8c-d660-4a10-a8bc-f58daf86d7ad" providerId="ADAL" clId="{B440BE8D-3981-4D6F-8A7D-5612FD5C1FBE}" dt="2022-05-08T03:31:38.314" v="165" actId="26606"/>
          <ac:spMkLst>
            <pc:docMk/>
            <pc:sldMk cId="269360403" sldId="264"/>
            <ac:spMk id="65" creationId="{9A97C86A-04D6-40F7-AE84-31AB43E6A846}"/>
          </ac:spMkLst>
        </pc:spChg>
        <pc:spChg chg="add">
          <ac:chgData name="Tuttle, Monica" userId="966b0d8c-d660-4a10-a8bc-f58daf86d7ad" providerId="ADAL" clId="{B440BE8D-3981-4D6F-8A7D-5612FD5C1FBE}" dt="2022-05-08T03:31:38.314" v="165" actId="26606"/>
          <ac:spMkLst>
            <pc:docMk/>
            <pc:sldMk cId="269360403" sldId="264"/>
            <ac:spMk id="66" creationId="{FF9F2414-84E8-453E-B1F3-389FDE8192D9}"/>
          </ac:spMkLst>
        </pc:spChg>
        <pc:grpChg chg="add mod">
          <ac:chgData name="Tuttle, Monica" userId="966b0d8c-d660-4a10-a8bc-f58daf86d7ad" providerId="ADAL" clId="{B440BE8D-3981-4D6F-8A7D-5612FD5C1FBE}" dt="2022-05-08T03:28:07.005" v="75" actId="164"/>
          <ac:grpSpMkLst>
            <pc:docMk/>
            <pc:sldMk cId="269360403" sldId="264"/>
            <ac:grpSpMk id="14" creationId="{88406910-2E73-47C5-89A0-2123B91B1AAA}"/>
          </ac:grpSpMkLst>
        </pc:grpChg>
        <pc:grpChg chg="add mod">
          <ac:chgData name="Tuttle, Monica" userId="966b0d8c-d660-4a10-a8bc-f58daf86d7ad" providerId="ADAL" clId="{B440BE8D-3981-4D6F-8A7D-5612FD5C1FBE}" dt="2022-05-08T03:27:53.068" v="73" actId="164"/>
          <ac:grpSpMkLst>
            <pc:docMk/>
            <pc:sldMk cId="269360403" sldId="264"/>
            <ac:grpSpMk id="20" creationId="{65D42AE6-AC27-43BA-99AF-98D766ACC722}"/>
          </ac:grpSpMkLst>
        </pc:grpChg>
        <pc:grpChg chg="add mod">
          <ac:chgData name="Tuttle, Monica" userId="966b0d8c-d660-4a10-a8bc-f58daf86d7ad" providerId="ADAL" clId="{B440BE8D-3981-4D6F-8A7D-5612FD5C1FBE}" dt="2022-05-08T03:31:56.252" v="168" actId="14861"/>
          <ac:grpSpMkLst>
            <pc:docMk/>
            <pc:sldMk cId="269360403" sldId="264"/>
            <ac:grpSpMk id="21" creationId="{0F68B6F6-72A4-4874-B066-43842568D945}"/>
          </ac:grpSpMkLst>
        </pc:grpChg>
        <pc:grpChg chg="add del">
          <ac:chgData name="Tuttle, Monica" userId="966b0d8c-d660-4a10-a8bc-f58daf86d7ad" providerId="ADAL" clId="{B440BE8D-3981-4D6F-8A7D-5612FD5C1FBE}" dt="2022-05-08T03:31:33.635" v="160" actId="26606"/>
          <ac:grpSpMkLst>
            <pc:docMk/>
            <pc:sldMk cId="269360403" sldId="264"/>
            <ac:grpSpMk id="45" creationId="{DB88BD78-87E1-424D-B479-C37D8E41B12E}"/>
          </ac:grpSpMkLst>
        </pc:grpChg>
        <pc:grpChg chg="add del">
          <ac:chgData name="Tuttle, Monica" userId="966b0d8c-d660-4a10-a8bc-f58daf86d7ad" providerId="ADAL" clId="{B440BE8D-3981-4D6F-8A7D-5612FD5C1FBE}" dt="2022-05-08T03:31:38.283" v="164" actId="26606"/>
          <ac:grpSpMkLst>
            <pc:docMk/>
            <pc:sldMk cId="269360403" sldId="264"/>
            <ac:grpSpMk id="57" creationId="{DB88BD78-87E1-424D-B479-C37D8E41B12E}"/>
          </ac:grpSpMkLst>
        </pc:grpChg>
        <pc:picChg chg="add mod">
          <ac:chgData name="Tuttle, Monica" userId="966b0d8c-d660-4a10-a8bc-f58daf86d7ad" providerId="ADAL" clId="{B440BE8D-3981-4D6F-8A7D-5612FD5C1FBE}" dt="2022-05-08T03:27:53.068" v="73" actId="164"/>
          <ac:picMkLst>
            <pc:docMk/>
            <pc:sldMk cId="269360403" sldId="264"/>
            <ac:picMk id="3" creationId="{078EB751-03BC-4A20-983C-4FD1F0BD1F32}"/>
          </ac:picMkLst>
        </pc:picChg>
        <pc:picChg chg="add mod modCrop">
          <ac:chgData name="Tuttle, Monica" userId="966b0d8c-d660-4a10-a8bc-f58daf86d7ad" providerId="ADAL" clId="{B440BE8D-3981-4D6F-8A7D-5612FD5C1FBE}" dt="2022-05-08T03:27:53.068" v="73" actId="164"/>
          <ac:picMkLst>
            <pc:docMk/>
            <pc:sldMk cId="269360403" sldId="264"/>
            <ac:picMk id="5" creationId="{24E12852-19D3-4F4C-B51E-692B8461FB79}"/>
          </ac:picMkLst>
        </pc:picChg>
        <pc:picChg chg="add del">
          <ac:chgData name="Tuttle, Monica" userId="966b0d8c-d660-4a10-a8bc-f58daf86d7ad" providerId="ADAL" clId="{B440BE8D-3981-4D6F-8A7D-5612FD5C1FBE}" dt="2022-05-08T03:21:45.530" v="25" actId="478"/>
          <ac:picMkLst>
            <pc:docMk/>
            <pc:sldMk cId="269360403" sldId="264"/>
            <ac:picMk id="7" creationId="{13CD3641-1549-4620-BABA-F27054BD3D96}"/>
          </ac:picMkLst>
        </pc:picChg>
        <pc:picChg chg="add mod modCrop">
          <ac:chgData name="Tuttle, Monica" userId="966b0d8c-d660-4a10-a8bc-f58daf86d7ad" providerId="ADAL" clId="{B440BE8D-3981-4D6F-8A7D-5612FD5C1FBE}" dt="2022-05-08T03:27:53.068" v="73" actId="164"/>
          <ac:picMkLst>
            <pc:docMk/>
            <pc:sldMk cId="269360403" sldId="264"/>
            <ac:picMk id="9" creationId="{1C38EEEB-C523-4CA0-9826-6A5C8B2C20C3}"/>
          </ac:picMkLst>
        </pc:picChg>
        <pc:picChg chg="add mod modCrop">
          <ac:chgData name="Tuttle, Monica" userId="966b0d8c-d660-4a10-a8bc-f58daf86d7ad" providerId="ADAL" clId="{B440BE8D-3981-4D6F-8A7D-5612FD5C1FBE}" dt="2022-05-08T03:27:53.068" v="73" actId="164"/>
          <ac:picMkLst>
            <pc:docMk/>
            <pc:sldMk cId="269360403" sldId="264"/>
            <ac:picMk id="11" creationId="{6095CDF4-50E0-4DD9-B245-7BA5A07B5B0F}"/>
          </ac:picMkLst>
        </pc:picChg>
        <pc:picChg chg="add mod modCrop">
          <ac:chgData name="Tuttle, Monica" userId="966b0d8c-d660-4a10-a8bc-f58daf86d7ad" providerId="ADAL" clId="{B440BE8D-3981-4D6F-8A7D-5612FD5C1FBE}" dt="2022-05-08T03:27:53.068" v="73" actId="164"/>
          <ac:picMkLst>
            <pc:docMk/>
            <pc:sldMk cId="269360403" sldId="264"/>
            <ac:picMk id="13" creationId="{C0F786CB-06C8-4432-ACE7-45D7BD926E89}"/>
          </ac:picMkLst>
        </pc:picChg>
      </pc:sldChg>
      <pc:sldChg chg="addSp delSp modSp new mod ord setBg setClrOvrMap">
        <pc:chgData name="Tuttle, Monica" userId="966b0d8c-d660-4a10-a8bc-f58daf86d7ad" providerId="ADAL" clId="{B440BE8D-3981-4D6F-8A7D-5612FD5C1FBE}" dt="2022-05-09T02:07:52.293" v="371" actId="26606"/>
        <pc:sldMkLst>
          <pc:docMk/>
          <pc:sldMk cId="1054010523" sldId="265"/>
        </pc:sldMkLst>
        <pc:spChg chg="add del">
          <ac:chgData name="Tuttle, Monica" userId="966b0d8c-d660-4a10-a8bc-f58daf86d7ad" providerId="ADAL" clId="{B440BE8D-3981-4D6F-8A7D-5612FD5C1FBE}" dt="2022-05-09T01:09:05.781" v="189" actId="26606"/>
          <ac:spMkLst>
            <pc:docMk/>
            <pc:sldMk cId="1054010523" sldId="265"/>
            <ac:spMk id="5" creationId="{AB8C311F-7253-4AED-9701-7FC0708C41C7}"/>
          </ac:spMkLst>
        </pc:spChg>
        <pc:spChg chg="add del">
          <ac:chgData name="Tuttle, Monica" userId="966b0d8c-d660-4a10-a8bc-f58daf86d7ad" providerId="ADAL" clId="{B440BE8D-3981-4D6F-8A7D-5612FD5C1FBE}" dt="2022-05-09T01:09:05.781" v="189" actId="26606"/>
          <ac:spMkLst>
            <pc:docMk/>
            <pc:sldMk cId="1054010523" sldId="265"/>
            <ac:spMk id="6" creationId="{E2384209-CB15-4CDF-9D31-C44FD9A3F20D}"/>
          </ac:spMkLst>
        </pc:spChg>
        <pc:spChg chg="add del">
          <ac:chgData name="Tuttle, Monica" userId="966b0d8c-d660-4a10-a8bc-f58daf86d7ad" providerId="ADAL" clId="{B440BE8D-3981-4D6F-8A7D-5612FD5C1FBE}" dt="2022-05-09T01:09:05.781" v="189" actId="26606"/>
          <ac:spMkLst>
            <pc:docMk/>
            <pc:sldMk cId="1054010523" sldId="265"/>
            <ac:spMk id="7" creationId="{2633B3B5-CC90-43F0-8714-D31D1F3F0209}"/>
          </ac:spMkLst>
        </pc:spChg>
        <pc:spChg chg="add del">
          <ac:chgData name="Tuttle, Monica" userId="966b0d8c-d660-4a10-a8bc-f58daf86d7ad" providerId="ADAL" clId="{B440BE8D-3981-4D6F-8A7D-5612FD5C1FBE}" dt="2022-05-09T01:08:54.595" v="183" actId="26606"/>
          <ac:spMkLst>
            <pc:docMk/>
            <pc:sldMk cId="1054010523" sldId="265"/>
            <ac:spMk id="8" creationId="{F3060C83-F051-4F0E-ABAD-AA0DFC48B218}"/>
          </ac:spMkLst>
        </pc:spChg>
        <pc:spChg chg="add del">
          <ac:chgData name="Tuttle, Monica" userId="966b0d8c-d660-4a10-a8bc-f58daf86d7ad" providerId="ADAL" clId="{B440BE8D-3981-4D6F-8A7D-5612FD5C1FBE}" dt="2022-05-09T01:09:05.781" v="189" actId="26606"/>
          <ac:spMkLst>
            <pc:docMk/>
            <pc:sldMk cId="1054010523" sldId="265"/>
            <ac:spMk id="9" creationId="{A8D57A06-A426-446D-B02C-A2DC6B62E45E}"/>
          </ac:spMkLst>
        </pc:spChg>
        <pc:spChg chg="add del">
          <ac:chgData name="Tuttle, Monica" userId="966b0d8c-d660-4a10-a8bc-f58daf86d7ad" providerId="ADAL" clId="{B440BE8D-3981-4D6F-8A7D-5612FD5C1FBE}" dt="2022-05-09T01:08:54.595" v="183" actId="26606"/>
          <ac:spMkLst>
            <pc:docMk/>
            <pc:sldMk cId="1054010523" sldId="265"/>
            <ac:spMk id="10" creationId="{83C98ABE-055B-441F-B07E-44F97F083C39}"/>
          </ac:spMkLst>
        </pc:spChg>
        <pc:spChg chg="add del">
          <ac:chgData name="Tuttle, Monica" userId="966b0d8c-d660-4a10-a8bc-f58daf86d7ad" providerId="ADAL" clId="{B440BE8D-3981-4D6F-8A7D-5612FD5C1FBE}" dt="2022-05-09T01:09:18.306" v="193" actId="26606"/>
          <ac:spMkLst>
            <pc:docMk/>
            <pc:sldMk cId="1054010523" sldId="265"/>
            <ac:spMk id="11" creationId="{42A4FC2C-047E-45A5-965D-8E1E3BF09BC6}"/>
          </ac:spMkLst>
        </pc:spChg>
        <pc:spChg chg="add del">
          <ac:chgData name="Tuttle, Monica" userId="966b0d8c-d660-4a10-a8bc-f58daf86d7ad" providerId="ADAL" clId="{B440BE8D-3981-4D6F-8A7D-5612FD5C1FBE}" dt="2022-05-09T01:08:54.595" v="183" actId="26606"/>
          <ac:spMkLst>
            <pc:docMk/>
            <pc:sldMk cId="1054010523" sldId="265"/>
            <ac:spMk id="12" creationId="{29FDB030-9B49-4CED-8CCD-4D99382388AC}"/>
          </ac:spMkLst>
        </pc:spChg>
        <pc:spChg chg="add del">
          <ac:chgData name="Tuttle, Monica" userId="966b0d8c-d660-4a10-a8bc-f58daf86d7ad" providerId="ADAL" clId="{B440BE8D-3981-4D6F-8A7D-5612FD5C1FBE}" dt="2022-05-09T02:07:52.293" v="371" actId="26606"/>
          <ac:spMkLst>
            <pc:docMk/>
            <pc:sldMk cId="1054010523" sldId="265"/>
            <ac:spMk id="13" creationId="{F3060C83-F051-4F0E-ABAD-AA0DFC48B218}"/>
          </ac:spMkLst>
        </pc:spChg>
        <pc:spChg chg="add del">
          <ac:chgData name="Tuttle, Monica" userId="966b0d8c-d660-4a10-a8bc-f58daf86d7ad" providerId="ADAL" clId="{B440BE8D-3981-4D6F-8A7D-5612FD5C1FBE}" dt="2022-05-09T01:08:54.595" v="183" actId="26606"/>
          <ac:spMkLst>
            <pc:docMk/>
            <pc:sldMk cId="1054010523" sldId="265"/>
            <ac:spMk id="14" creationId="{3783CA14-24A1-485C-8B30-D6A5D87987AD}"/>
          </ac:spMkLst>
        </pc:spChg>
        <pc:spChg chg="add del">
          <ac:chgData name="Tuttle, Monica" userId="966b0d8c-d660-4a10-a8bc-f58daf86d7ad" providerId="ADAL" clId="{B440BE8D-3981-4D6F-8A7D-5612FD5C1FBE}" dt="2022-05-09T02:07:52.293" v="371" actId="26606"/>
          <ac:spMkLst>
            <pc:docMk/>
            <pc:sldMk cId="1054010523" sldId="265"/>
            <ac:spMk id="15" creationId="{83C98ABE-055B-441F-B07E-44F97F083C39}"/>
          </ac:spMkLst>
        </pc:spChg>
        <pc:spChg chg="add del">
          <ac:chgData name="Tuttle, Monica" userId="966b0d8c-d660-4a10-a8bc-f58daf86d7ad" providerId="ADAL" clId="{B440BE8D-3981-4D6F-8A7D-5612FD5C1FBE}" dt="2022-05-09T01:08:54.595" v="183" actId="26606"/>
          <ac:spMkLst>
            <pc:docMk/>
            <pc:sldMk cId="1054010523" sldId="265"/>
            <ac:spMk id="16" creationId="{9A97C86A-04D6-40F7-AE84-31AB43E6A846}"/>
          </ac:spMkLst>
        </pc:spChg>
        <pc:spChg chg="add del">
          <ac:chgData name="Tuttle, Monica" userId="966b0d8c-d660-4a10-a8bc-f58daf86d7ad" providerId="ADAL" clId="{B440BE8D-3981-4D6F-8A7D-5612FD5C1FBE}" dt="2022-05-09T02:07:52.293" v="371" actId="26606"/>
          <ac:spMkLst>
            <pc:docMk/>
            <pc:sldMk cId="1054010523" sldId="265"/>
            <ac:spMk id="17" creationId="{29FDB030-9B49-4CED-8CCD-4D99382388AC}"/>
          </ac:spMkLst>
        </pc:spChg>
        <pc:spChg chg="add del">
          <ac:chgData name="Tuttle, Monica" userId="966b0d8c-d660-4a10-a8bc-f58daf86d7ad" providerId="ADAL" clId="{B440BE8D-3981-4D6F-8A7D-5612FD5C1FBE}" dt="2022-05-09T01:08:54.595" v="183" actId="26606"/>
          <ac:spMkLst>
            <pc:docMk/>
            <pc:sldMk cId="1054010523" sldId="265"/>
            <ac:spMk id="18" creationId="{FF9F2414-84E8-453E-B1F3-389FDE8192D9}"/>
          </ac:spMkLst>
        </pc:spChg>
        <pc:spChg chg="add del">
          <ac:chgData name="Tuttle, Monica" userId="966b0d8c-d660-4a10-a8bc-f58daf86d7ad" providerId="ADAL" clId="{B440BE8D-3981-4D6F-8A7D-5612FD5C1FBE}" dt="2022-05-09T02:07:52.293" v="371" actId="26606"/>
          <ac:spMkLst>
            <pc:docMk/>
            <pc:sldMk cId="1054010523" sldId="265"/>
            <ac:spMk id="19" creationId="{3783CA14-24A1-485C-8B30-D6A5D87987AD}"/>
          </ac:spMkLst>
        </pc:spChg>
        <pc:spChg chg="add del">
          <ac:chgData name="Tuttle, Monica" userId="966b0d8c-d660-4a10-a8bc-f58daf86d7ad" providerId="ADAL" clId="{B440BE8D-3981-4D6F-8A7D-5612FD5C1FBE}" dt="2022-05-09T01:08:54.595" v="183" actId="26606"/>
          <ac:spMkLst>
            <pc:docMk/>
            <pc:sldMk cId="1054010523" sldId="265"/>
            <ac:spMk id="20" creationId="{3ECA69A1-7536-43AC-85EF-C7106179F5ED}"/>
          </ac:spMkLst>
        </pc:spChg>
        <pc:spChg chg="add del">
          <ac:chgData name="Tuttle, Monica" userId="966b0d8c-d660-4a10-a8bc-f58daf86d7ad" providerId="ADAL" clId="{B440BE8D-3981-4D6F-8A7D-5612FD5C1FBE}" dt="2022-05-09T02:07:52.293" v="371" actId="26606"/>
          <ac:spMkLst>
            <pc:docMk/>
            <pc:sldMk cId="1054010523" sldId="265"/>
            <ac:spMk id="21" creationId="{9A97C86A-04D6-40F7-AE84-31AB43E6A846}"/>
          </ac:spMkLst>
        </pc:spChg>
        <pc:spChg chg="add del">
          <ac:chgData name="Tuttle, Monica" userId="966b0d8c-d660-4a10-a8bc-f58daf86d7ad" providerId="ADAL" clId="{B440BE8D-3981-4D6F-8A7D-5612FD5C1FBE}" dt="2022-05-09T01:08:57.730" v="185" actId="26606"/>
          <ac:spMkLst>
            <pc:docMk/>
            <pc:sldMk cId="1054010523" sldId="265"/>
            <ac:spMk id="22" creationId="{B670DBD5-770C-4383-9F54-5B86E86BD5BB}"/>
          </ac:spMkLst>
        </pc:spChg>
        <pc:spChg chg="add del">
          <ac:chgData name="Tuttle, Monica" userId="966b0d8c-d660-4a10-a8bc-f58daf86d7ad" providerId="ADAL" clId="{B440BE8D-3981-4D6F-8A7D-5612FD5C1FBE}" dt="2022-05-09T02:07:52.293" v="371" actId="26606"/>
          <ac:spMkLst>
            <pc:docMk/>
            <pc:sldMk cId="1054010523" sldId="265"/>
            <ac:spMk id="23" creationId="{FF9F2414-84E8-453E-B1F3-389FDE8192D9}"/>
          </ac:spMkLst>
        </pc:spChg>
        <pc:spChg chg="add del">
          <ac:chgData name="Tuttle, Monica" userId="966b0d8c-d660-4a10-a8bc-f58daf86d7ad" providerId="ADAL" clId="{B440BE8D-3981-4D6F-8A7D-5612FD5C1FBE}" dt="2022-05-09T02:07:52.293" v="371" actId="26606"/>
          <ac:spMkLst>
            <pc:docMk/>
            <pc:sldMk cId="1054010523" sldId="265"/>
            <ac:spMk id="24" creationId="{3ECA69A1-7536-43AC-85EF-C7106179F5ED}"/>
          </ac:spMkLst>
        </pc:spChg>
        <pc:spChg chg="add del">
          <ac:chgData name="Tuttle, Monica" userId="966b0d8c-d660-4a10-a8bc-f58daf86d7ad" providerId="ADAL" clId="{B440BE8D-3981-4D6F-8A7D-5612FD5C1FBE}" dt="2022-05-09T02:07:52.293" v="371" actId="26606"/>
          <ac:spMkLst>
            <pc:docMk/>
            <pc:sldMk cId="1054010523" sldId="265"/>
            <ac:spMk id="29" creationId="{22F15A2D-2324-487D-A02A-BF46C5C580EB}"/>
          </ac:spMkLst>
        </pc:spChg>
        <pc:spChg chg="add del">
          <ac:chgData name="Tuttle, Monica" userId="966b0d8c-d660-4a10-a8bc-f58daf86d7ad" providerId="ADAL" clId="{B440BE8D-3981-4D6F-8A7D-5612FD5C1FBE}" dt="2022-05-09T02:07:52.293" v="371" actId="26606"/>
          <ac:spMkLst>
            <pc:docMk/>
            <pc:sldMk cId="1054010523" sldId="265"/>
            <ac:spMk id="31" creationId="{17A7F34E-D418-47E2-9F86-2C45BBC31210}"/>
          </ac:spMkLst>
        </pc:spChg>
        <pc:spChg chg="add del">
          <ac:chgData name="Tuttle, Monica" userId="966b0d8c-d660-4a10-a8bc-f58daf86d7ad" providerId="ADAL" clId="{B440BE8D-3981-4D6F-8A7D-5612FD5C1FBE}" dt="2022-05-09T02:07:52.293" v="371" actId="26606"/>
          <ac:spMkLst>
            <pc:docMk/>
            <pc:sldMk cId="1054010523" sldId="265"/>
            <ac:spMk id="33" creationId="{2AEAFA59-923A-4F54-8B49-44C970BCC323}"/>
          </ac:spMkLst>
        </pc:spChg>
        <pc:picChg chg="add mod modCrop">
          <ac:chgData name="Tuttle, Monica" userId="966b0d8c-d660-4a10-a8bc-f58daf86d7ad" providerId="ADAL" clId="{B440BE8D-3981-4D6F-8A7D-5612FD5C1FBE}" dt="2022-05-09T02:07:52.293" v="371" actId="26606"/>
          <ac:picMkLst>
            <pc:docMk/>
            <pc:sldMk cId="1054010523" sldId="265"/>
            <ac:picMk id="3" creationId="{9AB82668-ECE3-430D-AB57-3DC3C69E6A55}"/>
          </ac:picMkLst>
        </pc:picChg>
      </pc:sldChg>
      <pc:sldChg chg="addSp delSp modSp new mod setBg">
        <pc:chgData name="Tuttle, Monica" userId="966b0d8c-d660-4a10-a8bc-f58daf86d7ad" providerId="ADAL" clId="{B440BE8D-3981-4D6F-8A7D-5612FD5C1FBE}" dt="2022-05-10T13:29:22.085" v="382" actId="404"/>
        <pc:sldMkLst>
          <pc:docMk/>
          <pc:sldMk cId="1463311554" sldId="266"/>
        </pc:sldMkLst>
        <pc:spChg chg="add mod">
          <ac:chgData name="Tuttle, Monica" userId="966b0d8c-d660-4a10-a8bc-f58daf86d7ad" providerId="ADAL" clId="{B440BE8D-3981-4D6F-8A7D-5612FD5C1FBE}" dt="2022-05-10T13:28:52.903" v="377" actId="27636"/>
          <ac:spMkLst>
            <pc:docMk/>
            <pc:sldMk cId="1463311554" sldId="266"/>
            <ac:spMk id="10" creationId="{A6939237-23D1-4905-A8DD-73A5EE3AF391}"/>
          </ac:spMkLst>
        </pc:spChg>
        <pc:spChg chg="add del mod">
          <ac:chgData name="Tuttle, Monica" userId="966b0d8c-d660-4a10-a8bc-f58daf86d7ad" providerId="ADAL" clId="{B440BE8D-3981-4D6F-8A7D-5612FD5C1FBE}" dt="2022-05-09T01:52:05.825" v="253" actId="478"/>
          <ac:spMkLst>
            <pc:docMk/>
            <pc:sldMk cId="1463311554" sldId="266"/>
            <ac:spMk id="11" creationId="{F25C248F-44E6-44EA-B6A7-29E40C444035}"/>
          </ac:spMkLst>
        </pc:spChg>
        <pc:spChg chg="add del mod">
          <ac:chgData name="Tuttle, Monica" userId="966b0d8c-d660-4a10-a8bc-f58daf86d7ad" providerId="ADAL" clId="{B440BE8D-3981-4D6F-8A7D-5612FD5C1FBE}" dt="2022-05-09T01:52:07.327" v="254" actId="478"/>
          <ac:spMkLst>
            <pc:docMk/>
            <pc:sldMk cId="1463311554" sldId="266"/>
            <ac:spMk id="12" creationId="{19A7A091-19B8-4131-9162-F69698FF41B8}"/>
          </ac:spMkLst>
        </pc:spChg>
        <pc:spChg chg="add del mod">
          <ac:chgData name="Tuttle, Monica" userId="966b0d8c-d660-4a10-a8bc-f58daf86d7ad" providerId="ADAL" clId="{B440BE8D-3981-4D6F-8A7D-5612FD5C1FBE}" dt="2022-05-09T01:52:08.847" v="255" actId="478"/>
          <ac:spMkLst>
            <pc:docMk/>
            <pc:sldMk cId="1463311554" sldId="266"/>
            <ac:spMk id="13" creationId="{53AF9B07-185E-4B90-ABDA-F15972C32BF3}"/>
          </ac:spMkLst>
        </pc:spChg>
        <pc:spChg chg="add del mod">
          <ac:chgData name="Tuttle, Monica" userId="966b0d8c-d660-4a10-a8bc-f58daf86d7ad" providerId="ADAL" clId="{B440BE8D-3981-4D6F-8A7D-5612FD5C1FBE}" dt="2022-05-09T01:54:25.387" v="328" actId="478"/>
          <ac:spMkLst>
            <pc:docMk/>
            <pc:sldMk cId="1463311554" sldId="266"/>
            <ac:spMk id="14" creationId="{7EB9C764-00C9-4E00-8519-2A2862356DE3}"/>
          </ac:spMkLst>
        </pc:spChg>
        <pc:spChg chg="add del mod">
          <ac:chgData name="Tuttle, Monica" userId="966b0d8c-d660-4a10-a8bc-f58daf86d7ad" providerId="ADAL" clId="{B440BE8D-3981-4D6F-8A7D-5612FD5C1FBE}" dt="2022-05-09T01:54:28.312" v="331" actId="478"/>
          <ac:spMkLst>
            <pc:docMk/>
            <pc:sldMk cId="1463311554" sldId="266"/>
            <ac:spMk id="15" creationId="{B2F53D25-27F6-46A8-8AA1-75EBC4AE5525}"/>
          </ac:spMkLst>
        </pc:spChg>
        <pc:spChg chg="add del mod">
          <ac:chgData name="Tuttle, Monica" userId="966b0d8c-d660-4a10-a8bc-f58daf86d7ad" providerId="ADAL" clId="{B440BE8D-3981-4D6F-8A7D-5612FD5C1FBE}" dt="2022-05-09T01:54:31.983" v="334" actId="478"/>
          <ac:spMkLst>
            <pc:docMk/>
            <pc:sldMk cId="1463311554" sldId="266"/>
            <ac:spMk id="16" creationId="{FE5D2250-9727-400F-AAEC-087531158353}"/>
          </ac:spMkLst>
        </pc:spChg>
        <pc:spChg chg="add del mod">
          <ac:chgData name="Tuttle, Monica" userId="966b0d8c-d660-4a10-a8bc-f58daf86d7ad" providerId="ADAL" clId="{B440BE8D-3981-4D6F-8A7D-5612FD5C1FBE}" dt="2022-05-09T01:54:26.588" v="329" actId="478"/>
          <ac:spMkLst>
            <pc:docMk/>
            <pc:sldMk cId="1463311554" sldId="266"/>
            <ac:spMk id="21" creationId="{2D3E974A-75AF-4454-8518-67F1827F33A3}"/>
          </ac:spMkLst>
        </pc:spChg>
        <pc:spChg chg="add del mod">
          <ac:chgData name="Tuttle, Monica" userId="966b0d8c-d660-4a10-a8bc-f58daf86d7ad" providerId="ADAL" clId="{B440BE8D-3981-4D6F-8A7D-5612FD5C1FBE}" dt="2022-05-09T01:54:30.678" v="333" actId="478"/>
          <ac:spMkLst>
            <pc:docMk/>
            <pc:sldMk cId="1463311554" sldId="266"/>
            <ac:spMk id="22" creationId="{7BF75193-97AF-4C1E-A462-3EB87511252C}"/>
          </ac:spMkLst>
        </pc:spChg>
        <pc:spChg chg="add mod">
          <ac:chgData name="Tuttle, Monica" userId="966b0d8c-d660-4a10-a8bc-f58daf86d7ad" providerId="ADAL" clId="{B440BE8D-3981-4D6F-8A7D-5612FD5C1FBE}" dt="2022-05-10T13:28:49.802" v="375" actId="14100"/>
          <ac:spMkLst>
            <pc:docMk/>
            <pc:sldMk cId="1463311554" sldId="266"/>
            <ac:spMk id="23" creationId="{2C9DBD5B-9C83-470B-B370-82001EFDEEE2}"/>
          </ac:spMkLst>
        </pc:spChg>
        <pc:spChg chg="add mod">
          <ac:chgData name="Tuttle, Monica" userId="966b0d8c-d660-4a10-a8bc-f58daf86d7ad" providerId="ADAL" clId="{B440BE8D-3981-4D6F-8A7D-5612FD5C1FBE}" dt="2022-05-10T13:29:18.170" v="381" actId="404"/>
          <ac:spMkLst>
            <pc:docMk/>
            <pc:sldMk cId="1463311554" sldId="266"/>
            <ac:spMk id="28" creationId="{05439212-785A-4738-AE7B-C82DB7A67BAA}"/>
          </ac:spMkLst>
        </pc:spChg>
        <pc:spChg chg="add mod">
          <ac:chgData name="Tuttle, Monica" userId="966b0d8c-d660-4a10-a8bc-f58daf86d7ad" providerId="ADAL" clId="{B440BE8D-3981-4D6F-8A7D-5612FD5C1FBE}" dt="2022-05-10T13:29:22.085" v="382" actId="404"/>
          <ac:spMkLst>
            <pc:docMk/>
            <pc:sldMk cId="1463311554" sldId="266"/>
            <ac:spMk id="29" creationId="{D1FE4272-3427-413F-8CF6-02DEE0F5994E}"/>
          </ac:spMkLst>
        </pc:spChg>
        <pc:spChg chg="add">
          <ac:chgData name="Tuttle, Monica" userId="966b0d8c-d660-4a10-a8bc-f58daf86d7ad" providerId="ADAL" clId="{B440BE8D-3981-4D6F-8A7D-5612FD5C1FBE}" dt="2022-05-09T01:57:19.433" v="361" actId="26606"/>
          <ac:spMkLst>
            <pc:docMk/>
            <pc:sldMk cId="1463311554" sldId="266"/>
            <ac:spMk id="32" creationId="{22F15A2D-2324-487D-A02A-BF46C5C580EB}"/>
          </ac:spMkLst>
        </pc:spChg>
        <pc:spChg chg="add">
          <ac:chgData name="Tuttle, Monica" userId="966b0d8c-d660-4a10-a8bc-f58daf86d7ad" providerId="ADAL" clId="{B440BE8D-3981-4D6F-8A7D-5612FD5C1FBE}" dt="2022-05-09T01:57:19.433" v="361" actId="26606"/>
          <ac:spMkLst>
            <pc:docMk/>
            <pc:sldMk cId="1463311554" sldId="266"/>
            <ac:spMk id="33" creationId="{17A7F34E-D418-47E2-9F86-2C45BBC31210}"/>
          </ac:spMkLst>
        </pc:spChg>
        <pc:spChg chg="add">
          <ac:chgData name="Tuttle, Monica" userId="966b0d8c-d660-4a10-a8bc-f58daf86d7ad" providerId="ADAL" clId="{B440BE8D-3981-4D6F-8A7D-5612FD5C1FBE}" dt="2022-05-09T01:57:19.433" v="361" actId="26606"/>
          <ac:spMkLst>
            <pc:docMk/>
            <pc:sldMk cId="1463311554" sldId="266"/>
            <ac:spMk id="34" creationId="{2AEAFA59-923A-4F54-8B49-44C970BCC323}"/>
          </ac:spMkLst>
        </pc:spChg>
        <pc:spChg chg="add del">
          <ac:chgData name="Tuttle, Monica" userId="966b0d8c-d660-4a10-a8bc-f58daf86d7ad" providerId="ADAL" clId="{B440BE8D-3981-4D6F-8A7D-5612FD5C1FBE}" dt="2022-05-09T01:56:55.221" v="358" actId="26606"/>
          <ac:spMkLst>
            <pc:docMk/>
            <pc:sldMk cId="1463311554" sldId="266"/>
            <ac:spMk id="35" creationId="{F3060C83-F051-4F0E-ABAD-AA0DFC48B218}"/>
          </ac:spMkLst>
        </pc:spChg>
        <pc:spChg chg="add del">
          <ac:chgData name="Tuttle, Monica" userId="966b0d8c-d660-4a10-a8bc-f58daf86d7ad" providerId="ADAL" clId="{B440BE8D-3981-4D6F-8A7D-5612FD5C1FBE}" dt="2022-05-09T01:56:55.221" v="358" actId="26606"/>
          <ac:spMkLst>
            <pc:docMk/>
            <pc:sldMk cId="1463311554" sldId="266"/>
            <ac:spMk id="37" creationId="{83C98ABE-055B-441F-B07E-44F97F083C39}"/>
          </ac:spMkLst>
        </pc:spChg>
        <pc:spChg chg="add del">
          <ac:chgData name="Tuttle, Monica" userId="966b0d8c-d660-4a10-a8bc-f58daf86d7ad" providerId="ADAL" clId="{B440BE8D-3981-4D6F-8A7D-5612FD5C1FBE}" dt="2022-05-09T01:56:55.221" v="358" actId="26606"/>
          <ac:spMkLst>
            <pc:docMk/>
            <pc:sldMk cId="1463311554" sldId="266"/>
            <ac:spMk id="39" creationId="{29FDB030-9B49-4CED-8CCD-4D99382388AC}"/>
          </ac:spMkLst>
        </pc:spChg>
        <pc:spChg chg="add del">
          <ac:chgData name="Tuttle, Monica" userId="966b0d8c-d660-4a10-a8bc-f58daf86d7ad" providerId="ADAL" clId="{B440BE8D-3981-4D6F-8A7D-5612FD5C1FBE}" dt="2022-05-09T01:56:55.221" v="358" actId="26606"/>
          <ac:spMkLst>
            <pc:docMk/>
            <pc:sldMk cId="1463311554" sldId="266"/>
            <ac:spMk id="41" creationId="{3783CA14-24A1-485C-8B30-D6A5D87987AD}"/>
          </ac:spMkLst>
        </pc:spChg>
        <pc:spChg chg="add del">
          <ac:chgData name="Tuttle, Monica" userId="966b0d8c-d660-4a10-a8bc-f58daf86d7ad" providerId="ADAL" clId="{B440BE8D-3981-4D6F-8A7D-5612FD5C1FBE}" dt="2022-05-09T01:56:55.221" v="358" actId="26606"/>
          <ac:spMkLst>
            <pc:docMk/>
            <pc:sldMk cId="1463311554" sldId="266"/>
            <ac:spMk id="43" creationId="{9A97C86A-04D6-40F7-AE84-31AB43E6A846}"/>
          </ac:spMkLst>
        </pc:spChg>
        <pc:spChg chg="add del">
          <ac:chgData name="Tuttle, Monica" userId="966b0d8c-d660-4a10-a8bc-f58daf86d7ad" providerId="ADAL" clId="{B440BE8D-3981-4D6F-8A7D-5612FD5C1FBE}" dt="2022-05-09T01:56:55.221" v="358" actId="26606"/>
          <ac:spMkLst>
            <pc:docMk/>
            <pc:sldMk cId="1463311554" sldId="266"/>
            <ac:spMk id="45" creationId="{FF9F2414-84E8-453E-B1F3-389FDE8192D9}"/>
          </ac:spMkLst>
        </pc:spChg>
        <pc:spChg chg="add del">
          <ac:chgData name="Tuttle, Monica" userId="966b0d8c-d660-4a10-a8bc-f58daf86d7ad" providerId="ADAL" clId="{B440BE8D-3981-4D6F-8A7D-5612FD5C1FBE}" dt="2022-05-09T01:56:55.221" v="358" actId="26606"/>
          <ac:spMkLst>
            <pc:docMk/>
            <pc:sldMk cId="1463311554" sldId="266"/>
            <ac:spMk id="47" creationId="{3ECA69A1-7536-43AC-85EF-C7106179F5ED}"/>
          </ac:spMkLst>
        </pc:spChg>
        <pc:grpChg chg="add mod">
          <ac:chgData name="Tuttle, Monica" userId="966b0d8c-d660-4a10-a8bc-f58daf86d7ad" providerId="ADAL" clId="{B440BE8D-3981-4D6F-8A7D-5612FD5C1FBE}" dt="2022-05-09T01:57:38.924" v="363" actId="14100"/>
          <ac:grpSpMkLst>
            <pc:docMk/>
            <pc:sldMk cId="1463311554" sldId="266"/>
            <ac:grpSpMk id="30" creationId="{8F1627C3-50A6-43AA-99F5-D2B0C3EF0365}"/>
          </ac:grpSpMkLst>
        </pc:grpChg>
        <pc:picChg chg="add del mod">
          <ac:chgData name="Tuttle, Monica" userId="966b0d8c-d660-4a10-a8bc-f58daf86d7ad" providerId="ADAL" clId="{B440BE8D-3981-4D6F-8A7D-5612FD5C1FBE}" dt="2022-05-09T01:54:10.817" v="317" actId="478"/>
          <ac:picMkLst>
            <pc:docMk/>
            <pc:sldMk cId="1463311554" sldId="266"/>
            <ac:picMk id="3" creationId="{4467E428-432C-4AE5-B8A8-EC102AD8BE2F}"/>
          </ac:picMkLst>
        </pc:picChg>
        <pc:picChg chg="add del mod modCrop">
          <ac:chgData name="Tuttle, Monica" userId="966b0d8c-d660-4a10-a8bc-f58daf86d7ad" providerId="ADAL" clId="{B440BE8D-3981-4D6F-8A7D-5612FD5C1FBE}" dt="2022-05-09T01:54:16.977" v="322" actId="478"/>
          <ac:picMkLst>
            <pc:docMk/>
            <pc:sldMk cId="1463311554" sldId="266"/>
            <ac:picMk id="5" creationId="{36EABEA2-0DDF-4D21-AB9C-765EB69C4F86}"/>
          </ac:picMkLst>
        </pc:picChg>
        <pc:picChg chg="add del mod modCrop">
          <ac:chgData name="Tuttle, Monica" userId="966b0d8c-d660-4a10-a8bc-f58daf86d7ad" providerId="ADAL" clId="{B440BE8D-3981-4D6F-8A7D-5612FD5C1FBE}" dt="2022-05-09T01:54:18.134" v="323" actId="478"/>
          <ac:picMkLst>
            <pc:docMk/>
            <pc:sldMk cId="1463311554" sldId="266"/>
            <ac:picMk id="7" creationId="{424850F5-ACBC-46B9-915A-ACDC98988519}"/>
          </ac:picMkLst>
        </pc:picChg>
        <pc:picChg chg="add del mod modCrop">
          <ac:chgData name="Tuttle, Monica" userId="966b0d8c-d660-4a10-a8bc-f58daf86d7ad" providerId="ADAL" clId="{B440BE8D-3981-4D6F-8A7D-5612FD5C1FBE}" dt="2022-05-09T01:54:33.122" v="335" actId="478"/>
          <ac:picMkLst>
            <pc:docMk/>
            <pc:sldMk cId="1463311554" sldId="266"/>
            <ac:picMk id="9" creationId="{503C9D34-3135-42B3-A4D3-5F0BEF2A4AA5}"/>
          </ac:picMkLst>
        </pc:picChg>
        <pc:picChg chg="add del mod">
          <ac:chgData name="Tuttle, Monica" userId="966b0d8c-d660-4a10-a8bc-f58daf86d7ad" providerId="ADAL" clId="{B440BE8D-3981-4D6F-8A7D-5612FD5C1FBE}" dt="2022-05-09T01:54:08.689" v="316" actId="478"/>
          <ac:picMkLst>
            <pc:docMk/>
            <pc:sldMk cId="1463311554" sldId="266"/>
            <ac:picMk id="17" creationId="{51F6E45D-07F6-4911-B93E-A96AF495030D}"/>
          </ac:picMkLst>
        </pc:picChg>
        <pc:picChg chg="add del mod">
          <ac:chgData name="Tuttle, Monica" userId="966b0d8c-d660-4a10-a8bc-f58daf86d7ad" providerId="ADAL" clId="{B440BE8D-3981-4D6F-8A7D-5612FD5C1FBE}" dt="2022-05-09T01:54:11.839" v="318" actId="478"/>
          <ac:picMkLst>
            <pc:docMk/>
            <pc:sldMk cId="1463311554" sldId="266"/>
            <ac:picMk id="18" creationId="{935618F7-8FBE-44BF-8B68-2BEE063015F7}"/>
          </ac:picMkLst>
        </pc:picChg>
        <pc:picChg chg="add del mod">
          <ac:chgData name="Tuttle, Monica" userId="966b0d8c-d660-4a10-a8bc-f58daf86d7ad" providerId="ADAL" clId="{B440BE8D-3981-4D6F-8A7D-5612FD5C1FBE}" dt="2022-05-09T01:54:12.807" v="320" actId="478"/>
          <ac:picMkLst>
            <pc:docMk/>
            <pc:sldMk cId="1463311554" sldId="266"/>
            <ac:picMk id="19" creationId="{2238F910-9FC4-480C-B660-4B1617C452F0}"/>
          </ac:picMkLst>
        </pc:picChg>
        <pc:picChg chg="add del mod">
          <ac:chgData name="Tuttle, Monica" userId="966b0d8c-d660-4a10-a8bc-f58daf86d7ad" providerId="ADAL" clId="{B440BE8D-3981-4D6F-8A7D-5612FD5C1FBE}" dt="2022-05-09T01:54:19.200" v="324" actId="478"/>
          <ac:picMkLst>
            <pc:docMk/>
            <pc:sldMk cId="1463311554" sldId="266"/>
            <ac:picMk id="20" creationId="{552AF3CB-7CF1-4242-8B26-CC8350A5CAA0}"/>
          </ac:picMkLst>
        </pc:picChg>
        <pc:picChg chg="add mod">
          <ac:chgData name="Tuttle, Monica" userId="966b0d8c-d660-4a10-a8bc-f58daf86d7ad" providerId="ADAL" clId="{B440BE8D-3981-4D6F-8A7D-5612FD5C1FBE}" dt="2022-05-09T01:54:46.894" v="337" actId="1076"/>
          <ac:picMkLst>
            <pc:docMk/>
            <pc:sldMk cId="1463311554" sldId="266"/>
            <ac:picMk id="24" creationId="{E4105ABC-8435-4571-BFBC-0369D8F24B8F}"/>
          </ac:picMkLst>
        </pc:picChg>
        <pc:picChg chg="add mod">
          <ac:chgData name="Tuttle, Monica" userId="966b0d8c-d660-4a10-a8bc-f58daf86d7ad" providerId="ADAL" clId="{B440BE8D-3981-4D6F-8A7D-5612FD5C1FBE}" dt="2022-05-09T01:54:05.577" v="313" actId="164"/>
          <ac:picMkLst>
            <pc:docMk/>
            <pc:sldMk cId="1463311554" sldId="266"/>
            <ac:picMk id="25" creationId="{BC3129DE-FFBB-4F09-873E-E18A0E31D553}"/>
          </ac:picMkLst>
        </pc:picChg>
        <pc:picChg chg="add mod">
          <ac:chgData name="Tuttle, Monica" userId="966b0d8c-d660-4a10-a8bc-f58daf86d7ad" providerId="ADAL" clId="{B440BE8D-3981-4D6F-8A7D-5612FD5C1FBE}" dt="2022-05-09T01:54:05.577" v="313" actId="164"/>
          <ac:picMkLst>
            <pc:docMk/>
            <pc:sldMk cId="1463311554" sldId="266"/>
            <ac:picMk id="26" creationId="{BE28073D-C187-4746-80F5-B378ECF2CF28}"/>
          </ac:picMkLst>
        </pc:picChg>
        <pc:picChg chg="add mod">
          <ac:chgData name="Tuttle, Monica" userId="966b0d8c-d660-4a10-a8bc-f58daf86d7ad" providerId="ADAL" clId="{B440BE8D-3981-4D6F-8A7D-5612FD5C1FBE}" dt="2022-05-09T01:54:05.577" v="313" actId="164"/>
          <ac:picMkLst>
            <pc:docMk/>
            <pc:sldMk cId="1463311554" sldId="266"/>
            <ac:picMk id="27" creationId="{A19176A5-541D-438E-876E-E5EFD9B39822}"/>
          </ac:picMkLst>
        </pc:picChg>
      </pc:sldChg>
      <pc:sldChg chg="addSp delSp modSp new mod setBg">
        <pc:chgData name="Tuttle, Monica" userId="966b0d8c-d660-4a10-a8bc-f58daf86d7ad" providerId="ADAL" clId="{B440BE8D-3981-4D6F-8A7D-5612FD5C1FBE}" dt="2022-05-09T02:07:30.109" v="369" actId="27614"/>
        <pc:sldMkLst>
          <pc:docMk/>
          <pc:sldMk cId="2907187151" sldId="267"/>
        </pc:sldMkLst>
        <pc:spChg chg="add del">
          <ac:chgData name="Tuttle, Monica" userId="966b0d8c-d660-4a10-a8bc-f58daf86d7ad" providerId="ADAL" clId="{B440BE8D-3981-4D6F-8A7D-5612FD5C1FBE}" dt="2022-05-09T02:07:21.182" v="367" actId="26606"/>
          <ac:spMkLst>
            <pc:docMk/>
            <pc:sldMk cId="2907187151" sldId="267"/>
            <ac:spMk id="8" creationId="{86FF76B9-219D-4469-AF87-0236D29032F1}"/>
          </ac:spMkLst>
        </pc:spChg>
        <pc:spChg chg="add del">
          <ac:chgData name="Tuttle, Monica" userId="966b0d8c-d660-4a10-a8bc-f58daf86d7ad" providerId="ADAL" clId="{B440BE8D-3981-4D6F-8A7D-5612FD5C1FBE}" dt="2022-05-09T02:07:21.182" v="367" actId="26606"/>
          <ac:spMkLst>
            <pc:docMk/>
            <pc:sldMk cId="2907187151" sldId="267"/>
            <ac:spMk id="14" creationId="{2E80C965-DB6D-4F81-9E9E-B027384D0BD6}"/>
          </ac:spMkLst>
        </pc:spChg>
        <pc:spChg chg="add del">
          <ac:chgData name="Tuttle, Monica" userId="966b0d8c-d660-4a10-a8bc-f58daf86d7ad" providerId="ADAL" clId="{B440BE8D-3981-4D6F-8A7D-5612FD5C1FBE}" dt="2022-05-09T02:07:21.182" v="367" actId="26606"/>
          <ac:spMkLst>
            <pc:docMk/>
            <pc:sldMk cId="2907187151" sldId="267"/>
            <ac:spMk id="16" creationId="{633C5E46-DAC5-4661-9C87-22B08E2A512F}"/>
          </ac:spMkLst>
        </pc:spChg>
        <pc:spChg chg="add">
          <ac:chgData name="Tuttle, Monica" userId="966b0d8c-d660-4a10-a8bc-f58daf86d7ad" providerId="ADAL" clId="{B440BE8D-3981-4D6F-8A7D-5612FD5C1FBE}" dt="2022-05-09T02:07:21.201" v="368" actId="26606"/>
          <ac:spMkLst>
            <pc:docMk/>
            <pc:sldMk cId="2907187151" sldId="267"/>
            <ac:spMk id="18" creationId="{22F15A2D-2324-487D-A02A-BF46C5C580EB}"/>
          </ac:spMkLst>
        </pc:spChg>
        <pc:spChg chg="add">
          <ac:chgData name="Tuttle, Monica" userId="966b0d8c-d660-4a10-a8bc-f58daf86d7ad" providerId="ADAL" clId="{B440BE8D-3981-4D6F-8A7D-5612FD5C1FBE}" dt="2022-05-09T02:07:21.201" v="368" actId="26606"/>
          <ac:spMkLst>
            <pc:docMk/>
            <pc:sldMk cId="2907187151" sldId="267"/>
            <ac:spMk id="19" creationId="{17A7F34E-D418-47E2-9F86-2C45BBC31210}"/>
          </ac:spMkLst>
        </pc:spChg>
        <pc:spChg chg="add">
          <ac:chgData name="Tuttle, Monica" userId="966b0d8c-d660-4a10-a8bc-f58daf86d7ad" providerId="ADAL" clId="{B440BE8D-3981-4D6F-8A7D-5612FD5C1FBE}" dt="2022-05-09T02:07:21.201" v="368" actId="26606"/>
          <ac:spMkLst>
            <pc:docMk/>
            <pc:sldMk cId="2907187151" sldId="267"/>
            <ac:spMk id="20" creationId="{2AEAFA59-923A-4F54-8B49-44C970BCC323}"/>
          </ac:spMkLst>
        </pc:spChg>
        <pc:grpChg chg="add del">
          <ac:chgData name="Tuttle, Monica" userId="966b0d8c-d660-4a10-a8bc-f58daf86d7ad" providerId="ADAL" clId="{B440BE8D-3981-4D6F-8A7D-5612FD5C1FBE}" dt="2022-05-09T02:07:21.182" v="367" actId="26606"/>
          <ac:grpSpMkLst>
            <pc:docMk/>
            <pc:sldMk cId="2907187151" sldId="267"/>
            <ac:grpSpMk id="10" creationId="{DB88BD78-87E1-424D-B479-C37D8E41B12E}"/>
          </ac:grpSpMkLst>
        </pc:grpChg>
        <pc:picChg chg="add mod">
          <ac:chgData name="Tuttle, Monica" userId="966b0d8c-d660-4a10-a8bc-f58daf86d7ad" providerId="ADAL" clId="{B440BE8D-3981-4D6F-8A7D-5612FD5C1FBE}" dt="2022-05-09T02:07:30.109" v="369" actId="27614"/>
          <ac:picMkLst>
            <pc:docMk/>
            <pc:sldMk cId="2907187151" sldId="267"/>
            <ac:picMk id="3" creationId="{A37C50CB-9BD7-465A-9511-3AAC53FACC91}"/>
          </ac:picMkLst>
        </pc:picChg>
      </pc:sldChg>
      <pc:sldChg chg="addSp modSp new mod modClrScheme chgLayout">
        <pc:chgData name="Tuttle, Monica" userId="966b0d8c-d660-4a10-a8bc-f58daf86d7ad" providerId="ADAL" clId="{B440BE8D-3981-4D6F-8A7D-5612FD5C1FBE}" dt="2022-05-10T13:59:53.317" v="395"/>
        <pc:sldMkLst>
          <pc:docMk/>
          <pc:sldMk cId="1473914945" sldId="268"/>
        </pc:sldMkLst>
        <pc:spChg chg="add mod">
          <ac:chgData name="Tuttle, Monica" userId="966b0d8c-d660-4a10-a8bc-f58daf86d7ad" providerId="ADAL" clId="{B440BE8D-3981-4D6F-8A7D-5612FD5C1FBE}" dt="2022-05-10T13:59:26.712" v="390" actId="700"/>
          <ac:spMkLst>
            <pc:docMk/>
            <pc:sldMk cId="1473914945" sldId="268"/>
            <ac:spMk id="2" creationId="{41ED16D0-C3B6-4841-ABF2-048CD7566DD6}"/>
          </ac:spMkLst>
        </pc:spChg>
        <pc:spChg chg="add mod">
          <ac:chgData name="Tuttle, Monica" userId="966b0d8c-d660-4a10-a8bc-f58daf86d7ad" providerId="ADAL" clId="{B440BE8D-3981-4D6F-8A7D-5612FD5C1FBE}" dt="2022-05-10T13:59:53.317" v="395"/>
          <ac:spMkLst>
            <pc:docMk/>
            <pc:sldMk cId="1473914945" sldId="268"/>
            <ac:spMk id="3" creationId="{921E2AC1-2A6B-4D9C-8719-A8F7B267CF4B}"/>
          </ac:spMkLst>
        </pc:spChg>
      </pc:sldChg>
      <pc:sldChg chg="addSp modSp new mod modClrScheme chgLayout">
        <pc:chgData name="Tuttle, Monica" userId="966b0d8c-d660-4a10-a8bc-f58daf86d7ad" providerId="ADAL" clId="{B440BE8D-3981-4D6F-8A7D-5612FD5C1FBE}" dt="2022-05-10T13:57:43.337" v="386" actId="20577"/>
        <pc:sldMkLst>
          <pc:docMk/>
          <pc:sldMk cId="2462651110" sldId="269"/>
        </pc:sldMkLst>
        <pc:spChg chg="add mod">
          <ac:chgData name="Tuttle, Monica" userId="966b0d8c-d660-4a10-a8bc-f58daf86d7ad" providerId="ADAL" clId="{B440BE8D-3981-4D6F-8A7D-5612FD5C1FBE}" dt="2022-05-10T13:57:40.355" v="384" actId="700"/>
          <ac:spMkLst>
            <pc:docMk/>
            <pc:sldMk cId="2462651110" sldId="269"/>
            <ac:spMk id="2" creationId="{2B7E95B1-7DEB-4D3F-93EC-63A50D9AA189}"/>
          </ac:spMkLst>
        </pc:spChg>
        <pc:spChg chg="add mod">
          <ac:chgData name="Tuttle, Monica" userId="966b0d8c-d660-4a10-a8bc-f58daf86d7ad" providerId="ADAL" clId="{B440BE8D-3981-4D6F-8A7D-5612FD5C1FBE}" dt="2022-05-10T13:57:43.337" v="386" actId="20577"/>
          <ac:spMkLst>
            <pc:docMk/>
            <pc:sldMk cId="2462651110" sldId="269"/>
            <ac:spMk id="3" creationId="{A21F9421-9FB4-4F01-B165-A9976D043B41}"/>
          </ac:spMkLst>
        </pc:spChg>
      </pc:sldChg>
      <pc:sldChg chg="addSp modSp new mod modClrScheme chgLayout">
        <pc:chgData name="Tuttle, Monica" userId="966b0d8c-d660-4a10-a8bc-f58daf86d7ad" providerId="ADAL" clId="{B440BE8D-3981-4D6F-8A7D-5612FD5C1FBE}" dt="2022-05-10T13:58:50.124" v="389"/>
        <pc:sldMkLst>
          <pc:docMk/>
          <pc:sldMk cId="3254489530" sldId="270"/>
        </pc:sldMkLst>
        <pc:spChg chg="add mod">
          <ac:chgData name="Tuttle, Monica" userId="966b0d8c-d660-4a10-a8bc-f58daf86d7ad" providerId="ADAL" clId="{B440BE8D-3981-4D6F-8A7D-5612FD5C1FBE}" dt="2022-05-10T13:58:07.059" v="388" actId="700"/>
          <ac:spMkLst>
            <pc:docMk/>
            <pc:sldMk cId="3254489530" sldId="270"/>
            <ac:spMk id="2" creationId="{8782530A-6C64-422A-8B43-2FBED4C7DF8A}"/>
          </ac:spMkLst>
        </pc:spChg>
        <pc:spChg chg="add mod">
          <ac:chgData name="Tuttle, Monica" userId="966b0d8c-d660-4a10-a8bc-f58daf86d7ad" providerId="ADAL" clId="{B440BE8D-3981-4D6F-8A7D-5612FD5C1FBE}" dt="2022-05-10T13:58:50.124" v="389"/>
          <ac:spMkLst>
            <pc:docMk/>
            <pc:sldMk cId="3254489530" sldId="270"/>
            <ac:spMk id="3" creationId="{287DDD90-CB6A-4F08-B529-D56F88F99443}"/>
          </ac:spMkLst>
        </pc:spChg>
      </pc:sldChg>
    </pc:docChg>
  </pc:docChgLst>
  <pc:docChgLst>
    <pc:chgData name="Tuttle, Monica" userId="966b0d8c-d660-4a10-a8bc-f58daf86d7ad" providerId="ADAL" clId="{2B78E198-3ADA-4C66-BAAC-32EF6B158A0C}"/>
    <pc:docChg chg="undo custSel addSld delSld modSld sldOrd">
      <pc:chgData name="Tuttle, Monica" userId="966b0d8c-d660-4a10-a8bc-f58daf86d7ad" providerId="ADAL" clId="{2B78E198-3ADA-4C66-BAAC-32EF6B158A0C}" dt="2022-05-19T21:35:24.993" v="117" actId="1076"/>
      <pc:docMkLst>
        <pc:docMk/>
      </pc:docMkLst>
      <pc:sldChg chg="addSp delSp modSp mod">
        <pc:chgData name="Tuttle, Monica" userId="966b0d8c-d660-4a10-a8bc-f58daf86d7ad" providerId="ADAL" clId="{2B78E198-3ADA-4C66-BAAC-32EF6B158A0C}" dt="2022-05-17T02:45:01.468" v="40" actId="26606"/>
        <pc:sldMkLst>
          <pc:docMk/>
          <pc:sldMk cId="1150859544" sldId="256"/>
        </pc:sldMkLst>
        <pc:spChg chg="mod">
          <ac:chgData name="Tuttle, Monica" userId="966b0d8c-d660-4a10-a8bc-f58daf86d7ad" providerId="ADAL" clId="{2B78E198-3ADA-4C66-BAAC-32EF6B158A0C}" dt="2022-05-17T02:45:01.468" v="40" actId="26606"/>
          <ac:spMkLst>
            <pc:docMk/>
            <pc:sldMk cId="1150859544" sldId="256"/>
            <ac:spMk id="2" creationId="{07B0DCFC-F5DE-4730-AD2D-B46326DABA96}"/>
          </ac:spMkLst>
        </pc:spChg>
        <pc:spChg chg="mod ord">
          <ac:chgData name="Tuttle, Monica" userId="966b0d8c-d660-4a10-a8bc-f58daf86d7ad" providerId="ADAL" clId="{2B78E198-3ADA-4C66-BAAC-32EF6B158A0C}" dt="2022-05-17T02:45:01.468" v="40" actId="26606"/>
          <ac:spMkLst>
            <pc:docMk/>
            <pc:sldMk cId="1150859544" sldId="256"/>
            <ac:spMk id="3" creationId="{AD7DEBF6-EAA4-40D7-A482-44255765DC75}"/>
          </ac:spMkLst>
        </pc:spChg>
        <pc:spChg chg="add del">
          <ac:chgData name="Tuttle, Monica" userId="966b0d8c-d660-4a10-a8bc-f58daf86d7ad" providerId="ADAL" clId="{2B78E198-3ADA-4C66-BAAC-32EF6B158A0C}" dt="2022-05-17T02:45:01.468" v="40" actId="26606"/>
          <ac:spMkLst>
            <pc:docMk/>
            <pc:sldMk cId="1150859544" sldId="256"/>
            <ac:spMk id="8" creationId="{88294908-8B00-4F58-BBBA-20F71A40AA9E}"/>
          </ac:spMkLst>
        </pc:spChg>
        <pc:spChg chg="add del">
          <ac:chgData name="Tuttle, Monica" userId="966b0d8c-d660-4a10-a8bc-f58daf86d7ad" providerId="ADAL" clId="{2B78E198-3ADA-4C66-BAAC-32EF6B158A0C}" dt="2022-05-17T02:45:01.468" v="40" actId="26606"/>
          <ac:spMkLst>
            <pc:docMk/>
            <pc:sldMk cId="1150859544" sldId="256"/>
            <ac:spMk id="10" creationId="{4364C879-1404-4203-8E9D-CC5DE0A621A2}"/>
          </ac:spMkLst>
        </pc:spChg>
        <pc:spChg chg="add del">
          <ac:chgData name="Tuttle, Monica" userId="966b0d8c-d660-4a10-a8bc-f58daf86d7ad" providerId="ADAL" clId="{2B78E198-3ADA-4C66-BAAC-32EF6B158A0C}" dt="2022-05-17T02:45:01.468" v="40" actId="26606"/>
          <ac:spMkLst>
            <pc:docMk/>
            <pc:sldMk cId="1150859544" sldId="256"/>
            <ac:spMk id="12" creationId="{84617302-4B0D-4351-A6BB-6F0930D943AC}"/>
          </ac:spMkLst>
        </pc:spChg>
        <pc:spChg chg="add del">
          <ac:chgData name="Tuttle, Monica" userId="966b0d8c-d660-4a10-a8bc-f58daf86d7ad" providerId="ADAL" clId="{2B78E198-3ADA-4C66-BAAC-32EF6B158A0C}" dt="2022-05-17T02:45:01.468" v="40" actId="26606"/>
          <ac:spMkLst>
            <pc:docMk/>
            <pc:sldMk cId="1150859544" sldId="256"/>
            <ac:spMk id="14" creationId="{DA2C7802-C2E0-4218-8F89-8DD7CCD2CD1C}"/>
          </ac:spMkLst>
        </pc:spChg>
        <pc:spChg chg="add del">
          <ac:chgData name="Tuttle, Monica" userId="966b0d8c-d660-4a10-a8bc-f58daf86d7ad" providerId="ADAL" clId="{2B78E198-3ADA-4C66-BAAC-32EF6B158A0C}" dt="2022-05-17T02:45:01.468" v="40" actId="26606"/>
          <ac:spMkLst>
            <pc:docMk/>
            <pc:sldMk cId="1150859544" sldId="256"/>
            <ac:spMk id="16" creationId="{A6D7111A-21E5-4EE9-8A78-10E5530F0116}"/>
          </ac:spMkLst>
        </pc:spChg>
        <pc:spChg chg="add del">
          <ac:chgData name="Tuttle, Monica" userId="966b0d8c-d660-4a10-a8bc-f58daf86d7ad" providerId="ADAL" clId="{2B78E198-3ADA-4C66-BAAC-32EF6B158A0C}" dt="2022-05-17T02:45:01.468" v="40" actId="26606"/>
          <ac:spMkLst>
            <pc:docMk/>
            <pc:sldMk cId="1150859544" sldId="256"/>
            <ac:spMk id="18" creationId="{A3969E80-A77B-49FC-9122-D89AFD5EE118}"/>
          </ac:spMkLst>
        </pc:spChg>
        <pc:spChg chg="add del">
          <ac:chgData name="Tuttle, Monica" userId="966b0d8c-d660-4a10-a8bc-f58daf86d7ad" providerId="ADAL" clId="{2B78E198-3ADA-4C66-BAAC-32EF6B158A0C}" dt="2022-05-17T02:45:01.468" v="40" actId="26606"/>
          <ac:spMkLst>
            <pc:docMk/>
            <pc:sldMk cId="1150859544" sldId="256"/>
            <ac:spMk id="20" creationId="{1849CA57-76BD-4CF2-80BA-D7A46A01B7B1}"/>
          </ac:spMkLst>
        </pc:spChg>
        <pc:spChg chg="add del">
          <ac:chgData name="Tuttle, Monica" userId="966b0d8c-d660-4a10-a8bc-f58daf86d7ad" providerId="ADAL" clId="{2B78E198-3ADA-4C66-BAAC-32EF6B158A0C}" dt="2022-05-17T02:45:01.468" v="40" actId="26606"/>
          <ac:spMkLst>
            <pc:docMk/>
            <pc:sldMk cId="1150859544" sldId="256"/>
            <ac:spMk id="22" creationId="{35E9085E-E730-4768-83D4-6CB7E9897153}"/>
          </ac:spMkLst>
        </pc:spChg>
        <pc:spChg chg="add del">
          <ac:chgData name="Tuttle, Monica" userId="966b0d8c-d660-4a10-a8bc-f58daf86d7ad" providerId="ADAL" clId="{2B78E198-3ADA-4C66-BAAC-32EF6B158A0C}" dt="2022-05-17T02:45:01.468" v="40" actId="26606"/>
          <ac:spMkLst>
            <pc:docMk/>
            <pc:sldMk cId="1150859544" sldId="256"/>
            <ac:spMk id="24" creationId="{973272FE-A474-4CAE-8CA2-BCC8B476C3F4}"/>
          </ac:spMkLst>
        </pc:spChg>
        <pc:spChg chg="add del">
          <ac:chgData name="Tuttle, Monica" userId="966b0d8c-d660-4a10-a8bc-f58daf86d7ad" providerId="ADAL" clId="{2B78E198-3ADA-4C66-BAAC-32EF6B158A0C}" dt="2022-05-17T02:45:01.468" v="40" actId="26606"/>
          <ac:spMkLst>
            <pc:docMk/>
            <pc:sldMk cId="1150859544" sldId="256"/>
            <ac:spMk id="26" creationId="{E07981EA-05A6-437C-88D7-B377B92B031D}"/>
          </ac:spMkLst>
        </pc:spChg>
        <pc:spChg chg="add del">
          <ac:chgData name="Tuttle, Monica" userId="966b0d8c-d660-4a10-a8bc-f58daf86d7ad" providerId="ADAL" clId="{2B78E198-3ADA-4C66-BAAC-32EF6B158A0C}" dt="2022-05-17T02:45:01.468" v="40" actId="26606"/>
          <ac:spMkLst>
            <pc:docMk/>
            <pc:sldMk cId="1150859544" sldId="256"/>
            <ac:spMk id="28" creationId="{15E3C750-986E-4769-B1AE-49289FBEE757}"/>
          </ac:spMkLst>
        </pc:spChg>
        <pc:spChg chg="add del">
          <ac:chgData name="Tuttle, Monica" userId="966b0d8c-d660-4a10-a8bc-f58daf86d7ad" providerId="ADAL" clId="{2B78E198-3ADA-4C66-BAAC-32EF6B158A0C}" dt="2022-05-17T02:45:01.468" v="40" actId="26606"/>
          <ac:spMkLst>
            <pc:docMk/>
            <pc:sldMk cId="1150859544" sldId="256"/>
            <ac:spMk id="33" creationId="{A8DB9CD9-59B1-4D73-BC4C-98796A48EF9B}"/>
          </ac:spMkLst>
        </pc:spChg>
        <pc:spChg chg="add del">
          <ac:chgData name="Tuttle, Monica" userId="966b0d8c-d660-4a10-a8bc-f58daf86d7ad" providerId="ADAL" clId="{2B78E198-3ADA-4C66-BAAC-32EF6B158A0C}" dt="2022-05-17T02:45:01.468" v="40" actId="26606"/>
          <ac:spMkLst>
            <pc:docMk/>
            <pc:sldMk cId="1150859544" sldId="256"/>
            <ac:spMk id="35" creationId="{8874A6A9-41FF-4E33-AFA8-F9F81436A59E}"/>
          </ac:spMkLst>
        </pc:spChg>
        <pc:grpChg chg="add del">
          <ac:chgData name="Tuttle, Monica" userId="966b0d8c-d660-4a10-a8bc-f58daf86d7ad" providerId="ADAL" clId="{2B78E198-3ADA-4C66-BAAC-32EF6B158A0C}" dt="2022-05-17T02:45:01.468" v="40" actId="26606"/>
          <ac:grpSpMkLst>
            <pc:docMk/>
            <pc:sldMk cId="1150859544" sldId="256"/>
            <ac:grpSpMk id="37" creationId="{721D730E-1F97-4071-B143-B05E6D2599BC}"/>
          </ac:grpSpMkLst>
        </pc:grpChg>
      </pc:sldChg>
      <pc:sldChg chg="addSp delSp modSp mod ord delDesignElem modShow chgLayout">
        <pc:chgData name="Tuttle, Monica" userId="966b0d8c-d660-4a10-a8bc-f58daf86d7ad" providerId="ADAL" clId="{2B78E198-3ADA-4C66-BAAC-32EF6B158A0C}" dt="2022-05-18T01:15:43.243" v="104" actId="729"/>
        <pc:sldMkLst>
          <pc:docMk/>
          <pc:sldMk cId="313974124" sldId="257"/>
        </pc:sldMkLst>
        <pc:spChg chg="add">
          <ac:chgData name="Tuttle, Monica" userId="966b0d8c-d660-4a10-a8bc-f58daf86d7ad" providerId="ADAL" clId="{2B78E198-3ADA-4C66-BAAC-32EF6B158A0C}" dt="2022-05-17T02:38:01.601" v="16" actId="26606"/>
          <ac:spMkLst>
            <pc:docMk/>
            <pc:sldMk cId="313974124" sldId="257"/>
            <ac:spMk id="6" creationId="{9A97C86A-04D6-40F7-AE84-31AB43E6A846}"/>
          </ac:spMkLst>
        </pc:spChg>
        <pc:spChg chg="add">
          <ac:chgData name="Tuttle, Monica" userId="966b0d8c-d660-4a10-a8bc-f58daf86d7ad" providerId="ADAL" clId="{2B78E198-3ADA-4C66-BAAC-32EF6B158A0C}" dt="2022-05-17T02:38:01.601" v="16" actId="26606"/>
          <ac:spMkLst>
            <pc:docMk/>
            <pc:sldMk cId="313974124" sldId="257"/>
            <ac:spMk id="8" creationId="{F3060C83-F051-4F0E-ABAD-AA0DFC48B218}"/>
          </ac:spMkLst>
        </pc:spChg>
        <pc:spChg chg="add">
          <ac:chgData name="Tuttle, Monica" userId="966b0d8c-d660-4a10-a8bc-f58daf86d7ad" providerId="ADAL" clId="{2B78E198-3ADA-4C66-BAAC-32EF6B158A0C}" dt="2022-05-17T02:38:01.601" v="16" actId="26606"/>
          <ac:spMkLst>
            <pc:docMk/>
            <pc:sldMk cId="313974124" sldId="257"/>
            <ac:spMk id="9" creationId="{FF9F2414-84E8-453E-B1F3-389FDE8192D9}"/>
          </ac:spMkLst>
        </pc:spChg>
        <pc:spChg chg="add">
          <ac:chgData name="Tuttle, Monica" userId="966b0d8c-d660-4a10-a8bc-f58daf86d7ad" providerId="ADAL" clId="{2B78E198-3ADA-4C66-BAAC-32EF6B158A0C}" dt="2022-05-17T02:38:01.601" v="16" actId="26606"/>
          <ac:spMkLst>
            <pc:docMk/>
            <pc:sldMk cId="313974124" sldId="257"/>
            <ac:spMk id="10" creationId="{83C98ABE-055B-441F-B07E-44F97F083C39}"/>
          </ac:spMkLst>
        </pc:spChg>
        <pc:spChg chg="add">
          <ac:chgData name="Tuttle, Monica" userId="966b0d8c-d660-4a10-a8bc-f58daf86d7ad" providerId="ADAL" clId="{2B78E198-3ADA-4C66-BAAC-32EF6B158A0C}" dt="2022-05-17T02:38:01.601" v="16" actId="26606"/>
          <ac:spMkLst>
            <pc:docMk/>
            <pc:sldMk cId="313974124" sldId="257"/>
            <ac:spMk id="12" creationId="{29FDB030-9B49-4CED-8CCD-4D99382388AC}"/>
          </ac:spMkLst>
        </pc:spChg>
        <pc:spChg chg="add">
          <ac:chgData name="Tuttle, Monica" userId="966b0d8c-d660-4a10-a8bc-f58daf86d7ad" providerId="ADAL" clId="{2B78E198-3ADA-4C66-BAAC-32EF6B158A0C}" dt="2022-05-17T02:38:01.601" v="16" actId="26606"/>
          <ac:spMkLst>
            <pc:docMk/>
            <pc:sldMk cId="313974124" sldId="257"/>
            <ac:spMk id="14" creationId="{3783CA14-24A1-485C-8B30-D6A5D87987AD}"/>
          </ac:spMkLst>
        </pc:spChg>
        <pc:spChg chg="del">
          <ac:chgData name="Tuttle, Monica" userId="966b0d8c-d660-4a10-a8bc-f58daf86d7ad" providerId="ADAL" clId="{2B78E198-3ADA-4C66-BAAC-32EF6B158A0C}" dt="2022-05-17T02:37:45.644" v="9" actId="6264"/>
          <ac:spMkLst>
            <pc:docMk/>
            <pc:sldMk cId="313974124" sldId="257"/>
            <ac:spMk id="16" creationId="{FE54AADB-50C7-4293-94C0-27361A32B8CF}"/>
          </ac:spMkLst>
        </pc:spChg>
        <pc:spChg chg="del">
          <ac:chgData name="Tuttle, Monica" userId="966b0d8c-d660-4a10-a8bc-f58daf86d7ad" providerId="ADAL" clId="{2B78E198-3ADA-4C66-BAAC-32EF6B158A0C}" dt="2022-05-17T02:37:45.644" v="9" actId="6264"/>
          <ac:spMkLst>
            <pc:docMk/>
            <pc:sldMk cId="313974124" sldId="257"/>
            <ac:spMk id="17" creationId="{664E23E2-7440-4E36-A67B-0F88C5F7E185}"/>
          </ac:spMkLst>
        </pc:spChg>
        <pc:spChg chg="del">
          <ac:chgData name="Tuttle, Monica" userId="966b0d8c-d660-4a10-a8bc-f58daf86d7ad" providerId="ADAL" clId="{2B78E198-3ADA-4C66-BAAC-32EF6B158A0C}" dt="2022-05-17T02:37:45.644" v="9" actId="6264"/>
          <ac:spMkLst>
            <pc:docMk/>
            <pc:sldMk cId="313974124" sldId="257"/>
            <ac:spMk id="18" creationId="{B06949AE-010D-4C18-8AED-7872085ADD57}"/>
          </ac:spMkLst>
        </pc:spChg>
        <pc:spChg chg="add">
          <ac:chgData name="Tuttle, Monica" userId="966b0d8c-d660-4a10-a8bc-f58daf86d7ad" providerId="ADAL" clId="{2B78E198-3ADA-4C66-BAAC-32EF6B158A0C}" dt="2022-05-17T02:38:01.601" v="16" actId="26606"/>
          <ac:spMkLst>
            <pc:docMk/>
            <pc:sldMk cId="313974124" sldId="257"/>
            <ac:spMk id="20" creationId="{3ECA69A1-7536-43AC-85EF-C7106179F5ED}"/>
          </ac:spMkLst>
        </pc:spChg>
        <pc:picChg chg="add mod">
          <ac:chgData name="Tuttle, Monica" userId="966b0d8c-d660-4a10-a8bc-f58daf86d7ad" providerId="ADAL" clId="{2B78E198-3ADA-4C66-BAAC-32EF6B158A0C}" dt="2022-05-17T02:38:19.176" v="19" actId="1076"/>
          <ac:picMkLst>
            <pc:docMk/>
            <pc:sldMk cId="313974124" sldId="257"/>
            <ac:picMk id="3" creationId="{126801EF-EB0E-4C43-8917-15175497F191}"/>
          </ac:picMkLst>
        </pc:picChg>
        <pc:picChg chg="del mod">
          <ac:chgData name="Tuttle, Monica" userId="966b0d8c-d660-4a10-a8bc-f58daf86d7ad" providerId="ADAL" clId="{2B78E198-3ADA-4C66-BAAC-32EF6B158A0C}" dt="2022-05-17T02:37:55.389" v="14" actId="478"/>
          <ac:picMkLst>
            <pc:docMk/>
            <pc:sldMk cId="313974124" sldId="257"/>
            <ac:picMk id="5" creationId="{56379136-F059-46F9-96B1-1C9D66659C8A}"/>
          </ac:picMkLst>
        </pc:picChg>
        <pc:picChg chg="del mod">
          <ac:chgData name="Tuttle, Monica" userId="966b0d8c-d660-4a10-a8bc-f58daf86d7ad" providerId="ADAL" clId="{2B78E198-3ADA-4C66-BAAC-32EF6B158A0C}" dt="2022-05-17T02:37:48.748" v="10" actId="478"/>
          <ac:picMkLst>
            <pc:docMk/>
            <pc:sldMk cId="313974124" sldId="257"/>
            <ac:picMk id="7" creationId="{D95B6F25-4B97-498A-89BA-F2C092F4088E}"/>
          </ac:picMkLst>
        </pc:picChg>
      </pc:sldChg>
      <pc:sldChg chg="del">
        <pc:chgData name="Tuttle, Monica" userId="966b0d8c-d660-4a10-a8bc-f58daf86d7ad" providerId="ADAL" clId="{2B78E198-3ADA-4C66-BAAC-32EF6B158A0C}" dt="2022-05-17T02:35:54.806" v="0" actId="2696"/>
        <pc:sldMkLst>
          <pc:docMk/>
          <pc:sldMk cId="915541791" sldId="258"/>
        </pc:sldMkLst>
      </pc:sldChg>
      <pc:sldChg chg="addSp delSp modSp del mod setClrOvrMap">
        <pc:chgData name="Tuttle, Monica" userId="966b0d8c-d660-4a10-a8bc-f58daf86d7ad" providerId="ADAL" clId="{2B78E198-3ADA-4C66-BAAC-32EF6B158A0C}" dt="2022-05-17T13:23:44.278" v="59" actId="2696"/>
        <pc:sldMkLst>
          <pc:docMk/>
          <pc:sldMk cId="1214552291" sldId="260"/>
        </pc:sldMkLst>
        <pc:spChg chg="mod">
          <ac:chgData name="Tuttle, Monica" userId="966b0d8c-d660-4a10-a8bc-f58daf86d7ad" providerId="ADAL" clId="{2B78E198-3ADA-4C66-BAAC-32EF6B158A0C}" dt="2022-05-17T02:45:00.851" v="39" actId="26606"/>
          <ac:spMkLst>
            <pc:docMk/>
            <pc:sldMk cId="1214552291" sldId="260"/>
            <ac:spMk id="5" creationId="{4105CEBA-739F-44FC-ACF4-271FA405A311}"/>
          </ac:spMkLst>
        </pc:spChg>
        <pc:spChg chg="add del">
          <ac:chgData name="Tuttle, Monica" userId="966b0d8c-d660-4a10-a8bc-f58daf86d7ad" providerId="ADAL" clId="{2B78E198-3ADA-4C66-BAAC-32EF6B158A0C}" dt="2022-05-17T02:45:00.851" v="39" actId="26606"/>
          <ac:spMkLst>
            <pc:docMk/>
            <pc:sldMk cId="1214552291" sldId="260"/>
            <ac:spMk id="26" creationId="{B50AB553-2A96-4A92-96F2-93548E096954}"/>
          </ac:spMkLst>
        </pc:spChg>
        <pc:spChg chg="add del">
          <ac:chgData name="Tuttle, Monica" userId="966b0d8c-d660-4a10-a8bc-f58daf86d7ad" providerId="ADAL" clId="{2B78E198-3ADA-4C66-BAAC-32EF6B158A0C}" dt="2022-05-17T02:45:00.851" v="39" actId="26606"/>
          <ac:spMkLst>
            <pc:docMk/>
            <pc:sldMk cId="1214552291" sldId="260"/>
            <ac:spMk id="30" creationId="{9228552E-C8B1-4A80-8448-0787CE0FC704}"/>
          </ac:spMkLst>
        </pc:spChg>
        <pc:graphicFrameChg chg="mod modGraphic">
          <ac:chgData name="Tuttle, Monica" userId="966b0d8c-d660-4a10-a8bc-f58daf86d7ad" providerId="ADAL" clId="{2B78E198-3ADA-4C66-BAAC-32EF6B158A0C}" dt="2022-05-17T02:45:00.851" v="39" actId="26606"/>
          <ac:graphicFrameMkLst>
            <pc:docMk/>
            <pc:sldMk cId="1214552291" sldId="260"/>
            <ac:graphicFrameMk id="24" creationId="{B2B414F9-B7C3-2157-AAEE-3BC6D1E6A6C2}"/>
          </ac:graphicFrameMkLst>
        </pc:graphicFrameChg>
        <pc:picChg chg="mod">
          <ac:chgData name="Tuttle, Monica" userId="966b0d8c-d660-4a10-a8bc-f58daf86d7ad" providerId="ADAL" clId="{2B78E198-3ADA-4C66-BAAC-32EF6B158A0C}" dt="2022-05-17T02:45:00.851" v="39" actId="26606"/>
          <ac:picMkLst>
            <pc:docMk/>
            <pc:sldMk cId="1214552291" sldId="260"/>
            <ac:picMk id="25" creationId="{35092335-DC2D-EC22-3907-406E46D41A27}"/>
          </ac:picMkLst>
        </pc:picChg>
      </pc:sldChg>
      <pc:sldChg chg="del">
        <pc:chgData name="Tuttle, Monica" userId="966b0d8c-d660-4a10-a8bc-f58daf86d7ad" providerId="ADAL" clId="{2B78E198-3ADA-4C66-BAAC-32EF6B158A0C}" dt="2022-05-17T02:49:38.656" v="46" actId="2696"/>
        <pc:sldMkLst>
          <pc:docMk/>
          <pc:sldMk cId="987808590" sldId="261"/>
        </pc:sldMkLst>
      </pc:sldChg>
      <pc:sldChg chg="del">
        <pc:chgData name="Tuttle, Monica" userId="966b0d8c-d660-4a10-a8bc-f58daf86d7ad" providerId="ADAL" clId="{2B78E198-3ADA-4C66-BAAC-32EF6B158A0C}" dt="2022-05-17T02:49:41.516" v="47" actId="2696"/>
        <pc:sldMkLst>
          <pc:docMk/>
          <pc:sldMk cId="2635513849" sldId="262"/>
        </pc:sldMkLst>
      </pc:sldChg>
      <pc:sldChg chg="del">
        <pc:chgData name="Tuttle, Monica" userId="966b0d8c-d660-4a10-a8bc-f58daf86d7ad" providerId="ADAL" clId="{2B78E198-3ADA-4C66-BAAC-32EF6B158A0C}" dt="2022-05-17T02:40:35.497" v="33" actId="2696"/>
        <pc:sldMkLst>
          <pc:docMk/>
          <pc:sldMk cId="3445406572" sldId="263"/>
        </pc:sldMkLst>
      </pc:sldChg>
      <pc:sldChg chg="del">
        <pc:chgData name="Tuttle, Monica" userId="966b0d8c-d660-4a10-a8bc-f58daf86d7ad" providerId="ADAL" clId="{2B78E198-3ADA-4C66-BAAC-32EF6B158A0C}" dt="2022-05-17T13:23:32.387" v="57" actId="2696"/>
        <pc:sldMkLst>
          <pc:docMk/>
          <pc:sldMk cId="269360403" sldId="264"/>
        </pc:sldMkLst>
      </pc:sldChg>
      <pc:sldChg chg="del">
        <pc:chgData name="Tuttle, Monica" userId="966b0d8c-d660-4a10-a8bc-f58daf86d7ad" providerId="ADAL" clId="{2B78E198-3ADA-4C66-BAAC-32EF6B158A0C}" dt="2022-05-17T13:23:27.589" v="56" actId="2696"/>
        <pc:sldMkLst>
          <pc:docMk/>
          <pc:sldMk cId="1054010523" sldId="265"/>
        </pc:sldMkLst>
      </pc:sldChg>
      <pc:sldChg chg="del">
        <pc:chgData name="Tuttle, Monica" userId="966b0d8c-d660-4a10-a8bc-f58daf86d7ad" providerId="ADAL" clId="{2B78E198-3ADA-4C66-BAAC-32EF6B158A0C}" dt="2022-05-17T02:42:46.034" v="34" actId="2696"/>
        <pc:sldMkLst>
          <pc:docMk/>
          <pc:sldMk cId="1463311554" sldId="266"/>
        </pc:sldMkLst>
      </pc:sldChg>
      <pc:sldChg chg="del">
        <pc:chgData name="Tuttle, Monica" userId="966b0d8c-d660-4a10-a8bc-f58daf86d7ad" providerId="ADAL" clId="{2B78E198-3ADA-4C66-BAAC-32EF6B158A0C}" dt="2022-05-17T02:42:50.816" v="35" actId="2696"/>
        <pc:sldMkLst>
          <pc:docMk/>
          <pc:sldMk cId="1473914945" sldId="268"/>
        </pc:sldMkLst>
      </pc:sldChg>
      <pc:sldChg chg="del">
        <pc:chgData name="Tuttle, Monica" userId="966b0d8c-d660-4a10-a8bc-f58daf86d7ad" providerId="ADAL" clId="{2B78E198-3ADA-4C66-BAAC-32EF6B158A0C}" dt="2022-05-17T02:49:47.700" v="48" actId="2696"/>
        <pc:sldMkLst>
          <pc:docMk/>
          <pc:sldMk cId="2462651110" sldId="269"/>
        </pc:sldMkLst>
      </pc:sldChg>
      <pc:sldChg chg="del">
        <pc:chgData name="Tuttle, Monica" userId="966b0d8c-d660-4a10-a8bc-f58daf86d7ad" providerId="ADAL" clId="{2B78E198-3ADA-4C66-BAAC-32EF6B158A0C}" dt="2022-05-17T02:42:58.233" v="36" actId="2696"/>
        <pc:sldMkLst>
          <pc:docMk/>
          <pc:sldMk cId="3254489530" sldId="270"/>
        </pc:sldMkLst>
      </pc:sldChg>
      <pc:sldChg chg="delSp modSp del mod delDesignElem chgLayout">
        <pc:chgData name="Tuttle, Monica" userId="966b0d8c-d660-4a10-a8bc-f58daf86d7ad" providerId="ADAL" clId="{2B78E198-3ADA-4C66-BAAC-32EF6B158A0C}" dt="2022-05-17T02:49:19.673" v="44" actId="2696"/>
        <pc:sldMkLst>
          <pc:docMk/>
          <pc:sldMk cId="845163684" sldId="271"/>
        </pc:sldMkLst>
        <pc:spChg chg="del">
          <ac:chgData name="Tuttle, Monica" userId="966b0d8c-d660-4a10-a8bc-f58daf86d7ad" providerId="ADAL" clId="{2B78E198-3ADA-4C66-BAAC-32EF6B158A0C}" dt="2022-05-17T02:38:53.592" v="21" actId="6264"/>
          <ac:spMkLst>
            <pc:docMk/>
            <pc:sldMk cId="845163684" sldId="271"/>
            <ac:spMk id="8" creationId="{F3060C83-F051-4F0E-ABAD-AA0DFC48B218}"/>
          </ac:spMkLst>
        </pc:spChg>
        <pc:spChg chg="del">
          <ac:chgData name="Tuttle, Monica" userId="966b0d8c-d660-4a10-a8bc-f58daf86d7ad" providerId="ADAL" clId="{2B78E198-3ADA-4C66-BAAC-32EF6B158A0C}" dt="2022-05-17T02:38:53.592" v="21" actId="6264"/>
          <ac:spMkLst>
            <pc:docMk/>
            <pc:sldMk cId="845163684" sldId="271"/>
            <ac:spMk id="10" creationId="{83C98ABE-055B-441F-B07E-44F97F083C39}"/>
          </ac:spMkLst>
        </pc:spChg>
        <pc:spChg chg="del">
          <ac:chgData name="Tuttle, Monica" userId="966b0d8c-d660-4a10-a8bc-f58daf86d7ad" providerId="ADAL" clId="{2B78E198-3ADA-4C66-BAAC-32EF6B158A0C}" dt="2022-05-17T02:38:53.592" v="21" actId="6264"/>
          <ac:spMkLst>
            <pc:docMk/>
            <pc:sldMk cId="845163684" sldId="271"/>
            <ac:spMk id="12" creationId="{29FDB030-9B49-4CED-8CCD-4D99382388AC}"/>
          </ac:spMkLst>
        </pc:spChg>
        <pc:spChg chg="del">
          <ac:chgData name="Tuttle, Monica" userId="966b0d8c-d660-4a10-a8bc-f58daf86d7ad" providerId="ADAL" clId="{2B78E198-3ADA-4C66-BAAC-32EF6B158A0C}" dt="2022-05-17T02:38:53.592" v="21" actId="6264"/>
          <ac:spMkLst>
            <pc:docMk/>
            <pc:sldMk cId="845163684" sldId="271"/>
            <ac:spMk id="14" creationId="{3783CA14-24A1-485C-8B30-D6A5D87987AD}"/>
          </ac:spMkLst>
        </pc:spChg>
        <pc:spChg chg="del">
          <ac:chgData name="Tuttle, Monica" userId="966b0d8c-d660-4a10-a8bc-f58daf86d7ad" providerId="ADAL" clId="{2B78E198-3ADA-4C66-BAAC-32EF6B158A0C}" dt="2022-05-17T02:38:53.592" v="21" actId="6264"/>
          <ac:spMkLst>
            <pc:docMk/>
            <pc:sldMk cId="845163684" sldId="271"/>
            <ac:spMk id="16" creationId="{9A97C86A-04D6-40F7-AE84-31AB43E6A846}"/>
          </ac:spMkLst>
        </pc:spChg>
        <pc:spChg chg="del">
          <ac:chgData name="Tuttle, Monica" userId="966b0d8c-d660-4a10-a8bc-f58daf86d7ad" providerId="ADAL" clId="{2B78E198-3ADA-4C66-BAAC-32EF6B158A0C}" dt="2022-05-17T02:38:53.592" v="21" actId="6264"/>
          <ac:spMkLst>
            <pc:docMk/>
            <pc:sldMk cId="845163684" sldId="271"/>
            <ac:spMk id="18" creationId="{FF9F2414-84E8-453E-B1F3-389FDE8192D9}"/>
          </ac:spMkLst>
        </pc:spChg>
        <pc:spChg chg="del">
          <ac:chgData name="Tuttle, Monica" userId="966b0d8c-d660-4a10-a8bc-f58daf86d7ad" providerId="ADAL" clId="{2B78E198-3ADA-4C66-BAAC-32EF6B158A0C}" dt="2022-05-17T02:38:53.592" v="21" actId="6264"/>
          <ac:spMkLst>
            <pc:docMk/>
            <pc:sldMk cId="845163684" sldId="271"/>
            <ac:spMk id="20" creationId="{3ECA69A1-7536-43AC-85EF-C7106179F5ED}"/>
          </ac:spMkLst>
        </pc:spChg>
        <pc:picChg chg="mod">
          <ac:chgData name="Tuttle, Monica" userId="966b0d8c-d660-4a10-a8bc-f58daf86d7ad" providerId="ADAL" clId="{2B78E198-3ADA-4C66-BAAC-32EF6B158A0C}" dt="2022-05-17T02:39:40.182" v="32" actId="14100"/>
          <ac:picMkLst>
            <pc:docMk/>
            <pc:sldMk cId="845163684" sldId="271"/>
            <ac:picMk id="3" creationId="{F1431702-2C3D-4840-AEC9-9207001ED758}"/>
          </ac:picMkLst>
        </pc:picChg>
      </pc:sldChg>
      <pc:sldChg chg="delSp modSp mod ord delDesignElem chgLayout">
        <pc:chgData name="Tuttle, Monica" userId="966b0d8c-d660-4a10-a8bc-f58daf86d7ad" providerId="ADAL" clId="{2B78E198-3ADA-4C66-BAAC-32EF6B158A0C}" dt="2022-05-18T00:43:51.111" v="87"/>
        <pc:sldMkLst>
          <pc:docMk/>
          <pc:sldMk cId="458036652" sldId="273"/>
        </pc:sldMkLst>
        <pc:spChg chg="del">
          <ac:chgData name="Tuttle, Monica" userId="966b0d8c-d660-4a10-a8bc-f58daf86d7ad" providerId="ADAL" clId="{2B78E198-3ADA-4C66-BAAC-32EF6B158A0C}" dt="2022-05-17T02:39:15.624" v="26" actId="6264"/>
          <ac:spMkLst>
            <pc:docMk/>
            <pc:sldMk cId="458036652" sldId="273"/>
            <ac:spMk id="8" creationId="{86FF76B9-219D-4469-AF87-0236D29032F1}"/>
          </ac:spMkLst>
        </pc:spChg>
        <pc:spChg chg="del">
          <ac:chgData name="Tuttle, Monica" userId="966b0d8c-d660-4a10-a8bc-f58daf86d7ad" providerId="ADAL" clId="{2B78E198-3ADA-4C66-BAAC-32EF6B158A0C}" dt="2022-05-17T02:39:15.624" v="26" actId="6264"/>
          <ac:spMkLst>
            <pc:docMk/>
            <pc:sldMk cId="458036652" sldId="273"/>
            <ac:spMk id="14" creationId="{2E80C965-DB6D-4F81-9E9E-B027384D0BD6}"/>
          </ac:spMkLst>
        </pc:spChg>
        <pc:spChg chg="del">
          <ac:chgData name="Tuttle, Monica" userId="966b0d8c-d660-4a10-a8bc-f58daf86d7ad" providerId="ADAL" clId="{2B78E198-3ADA-4C66-BAAC-32EF6B158A0C}" dt="2022-05-17T02:39:15.624" v="26" actId="6264"/>
          <ac:spMkLst>
            <pc:docMk/>
            <pc:sldMk cId="458036652" sldId="273"/>
            <ac:spMk id="16" creationId="{633C5E46-DAC5-4661-9C87-22B08E2A512F}"/>
          </ac:spMkLst>
        </pc:spChg>
        <pc:grpChg chg="del">
          <ac:chgData name="Tuttle, Monica" userId="966b0d8c-d660-4a10-a8bc-f58daf86d7ad" providerId="ADAL" clId="{2B78E198-3ADA-4C66-BAAC-32EF6B158A0C}" dt="2022-05-17T02:39:15.624" v="26" actId="6264"/>
          <ac:grpSpMkLst>
            <pc:docMk/>
            <pc:sldMk cId="458036652" sldId="273"/>
            <ac:grpSpMk id="10" creationId="{DB88BD78-87E1-424D-B479-C37D8E41B12E}"/>
          </ac:grpSpMkLst>
        </pc:grpChg>
        <pc:picChg chg="mod">
          <ac:chgData name="Tuttle, Monica" userId="966b0d8c-d660-4a10-a8bc-f58daf86d7ad" providerId="ADAL" clId="{2B78E198-3ADA-4C66-BAAC-32EF6B158A0C}" dt="2022-05-17T02:39:26.812" v="29" actId="1076"/>
          <ac:picMkLst>
            <pc:docMk/>
            <pc:sldMk cId="458036652" sldId="273"/>
            <ac:picMk id="3" creationId="{FDD74419-2EF6-4F4A-A6BE-C9509CC6668C}"/>
          </ac:picMkLst>
        </pc:picChg>
      </pc:sldChg>
      <pc:sldChg chg="del">
        <pc:chgData name="Tuttle, Monica" userId="966b0d8c-d660-4a10-a8bc-f58daf86d7ad" providerId="ADAL" clId="{2B78E198-3ADA-4C66-BAAC-32EF6B158A0C}" dt="2022-05-17T02:49:34.667" v="45" actId="2696"/>
        <pc:sldMkLst>
          <pc:docMk/>
          <pc:sldMk cId="1250494940" sldId="275"/>
        </pc:sldMkLst>
      </pc:sldChg>
      <pc:sldChg chg="del">
        <pc:chgData name="Tuttle, Monica" userId="966b0d8c-d660-4a10-a8bc-f58daf86d7ad" providerId="ADAL" clId="{2B78E198-3ADA-4C66-BAAC-32EF6B158A0C}" dt="2022-05-17T13:23:37.794" v="58" actId="2696"/>
        <pc:sldMkLst>
          <pc:docMk/>
          <pc:sldMk cId="3663900411" sldId="276"/>
        </pc:sldMkLst>
      </pc:sldChg>
      <pc:sldChg chg="modSp mod ord">
        <pc:chgData name="Tuttle, Monica" userId="966b0d8c-d660-4a10-a8bc-f58daf86d7ad" providerId="ADAL" clId="{2B78E198-3ADA-4C66-BAAC-32EF6B158A0C}" dt="2022-05-18T01:14:30.145" v="99"/>
        <pc:sldMkLst>
          <pc:docMk/>
          <pc:sldMk cId="2087307904" sldId="277"/>
        </pc:sldMkLst>
        <pc:picChg chg="mod">
          <ac:chgData name="Tuttle, Monica" userId="966b0d8c-d660-4a10-a8bc-f58daf86d7ad" providerId="ADAL" clId="{2B78E198-3ADA-4C66-BAAC-32EF6B158A0C}" dt="2022-05-17T02:48:03.178" v="41" actId="14826"/>
          <ac:picMkLst>
            <pc:docMk/>
            <pc:sldMk cId="2087307904" sldId="277"/>
            <ac:picMk id="5" creationId="{CBF08168-2CAD-49AB-8DD4-F80336B92B53}"/>
          </ac:picMkLst>
        </pc:picChg>
      </pc:sldChg>
      <pc:sldChg chg="ord">
        <pc:chgData name="Tuttle, Monica" userId="966b0d8c-d660-4a10-a8bc-f58daf86d7ad" providerId="ADAL" clId="{2B78E198-3ADA-4C66-BAAC-32EF6B158A0C}" dt="2022-05-18T01:14:46.935" v="101"/>
        <pc:sldMkLst>
          <pc:docMk/>
          <pc:sldMk cId="2726889829" sldId="279"/>
        </pc:sldMkLst>
      </pc:sldChg>
      <pc:sldChg chg="modSp mod">
        <pc:chgData name="Tuttle, Monica" userId="966b0d8c-d660-4a10-a8bc-f58daf86d7ad" providerId="ADAL" clId="{2B78E198-3ADA-4C66-BAAC-32EF6B158A0C}" dt="2022-05-18T00:37:48.878" v="83" actId="1076"/>
        <pc:sldMkLst>
          <pc:docMk/>
          <pc:sldMk cId="3732971224" sldId="280"/>
        </pc:sldMkLst>
        <pc:picChg chg="mod">
          <ac:chgData name="Tuttle, Monica" userId="966b0d8c-d660-4a10-a8bc-f58daf86d7ad" providerId="ADAL" clId="{2B78E198-3ADA-4C66-BAAC-32EF6B158A0C}" dt="2022-05-18T00:37:48.878" v="83" actId="1076"/>
          <ac:picMkLst>
            <pc:docMk/>
            <pc:sldMk cId="3732971224" sldId="280"/>
            <ac:picMk id="9" creationId="{25F6D518-4116-4B1F-8EC4-D569BE8BD1A4}"/>
          </ac:picMkLst>
        </pc:picChg>
      </pc:sldChg>
      <pc:sldChg chg="modSp mod">
        <pc:chgData name="Tuttle, Monica" userId="966b0d8c-d660-4a10-a8bc-f58daf86d7ad" providerId="ADAL" clId="{2B78E198-3ADA-4C66-BAAC-32EF6B158A0C}" dt="2022-05-18T00:34:12.480" v="75" actId="1076"/>
        <pc:sldMkLst>
          <pc:docMk/>
          <pc:sldMk cId="288861670" sldId="281"/>
        </pc:sldMkLst>
        <pc:picChg chg="mod">
          <ac:chgData name="Tuttle, Monica" userId="966b0d8c-d660-4a10-a8bc-f58daf86d7ad" providerId="ADAL" clId="{2B78E198-3ADA-4C66-BAAC-32EF6B158A0C}" dt="2022-05-18T00:34:12.480" v="75" actId="1076"/>
          <ac:picMkLst>
            <pc:docMk/>
            <pc:sldMk cId="288861670" sldId="281"/>
            <ac:picMk id="17" creationId="{7CA6EB92-2B35-4405-A48A-029504AE1E59}"/>
          </ac:picMkLst>
        </pc:picChg>
      </pc:sldChg>
      <pc:sldChg chg="ord">
        <pc:chgData name="Tuttle, Monica" userId="966b0d8c-d660-4a10-a8bc-f58daf86d7ad" providerId="ADAL" clId="{2B78E198-3ADA-4C66-BAAC-32EF6B158A0C}" dt="2022-05-18T01:15:06.320" v="103"/>
        <pc:sldMkLst>
          <pc:docMk/>
          <pc:sldMk cId="2744891812" sldId="282"/>
        </pc:sldMkLst>
      </pc:sldChg>
      <pc:sldChg chg="addSp modSp new mod">
        <pc:chgData name="Tuttle, Monica" userId="966b0d8c-d660-4a10-a8bc-f58daf86d7ad" providerId="ADAL" clId="{2B78E198-3ADA-4C66-BAAC-32EF6B158A0C}" dt="2022-05-17T02:53:24.209" v="55" actId="1076"/>
        <pc:sldMkLst>
          <pc:docMk/>
          <pc:sldMk cId="1995458806" sldId="283"/>
        </pc:sldMkLst>
        <pc:picChg chg="add mod">
          <ac:chgData name="Tuttle, Monica" userId="966b0d8c-d660-4a10-a8bc-f58daf86d7ad" providerId="ADAL" clId="{2B78E198-3ADA-4C66-BAAC-32EF6B158A0C}" dt="2022-05-17T02:53:24.209" v="55" actId="1076"/>
          <ac:picMkLst>
            <pc:docMk/>
            <pc:sldMk cId="1995458806" sldId="283"/>
            <ac:picMk id="3" creationId="{6B092272-37FB-418E-B2D3-B64229731F53}"/>
          </ac:picMkLst>
        </pc:picChg>
      </pc:sldChg>
      <pc:sldChg chg="addSp delSp modSp new mod ord">
        <pc:chgData name="Tuttle, Monica" userId="966b0d8c-d660-4a10-a8bc-f58daf86d7ad" providerId="ADAL" clId="{2B78E198-3ADA-4C66-BAAC-32EF6B158A0C}" dt="2022-05-18T01:14:15.474" v="95"/>
        <pc:sldMkLst>
          <pc:docMk/>
          <pc:sldMk cId="2100202879" sldId="284"/>
        </pc:sldMkLst>
        <pc:spChg chg="del">
          <ac:chgData name="Tuttle, Monica" userId="966b0d8c-d660-4a10-a8bc-f58daf86d7ad" providerId="ADAL" clId="{2B78E198-3ADA-4C66-BAAC-32EF6B158A0C}" dt="2022-05-17T22:19:42.752" v="65" actId="478"/>
          <ac:spMkLst>
            <pc:docMk/>
            <pc:sldMk cId="2100202879" sldId="284"/>
            <ac:spMk id="2" creationId="{F0998DF5-CE82-47B9-9CDE-3ED4693E8AE8}"/>
          </ac:spMkLst>
        </pc:spChg>
        <pc:spChg chg="del mod">
          <ac:chgData name="Tuttle, Monica" userId="966b0d8c-d660-4a10-a8bc-f58daf86d7ad" providerId="ADAL" clId="{2B78E198-3ADA-4C66-BAAC-32EF6B158A0C}" dt="2022-05-17T22:19:45.557" v="66" actId="478"/>
          <ac:spMkLst>
            <pc:docMk/>
            <pc:sldMk cId="2100202879" sldId="284"/>
            <ac:spMk id="3" creationId="{1A8B9FB5-DDE8-4449-96AB-8C5C60D4128E}"/>
          </ac:spMkLst>
        </pc:spChg>
        <pc:picChg chg="add mod">
          <ac:chgData name="Tuttle, Monica" userId="966b0d8c-d660-4a10-a8bc-f58daf86d7ad" providerId="ADAL" clId="{2B78E198-3ADA-4C66-BAAC-32EF6B158A0C}" dt="2022-05-18T00:35:48.891" v="80" actId="1076"/>
          <ac:picMkLst>
            <pc:docMk/>
            <pc:sldMk cId="2100202879" sldId="284"/>
            <ac:picMk id="5" creationId="{78A206EE-22BA-49BD-9143-F1BA5FC5C056}"/>
          </ac:picMkLst>
        </pc:picChg>
      </pc:sldChg>
      <pc:sldChg chg="addSp modSp new mod ord">
        <pc:chgData name="Tuttle, Monica" userId="966b0d8c-d660-4a10-a8bc-f58daf86d7ad" providerId="ADAL" clId="{2B78E198-3ADA-4C66-BAAC-32EF6B158A0C}" dt="2022-05-18T21:55:38.085" v="106"/>
        <pc:sldMkLst>
          <pc:docMk/>
          <pc:sldMk cId="2064012928" sldId="285"/>
        </pc:sldMkLst>
        <pc:picChg chg="add mod">
          <ac:chgData name="Tuttle, Monica" userId="966b0d8c-d660-4a10-a8bc-f58daf86d7ad" providerId="ADAL" clId="{2B78E198-3ADA-4C66-BAAC-32EF6B158A0C}" dt="2022-05-18T00:31:34.509" v="72" actId="1076"/>
          <ac:picMkLst>
            <pc:docMk/>
            <pc:sldMk cId="2064012928" sldId="285"/>
            <ac:picMk id="3" creationId="{553D9FB6-8B7E-46A6-8374-6DB075E7FC36}"/>
          </ac:picMkLst>
        </pc:picChg>
      </pc:sldChg>
      <pc:sldChg chg="addSp modSp new mod">
        <pc:chgData name="Tuttle, Monica" userId="966b0d8c-d660-4a10-a8bc-f58daf86d7ad" providerId="ADAL" clId="{2B78E198-3ADA-4C66-BAAC-32EF6B158A0C}" dt="2022-05-19T11:03:31.281" v="110" actId="732"/>
        <pc:sldMkLst>
          <pc:docMk/>
          <pc:sldMk cId="2894725150" sldId="286"/>
        </pc:sldMkLst>
        <pc:picChg chg="add mod modCrop">
          <ac:chgData name="Tuttle, Monica" userId="966b0d8c-d660-4a10-a8bc-f58daf86d7ad" providerId="ADAL" clId="{2B78E198-3ADA-4C66-BAAC-32EF6B158A0C}" dt="2022-05-19T11:03:31.281" v="110" actId="732"/>
          <ac:picMkLst>
            <pc:docMk/>
            <pc:sldMk cId="2894725150" sldId="286"/>
            <ac:picMk id="3" creationId="{313B52A1-C4AF-47F5-A322-D37F20D9CF8E}"/>
          </ac:picMkLst>
        </pc:picChg>
      </pc:sldChg>
      <pc:sldChg chg="addSp modSp new mod">
        <pc:chgData name="Tuttle, Monica" userId="966b0d8c-d660-4a10-a8bc-f58daf86d7ad" providerId="ADAL" clId="{2B78E198-3ADA-4C66-BAAC-32EF6B158A0C}" dt="2022-05-19T21:35:24.993" v="117" actId="1076"/>
        <pc:sldMkLst>
          <pc:docMk/>
          <pc:sldMk cId="2734633448" sldId="287"/>
        </pc:sldMkLst>
        <pc:picChg chg="add mod">
          <ac:chgData name="Tuttle, Monica" userId="966b0d8c-d660-4a10-a8bc-f58daf86d7ad" providerId="ADAL" clId="{2B78E198-3ADA-4C66-BAAC-32EF6B158A0C}" dt="2022-05-19T21:35:24.993" v="117" actId="1076"/>
          <ac:picMkLst>
            <pc:docMk/>
            <pc:sldMk cId="2734633448" sldId="287"/>
            <ac:picMk id="3" creationId="{4526DBD3-D178-4D4F-9E97-6C71EF207350}"/>
          </ac:picMkLst>
        </pc:picChg>
      </pc:sldChg>
    </pc:docChg>
  </pc:docChgLst>
  <pc:docChgLst>
    <pc:chgData name="Tuttle, Monica" userId="966b0d8c-d660-4a10-a8bc-f58daf86d7ad" providerId="ADAL" clId="{177B8D2D-6802-4CAE-A77A-C7C7A5434984}"/>
    <pc:docChg chg="undo custSel modSld modMainMaster modNotesMaster">
      <pc:chgData name="Tuttle, Monica" userId="966b0d8c-d660-4a10-a8bc-f58daf86d7ad" providerId="ADAL" clId="{177B8D2D-6802-4CAE-A77A-C7C7A5434984}" dt="2022-08-30T18:37:37.554" v="2919" actId="20577"/>
      <pc:docMkLst>
        <pc:docMk/>
      </pc:docMkLst>
      <pc:sldChg chg="addSp delSp modSp mod delDesignElem modNotesTx">
        <pc:chgData name="Tuttle, Monica" userId="966b0d8c-d660-4a10-a8bc-f58daf86d7ad" providerId="ADAL" clId="{177B8D2D-6802-4CAE-A77A-C7C7A5434984}" dt="2022-08-29T23:52:43.894" v="2887"/>
        <pc:sldMkLst>
          <pc:docMk/>
          <pc:sldMk cId="1150859544" sldId="256"/>
        </pc:sldMkLst>
        <pc:spChg chg="mod">
          <ac:chgData name="Tuttle, Monica" userId="966b0d8c-d660-4a10-a8bc-f58daf86d7ad" providerId="ADAL" clId="{177B8D2D-6802-4CAE-A77A-C7C7A5434984}" dt="2022-08-29T23:52:43.894" v="2887"/>
          <ac:spMkLst>
            <pc:docMk/>
            <pc:sldMk cId="1150859544" sldId="256"/>
            <ac:spMk id="2" creationId="{07B0DCFC-F5DE-4730-AD2D-B46326DABA96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150859544" sldId="256"/>
            <ac:spMk id="68" creationId="{88294908-8B00-4F58-BBBA-20F71A40AA9E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150859544" sldId="256"/>
            <ac:spMk id="69" creationId="{4364C879-1404-4203-8E9D-CC5DE0A621A2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150859544" sldId="256"/>
            <ac:spMk id="70" creationId="{84617302-4B0D-4351-A6BB-6F0930D943AC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150859544" sldId="256"/>
            <ac:spMk id="71" creationId="{DA2C7802-C2E0-4218-8F89-8DD7CCD2CD1C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150859544" sldId="256"/>
            <ac:spMk id="72" creationId="{A6D7111A-21E5-4EE9-8A78-10E5530F0116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150859544" sldId="256"/>
            <ac:spMk id="73" creationId="{A3969E80-A77B-49FC-9122-D89AFD5EE118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150859544" sldId="256"/>
            <ac:spMk id="74" creationId="{1849CA57-76BD-4CF2-80BA-D7A46A01B7B1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150859544" sldId="256"/>
            <ac:spMk id="75" creationId="{35E9085E-E730-4768-83D4-6CB7E9897153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150859544" sldId="256"/>
            <ac:spMk id="76" creationId="{973272FE-A474-4CAE-8CA2-BCC8B476C3F4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150859544" sldId="256"/>
            <ac:spMk id="77" creationId="{E07981EA-05A6-437C-88D7-B377B92B031D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150859544" sldId="256"/>
            <ac:spMk id="78" creationId="{15E3C750-986E-4769-B1AE-49289FBEE757}"/>
          </ac:spMkLst>
        </pc:spChg>
      </pc:sldChg>
      <pc:sldChg chg="addSp delSp delDesignElem">
        <pc:chgData name="Tuttle, Monica" userId="966b0d8c-d660-4a10-a8bc-f58daf86d7ad" providerId="ADAL" clId="{177B8D2D-6802-4CAE-A77A-C7C7A5434984}" dt="2022-08-29T23:52:43.894" v="2887"/>
        <pc:sldMkLst>
          <pc:docMk/>
          <pc:sldMk cId="3732971224" sldId="280"/>
        </pc:sldMkLst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732971224" sldId="280"/>
            <ac:spMk id="77" creationId="{A9F529C3-C941-49FD-8C67-82F134F64BDB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732971224" sldId="280"/>
            <ac:spMk id="79" creationId="{20586029-32A0-47E5-9AEC-AE3ABA6B94D0}"/>
          </ac:spMkLst>
        </pc:spChg>
        <pc:cxnChg chg="add del">
          <ac:chgData name="Tuttle, Monica" userId="966b0d8c-d660-4a10-a8bc-f58daf86d7ad" providerId="ADAL" clId="{177B8D2D-6802-4CAE-A77A-C7C7A5434984}" dt="2022-08-29T23:52:43.894" v="2887"/>
          <ac:cxnSpMkLst>
            <pc:docMk/>
            <pc:sldMk cId="3732971224" sldId="280"/>
            <ac:cxnSpMk id="84" creationId="{8C730EAB-A532-4295-A302-FB4B90DB9F5E}"/>
          </ac:cxnSpMkLst>
        </pc:cxnChg>
      </pc:sldChg>
      <pc:sldChg chg="addSp delSp delDesignElem">
        <pc:chgData name="Tuttle, Monica" userId="966b0d8c-d660-4a10-a8bc-f58daf86d7ad" providerId="ADAL" clId="{177B8D2D-6802-4CAE-A77A-C7C7A5434984}" dt="2022-08-29T23:52:43.894" v="2887"/>
        <pc:sldMkLst>
          <pc:docMk/>
          <pc:sldMk cId="912831074" sldId="292"/>
        </pc:sldMkLst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912831074" sldId="292"/>
            <ac:spMk id="22" creationId="{A169D286-F4D7-4C8B-A6BD-D05384C7F1D8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912831074" sldId="292"/>
            <ac:spMk id="23" creationId="{39E8235E-135E-4261-8F54-2B316E493C42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912831074" sldId="292"/>
            <ac:spMk id="24" creationId="{D4ED8EC3-4D57-4620-93CE-4E6661F09A3E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912831074" sldId="292"/>
            <ac:spMk id="26" creationId="{83BCB34A-2F40-4F41-8488-A134C1C155B7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912831074" sldId="292"/>
            <ac:spMk id="28" creationId="{F78382DC-4207-465E-B379-1E16448AA222}"/>
          </ac:spMkLst>
        </pc:spChg>
      </pc:sldChg>
      <pc:sldChg chg="addSp delSp delDesignElem">
        <pc:chgData name="Tuttle, Monica" userId="966b0d8c-d660-4a10-a8bc-f58daf86d7ad" providerId="ADAL" clId="{177B8D2D-6802-4CAE-A77A-C7C7A5434984}" dt="2022-08-29T23:52:43.894" v="2887"/>
        <pc:sldMkLst>
          <pc:docMk/>
          <pc:sldMk cId="3893484406" sldId="296"/>
        </pc:sldMkLst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893484406" sldId="296"/>
            <ac:spMk id="19" creationId="{A9F529C3-C941-49FD-8C67-82F134F64BDB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893484406" sldId="296"/>
            <ac:spMk id="21" creationId="{20586029-32A0-47E5-9AEC-AE3ABA6B94D0}"/>
          </ac:spMkLst>
        </pc:spChg>
        <pc:cxnChg chg="add del">
          <ac:chgData name="Tuttle, Monica" userId="966b0d8c-d660-4a10-a8bc-f58daf86d7ad" providerId="ADAL" clId="{177B8D2D-6802-4CAE-A77A-C7C7A5434984}" dt="2022-08-29T23:52:43.894" v="2887"/>
          <ac:cxnSpMkLst>
            <pc:docMk/>
            <pc:sldMk cId="3893484406" sldId="296"/>
            <ac:cxnSpMk id="23" creationId="{8C730EAB-A532-4295-A302-FB4B90DB9F5E}"/>
          </ac:cxnSpMkLst>
        </pc:cxnChg>
      </pc:sldChg>
      <pc:sldChg chg="addSp delSp delDesignElem">
        <pc:chgData name="Tuttle, Monica" userId="966b0d8c-d660-4a10-a8bc-f58daf86d7ad" providerId="ADAL" clId="{177B8D2D-6802-4CAE-A77A-C7C7A5434984}" dt="2022-08-29T23:52:43.894" v="2887"/>
        <pc:sldMkLst>
          <pc:docMk/>
          <pc:sldMk cId="3272458343" sldId="300"/>
        </pc:sldMkLst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272458343" sldId="300"/>
            <ac:spMk id="9" creationId="{88294908-8B00-4F58-BBBA-20F71A40AA9E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272458343" sldId="300"/>
            <ac:spMk id="11" creationId="{4364C879-1404-4203-8E9D-CC5DE0A621A2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272458343" sldId="300"/>
            <ac:spMk id="13" creationId="{84617302-4B0D-4351-A6BB-6F0930D943AC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272458343" sldId="300"/>
            <ac:spMk id="15" creationId="{DA2C7802-C2E0-4218-8F89-8DD7CCD2CD1C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272458343" sldId="300"/>
            <ac:spMk id="17" creationId="{A6D7111A-21E5-4EE9-8A78-10E5530F0116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272458343" sldId="300"/>
            <ac:spMk id="19" creationId="{A3969E80-A77B-49FC-9122-D89AFD5EE118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272458343" sldId="300"/>
            <ac:spMk id="21" creationId="{1849CA57-76BD-4CF2-80BA-D7A46A01B7B1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272458343" sldId="300"/>
            <ac:spMk id="23" creationId="{35E9085E-E730-4768-83D4-6CB7E9897153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272458343" sldId="300"/>
            <ac:spMk id="25" creationId="{973272FE-A474-4CAE-8CA2-BCC8B476C3F4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272458343" sldId="300"/>
            <ac:spMk id="27" creationId="{E07981EA-05A6-437C-88D7-B377B92B031D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272458343" sldId="300"/>
            <ac:spMk id="29" creationId="{15E3C750-986E-4769-B1AE-49289FBEE757}"/>
          </ac:spMkLst>
        </pc:spChg>
      </pc:sldChg>
      <pc:sldChg chg="addSp delSp delDesignElem">
        <pc:chgData name="Tuttle, Monica" userId="966b0d8c-d660-4a10-a8bc-f58daf86d7ad" providerId="ADAL" clId="{177B8D2D-6802-4CAE-A77A-C7C7A5434984}" dt="2022-08-29T23:52:43.894" v="2887"/>
        <pc:sldMkLst>
          <pc:docMk/>
          <pc:sldMk cId="2374242285" sldId="301"/>
        </pc:sldMkLst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2374242285" sldId="301"/>
            <ac:spMk id="9" creationId="{88294908-8B00-4F58-BBBA-20F71A40AA9E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2374242285" sldId="301"/>
            <ac:spMk id="11" creationId="{4364C879-1404-4203-8E9D-CC5DE0A621A2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2374242285" sldId="301"/>
            <ac:spMk id="13" creationId="{84617302-4B0D-4351-A6BB-6F0930D943AC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2374242285" sldId="301"/>
            <ac:spMk id="15" creationId="{DA2C7802-C2E0-4218-8F89-8DD7CCD2CD1C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2374242285" sldId="301"/>
            <ac:spMk id="17" creationId="{A6D7111A-21E5-4EE9-8A78-10E5530F0116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2374242285" sldId="301"/>
            <ac:spMk id="19" creationId="{A3969E80-A77B-49FC-9122-D89AFD5EE118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2374242285" sldId="301"/>
            <ac:spMk id="21" creationId="{1849CA57-76BD-4CF2-80BA-D7A46A01B7B1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2374242285" sldId="301"/>
            <ac:spMk id="23" creationId="{35E9085E-E730-4768-83D4-6CB7E9897153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2374242285" sldId="301"/>
            <ac:spMk id="25" creationId="{973272FE-A474-4CAE-8CA2-BCC8B476C3F4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2374242285" sldId="301"/>
            <ac:spMk id="27" creationId="{E07981EA-05A6-437C-88D7-B377B92B031D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2374242285" sldId="301"/>
            <ac:spMk id="29" creationId="{15E3C750-986E-4769-B1AE-49289FBEE757}"/>
          </ac:spMkLst>
        </pc:spChg>
      </pc:sldChg>
      <pc:sldChg chg="addSp delSp delDesignElem">
        <pc:chgData name="Tuttle, Monica" userId="966b0d8c-d660-4a10-a8bc-f58daf86d7ad" providerId="ADAL" clId="{177B8D2D-6802-4CAE-A77A-C7C7A5434984}" dt="2022-08-29T23:52:43.894" v="2887"/>
        <pc:sldMkLst>
          <pc:docMk/>
          <pc:sldMk cId="1859147681" sldId="303"/>
        </pc:sldMkLst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859147681" sldId="303"/>
            <ac:spMk id="9" creationId="{88294908-8B00-4F58-BBBA-20F71A40AA9E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859147681" sldId="303"/>
            <ac:spMk id="11" creationId="{4364C879-1404-4203-8E9D-CC5DE0A621A2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859147681" sldId="303"/>
            <ac:spMk id="13" creationId="{84617302-4B0D-4351-A6BB-6F0930D943AC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859147681" sldId="303"/>
            <ac:spMk id="15" creationId="{DA2C7802-C2E0-4218-8F89-8DD7CCD2CD1C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859147681" sldId="303"/>
            <ac:spMk id="17" creationId="{A6D7111A-21E5-4EE9-8A78-10E5530F0116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859147681" sldId="303"/>
            <ac:spMk id="19" creationId="{A3969E80-A77B-49FC-9122-D89AFD5EE118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859147681" sldId="303"/>
            <ac:spMk id="21" creationId="{1849CA57-76BD-4CF2-80BA-D7A46A01B7B1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859147681" sldId="303"/>
            <ac:spMk id="23" creationId="{35E9085E-E730-4768-83D4-6CB7E9897153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859147681" sldId="303"/>
            <ac:spMk id="25" creationId="{973272FE-A474-4CAE-8CA2-BCC8B476C3F4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859147681" sldId="303"/>
            <ac:spMk id="27" creationId="{E07981EA-05A6-437C-88D7-B377B92B031D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859147681" sldId="303"/>
            <ac:spMk id="29" creationId="{15E3C750-986E-4769-B1AE-49289FBEE757}"/>
          </ac:spMkLst>
        </pc:spChg>
      </pc:sldChg>
      <pc:sldChg chg="addSp delSp delDesignElem">
        <pc:chgData name="Tuttle, Monica" userId="966b0d8c-d660-4a10-a8bc-f58daf86d7ad" providerId="ADAL" clId="{177B8D2D-6802-4CAE-A77A-C7C7A5434984}" dt="2022-08-29T23:52:43.894" v="2887"/>
        <pc:sldMkLst>
          <pc:docMk/>
          <pc:sldMk cId="2217481235" sldId="304"/>
        </pc:sldMkLst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2217481235" sldId="304"/>
            <ac:spMk id="44" creationId="{56E9B3E6-E277-4D68-BA48-9CB43FFBD6E2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2217481235" sldId="304"/>
            <ac:spMk id="51" creationId="{D5B0017B-2ECA-49AF-B397-DC140825DF8D}"/>
          </ac:spMkLst>
        </pc:spChg>
        <pc:grpChg chg="add del">
          <ac:chgData name="Tuttle, Monica" userId="966b0d8c-d660-4a10-a8bc-f58daf86d7ad" providerId="ADAL" clId="{177B8D2D-6802-4CAE-A77A-C7C7A5434984}" dt="2022-08-29T23:52:43.894" v="2887"/>
          <ac:grpSpMkLst>
            <pc:docMk/>
            <pc:sldMk cId="2217481235" sldId="304"/>
            <ac:grpSpMk id="46" creationId="{AE1C45F0-260A-458C-96ED-C1F6D2151219}"/>
          </ac:grpSpMkLst>
        </pc:grpChg>
        <pc:cxnChg chg="add del">
          <ac:chgData name="Tuttle, Monica" userId="966b0d8c-d660-4a10-a8bc-f58daf86d7ad" providerId="ADAL" clId="{177B8D2D-6802-4CAE-A77A-C7C7A5434984}" dt="2022-08-29T23:52:43.894" v="2887"/>
          <ac:cxnSpMkLst>
            <pc:docMk/>
            <pc:sldMk cId="2217481235" sldId="304"/>
            <ac:cxnSpMk id="53" creationId="{6CF1BAF6-AD41-4082-B212-8A1F9A2E8779}"/>
          </ac:cxnSpMkLst>
        </pc:cxnChg>
      </pc:sldChg>
      <pc:sldChg chg="addSp delSp modSp delDesignElem">
        <pc:chgData name="Tuttle, Monica" userId="966b0d8c-d660-4a10-a8bc-f58daf86d7ad" providerId="ADAL" clId="{177B8D2D-6802-4CAE-A77A-C7C7A5434984}" dt="2022-08-29T23:52:43.894" v="2887"/>
        <pc:sldMkLst>
          <pc:docMk/>
          <pc:sldMk cId="3852548995" sldId="306"/>
        </pc:sldMkLst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852548995" sldId="306"/>
            <ac:spMk id="27" creationId="{46D6306C-ED4F-4AAE-B4A5-EEA6AFAD726E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852548995" sldId="306"/>
            <ac:spMk id="29" creationId="{0EC5361D-F897-4856-B945-0455A365EB24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852548995" sldId="306"/>
            <ac:spMk id="31" creationId="{4508C0C5-2268-42B5-B3C8-4D0899E05F8C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852548995" sldId="306"/>
            <ac:spMk id="33" creationId="{141ACBDB-38F8-4B34-8183-BD95B4E55A62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852548995" sldId="306"/>
            <ac:spMk id="35" creationId="{DE00DB52-3455-4E2F-867B-A6D0516E175B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852548995" sldId="306"/>
            <ac:spMk id="37" creationId="{9E914C83-E0D8-4953-92D5-169D28CB43AE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852548995" sldId="306"/>
            <ac:spMk id="39" creationId="{3512E083-F550-46AF-8490-767ECFD00CB7}"/>
          </ac:spMkLst>
        </pc:spChg>
        <pc:graphicFrameChg chg="mod">
          <ac:chgData name="Tuttle, Monica" userId="966b0d8c-d660-4a10-a8bc-f58daf86d7ad" providerId="ADAL" clId="{177B8D2D-6802-4CAE-A77A-C7C7A5434984}" dt="2022-08-29T23:52:43.894" v="2887"/>
          <ac:graphicFrameMkLst>
            <pc:docMk/>
            <pc:sldMk cId="3852548995" sldId="306"/>
            <ac:graphicFrameMk id="5" creationId="{834D7E00-5D96-7612-ACF5-3F772FB398A8}"/>
          </ac:graphicFrameMkLst>
        </pc:graphicFrameChg>
      </pc:sldChg>
      <pc:sldChg chg="addSp delSp delDesignElem modNotesTx">
        <pc:chgData name="Tuttle, Monica" userId="966b0d8c-d660-4a10-a8bc-f58daf86d7ad" providerId="ADAL" clId="{177B8D2D-6802-4CAE-A77A-C7C7A5434984}" dt="2022-08-29T23:52:43.894" v="2887"/>
        <pc:sldMkLst>
          <pc:docMk/>
          <pc:sldMk cId="3735407175" sldId="307"/>
        </pc:sldMkLst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735407175" sldId="307"/>
            <ac:spMk id="64" creationId="{08215CFF-2F76-424C-87EF-8C7D8DDD11D4}"/>
          </ac:spMkLst>
        </pc:spChg>
      </pc:sldChg>
      <pc:sldChg chg="addSp delSp modSp mod delDesignElem modNotesTx">
        <pc:chgData name="Tuttle, Monica" userId="966b0d8c-d660-4a10-a8bc-f58daf86d7ad" providerId="ADAL" clId="{177B8D2D-6802-4CAE-A77A-C7C7A5434984}" dt="2022-08-30T12:46:39.559" v="2916" actId="20577"/>
        <pc:sldMkLst>
          <pc:docMk/>
          <pc:sldMk cId="2983944083" sldId="308"/>
        </pc:sldMkLst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2983944083" sldId="308"/>
            <ac:spMk id="40" creationId="{AC477752-ACCA-41C1-9B1D-D0CED1F9CBDD}"/>
          </ac:spMkLst>
        </pc:spChg>
        <pc:picChg chg="mod">
          <ac:chgData name="Tuttle, Monica" userId="966b0d8c-d660-4a10-a8bc-f58daf86d7ad" providerId="ADAL" clId="{177B8D2D-6802-4CAE-A77A-C7C7A5434984}" dt="2022-08-29T23:18:27.072" v="2858" actId="1076"/>
          <ac:picMkLst>
            <pc:docMk/>
            <pc:sldMk cId="2983944083" sldId="308"/>
            <ac:picMk id="3" creationId="{32D21DF3-DCA2-413F-8727-43A22CF6EF62}"/>
          </ac:picMkLst>
        </pc:picChg>
      </pc:sldChg>
      <pc:sldChg chg="modSp mod">
        <pc:chgData name="Tuttle, Monica" userId="966b0d8c-d660-4a10-a8bc-f58daf86d7ad" providerId="ADAL" clId="{177B8D2D-6802-4CAE-A77A-C7C7A5434984}" dt="2022-08-29T23:52:43.894" v="2887"/>
        <pc:sldMkLst>
          <pc:docMk/>
          <pc:sldMk cId="4291548430" sldId="309"/>
        </pc:sldMkLst>
        <pc:spChg chg="mod">
          <ac:chgData name="Tuttle, Monica" userId="966b0d8c-d660-4a10-a8bc-f58daf86d7ad" providerId="ADAL" clId="{177B8D2D-6802-4CAE-A77A-C7C7A5434984}" dt="2022-08-29T23:52:43.894" v="2887"/>
          <ac:spMkLst>
            <pc:docMk/>
            <pc:sldMk cId="4291548430" sldId="309"/>
            <ac:spMk id="2" creationId="{5B569C08-BE57-4644-8EB1-7ADA7792AB8D}"/>
          </ac:spMkLst>
        </pc:spChg>
      </pc:sldChg>
      <pc:sldChg chg="addSp delSp delDesignElem">
        <pc:chgData name="Tuttle, Monica" userId="966b0d8c-d660-4a10-a8bc-f58daf86d7ad" providerId="ADAL" clId="{177B8D2D-6802-4CAE-A77A-C7C7A5434984}" dt="2022-08-29T23:52:43.894" v="2887"/>
        <pc:sldMkLst>
          <pc:docMk/>
          <pc:sldMk cId="2888281807" sldId="310"/>
        </pc:sldMkLst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2888281807" sldId="310"/>
            <ac:spMk id="9" creationId="{53F29798-D584-4792-9B62-3F5F5C36D619}"/>
          </ac:spMkLst>
        </pc:spChg>
      </pc:sldChg>
      <pc:sldChg chg="addSp delSp delDesignElem">
        <pc:chgData name="Tuttle, Monica" userId="966b0d8c-d660-4a10-a8bc-f58daf86d7ad" providerId="ADAL" clId="{177B8D2D-6802-4CAE-A77A-C7C7A5434984}" dt="2022-08-29T23:52:43.894" v="2887"/>
        <pc:sldMkLst>
          <pc:docMk/>
          <pc:sldMk cId="3747027284" sldId="315"/>
        </pc:sldMkLst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747027284" sldId="315"/>
            <ac:spMk id="8" creationId="{F3060C83-F051-4F0E-ABAD-AA0DFC48B218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747027284" sldId="315"/>
            <ac:spMk id="10" creationId="{83C98ABE-055B-441F-B07E-44F97F083C39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747027284" sldId="315"/>
            <ac:spMk id="12" creationId="{29FDB030-9B49-4CED-8CCD-4D99382388AC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747027284" sldId="315"/>
            <ac:spMk id="14" creationId="{3783CA14-24A1-485C-8B30-D6A5D87987AD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747027284" sldId="315"/>
            <ac:spMk id="16" creationId="{9A97C86A-04D6-40F7-AE84-31AB43E6A846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747027284" sldId="315"/>
            <ac:spMk id="18" creationId="{FF9F2414-84E8-453E-B1F3-389FDE8192D9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747027284" sldId="315"/>
            <ac:spMk id="20" creationId="{3ECA69A1-7536-43AC-85EF-C7106179F5ED}"/>
          </ac:spMkLst>
        </pc:spChg>
      </pc:sldChg>
      <pc:sldChg chg="addSp delSp delDesignElem">
        <pc:chgData name="Tuttle, Monica" userId="966b0d8c-d660-4a10-a8bc-f58daf86d7ad" providerId="ADAL" clId="{177B8D2D-6802-4CAE-A77A-C7C7A5434984}" dt="2022-08-29T23:52:43.894" v="2887"/>
        <pc:sldMkLst>
          <pc:docMk/>
          <pc:sldMk cId="1974649978" sldId="317"/>
        </pc:sldMkLst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974649978" sldId="317"/>
            <ac:spMk id="8" creationId="{F3060C83-F051-4F0E-ABAD-AA0DFC48B218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974649978" sldId="317"/>
            <ac:spMk id="10" creationId="{83C98ABE-055B-441F-B07E-44F97F083C39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974649978" sldId="317"/>
            <ac:spMk id="12" creationId="{29FDB030-9B49-4CED-8CCD-4D99382388AC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974649978" sldId="317"/>
            <ac:spMk id="14" creationId="{3783CA14-24A1-485C-8B30-D6A5D87987AD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974649978" sldId="317"/>
            <ac:spMk id="16" creationId="{9A97C86A-04D6-40F7-AE84-31AB43E6A846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974649978" sldId="317"/>
            <ac:spMk id="18" creationId="{FF9F2414-84E8-453E-B1F3-389FDE8192D9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1974649978" sldId="317"/>
            <ac:spMk id="20" creationId="{3ECA69A1-7536-43AC-85EF-C7106179F5ED}"/>
          </ac:spMkLst>
        </pc:spChg>
      </pc:sldChg>
      <pc:sldChg chg="addSp delSp delDesignElem modNotesTx">
        <pc:chgData name="Tuttle, Monica" userId="966b0d8c-d660-4a10-a8bc-f58daf86d7ad" providerId="ADAL" clId="{177B8D2D-6802-4CAE-A77A-C7C7A5434984}" dt="2022-08-30T18:37:37.554" v="2919" actId="20577"/>
        <pc:sldMkLst>
          <pc:docMk/>
          <pc:sldMk cId="4145266158" sldId="319"/>
        </pc:sldMkLst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4145266158" sldId="319"/>
            <ac:spMk id="46" creationId="{2B566528-1B12-4246-9431-5C2D7D081168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4145266158" sldId="319"/>
            <ac:spMk id="48" creationId="{2E80C965-DB6D-4F81-9E9E-B027384D0BD6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4145266158" sldId="319"/>
            <ac:spMk id="50" creationId="{A580F890-B085-4E95-96AA-55AEBEC5CE6E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4145266158" sldId="319"/>
            <ac:spMk id="52" creationId="{D3F51FEB-38FB-4F6C-9F7B-2F2AFAB65463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4145266158" sldId="319"/>
            <ac:spMk id="54" creationId="{1E547BA6-BAE0-43BB-A7CA-60F69CE252F0}"/>
          </ac:spMkLst>
        </pc:spChg>
      </pc:sldChg>
      <pc:sldChg chg="addSp delSp modSp mod delDesignElem">
        <pc:chgData name="Tuttle, Monica" userId="966b0d8c-d660-4a10-a8bc-f58daf86d7ad" providerId="ADAL" clId="{177B8D2D-6802-4CAE-A77A-C7C7A5434984}" dt="2022-08-30T13:25:51.940" v="2918" actId="20577"/>
        <pc:sldMkLst>
          <pc:docMk/>
          <pc:sldMk cId="3431811427" sldId="320"/>
        </pc:sldMkLst>
        <pc:spChg chg="mod">
          <ac:chgData name="Tuttle, Monica" userId="966b0d8c-d660-4a10-a8bc-f58daf86d7ad" providerId="ADAL" clId="{177B8D2D-6802-4CAE-A77A-C7C7A5434984}" dt="2022-08-30T13:25:51.940" v="2918" actId="20577"/>
          <ac:spMkLst>
            <pc:docMk/>
            <pc:sldMk cId="3431811427" sldId="320"/>
            <ac:spMk id="3" creationId="{4431CA14-670A-4668-963A-6639B010882A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431811427" sldId="320"/>
            <ac:spMk id="8" creationId="{827B839B-9ADE-406B-8590-F1CAEDED45A1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431811427" sldId="320"/>
            <ac:spMk id="10" creationId="{CFE45BF0-46DB-408C-B5F7-7B11716805D4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431811427" sldId="320"/>
            <ac:spMk id="12" creationId="{2AEBC8F2-97B1-41B4-93F1-2D289E197FBA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431811427" sldId="320"/>
            <ac:spMk id="14" creationId="{472E3A19-F5D5-48FC-BB9C-48C2F68F598B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431811427" sldId="320"/>
            <ac:spMk id="16" creationId="{7A62E32F-BB65-43A8-8EB5-92346890E549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3431811427" sldId="320"/>
            <ac:spMk id="18" creationId="{14E91B64-9FCC-451E-AFB4-A827D6329367}"/>
          </ac:spMkLst>
        </pc:spChg>
      </pc:sldChg>
      <pc:sldChg chg="addSp delSp delDesignElem">
        <pc:chgData name="Tuttle, Monica" userId="966b0d8c-d660-4a10-a8bc-f58daf86d7ad" providerId="ADAL" clId="{177B8D2D-6802-4CAE-A77A-C7C7A5434984}" dt="2022-08-29T23:52:43.894" v="2887"/>
        <pc:sldMkLst>
          <pc:docMk/>
          <pc:sldMk cId="509027342" sldId="321"/>
        </pc:sldMkLst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509027342" sldId="321"/>
            <ac:spMk id="13" creationId="{9095C1F4-AE7F-44E4-8693-40D3D6831140}"/>
          </ac:spMkLst>
        </pc:spChg>
        <pc:spChg chg="add del">
          <ac:chgData name="Tuttle, Monica" userId="966b0d8c-d660-4a10-a8bc-f58daf86d7ad" providerId="ADAL" clId="{177B8D2D-6802-4CAE-A77A-C7C7A5434984}" dt="2022-08-29T23:52:43.894" v="2887"/>
          <ac:spMkLst>
            <pc:docMk/>
            <pc:sldMk cId="509027342" sldId="321"/>
            <ac:spMk id="22" creationId="{871AEA07-1E14-44B4-8E55-64EF049CD66F}"/>
          </ac:spMkLst>
        </pc:spChg>
        <pc:grpChg chg="add del">
          <ac:chgData name="Tuttle, Monica" userId="966b0d8c-d660-4a10-a8bc-f58daf86d7ad" providerId="ADAL" clId="{177B8D2D-6802-4CAE-A77A-C7C7A5434984}" dt="2022-08-29T23:52:43.894" v="2887"/>
          <ac:grpSpMkLst>
            <pc:docMk/>
            <pc:sldMk cId="509027342" sldId="321"/>
            <ac:grpSpMk id="18" creationId="{8734DDD3-F723-4DD3-8ABE-EC0B2AC87D74}"/>
          </ac:grpSpMkLst>
        </pc:grpChg>
      </pc:sldChg>
      <pc:sldChg chg="addSp delSp modSp mod setBg modShow">
        <pc:chgData name="Tuttle, Monica" userId="966b0d8c-d660-4a10-a8bc-f58daf86d7ad" providerId="ADAL" clId="{177B8D2D-6802-4CAE-A77A-C7C7A5434984}" dt="2022-08-29T23:54:17.907" v="2906" actId="729"/>
        <pc:sldMkLst>
          <pc:docMk/>
          <pc:sldMk cId="948302154" sldId="322"/>
        </pc:sldMkLst>
        <pc:spChg chg="add">
          <ac:chgData name="Tuttle, Monica" userId="966b0d8c-d660-4a10-a8bc-f58daf86d7ad" providerId="ADAL" clId="{177B8D2D-6802-4CAE-A77A-C7C7A5434984}" dt="2022-08-29T23:53:28.087" v="2895" actId="26606"/>
          <ac:spMkLst>
            <pc:docMk/>
            <pc:sldMk cId="948302154" sldId="322"/>
            <ac:spMk id="8" creationId="{46D6306C-ED4F-4AAE-B4A5-EEA6AFAD726E}"/>
          </ac:spMkLst>
        </pc:spChg>
        <pc:spChg chg="add">
          <ac:chgData name="Tuttle, Monica" userId="966b0d8c-d660-4a10-a8bc-f58daf86d7ad" providerId="ADAL" clId="{177B8D2D-6802-4CAE-A77A-C7C7A5434984}" dt="2022-08-29T23:53:28.087" v="2895" actId="26606"/>
          <ac:spMkLst>
            <pc:docMk/>
            <pc:sldMk cId="948302154" sldId="322"/>
            <ac:spMk id="9" creationId="{0EC5361D-F897-4856-B945-0455A365EB24}"/>
          </ac:spMkLst>
        </pc:spChg>
        <pc:spChg chg="add">
          <ac:chgData name="Tuttle, Monica" userId="966b0d8c-d660-4a10-a8bc-f58daf86d7ad" providerId="ADAL" clId="{177B8D2D-6802-4CAE-A77A-C7C7A5434984}" dt="2022-08-29T23:53:28.087" v="2895" actId="26606"/>
          <ac:spMkLst>
            <pc:docMk/>
            <pc:sldMk cId="948302154" sldId="322"/>
            <ac:spMk id="10" creationId="{4508C0C5-2268-42B5-B3C8-4D0899E05F8C}"/>
          </ac:spMkLst>
        </pc:spChg>
        <pc:spChg chg="add del">
          <ac:chgData name="Tuttle, Monica" userId="966b0d8c-d660-4a10-a8bc-f58daf86d7ad" providerId="ADAL" clId="{177B8D2D-6802-4CAE-A77A-C7C7A5434984}" dt="2022-08-29T23:52:50.419" v="2889" actId="26606"/>
          <ac:spMkLst>
            <pc:docMk/>
            <pc:sldMk cId="948302154" sldId="322"/>
            <ac:spMk id="11" creationId="{AB8C311F-7253-4AED-9701-7FC0708C41C7}"/>
          </ac:spMkLst>
        </pc:spChg>
        <pc:spChg chg="add">
          <ac:chgData name="Tuttle, Monica" userId="966b0d8c-d660-4a10-a8bc-f58daf86d7ad" providerId="ADAL" clId="{177B8D2D-6802-4CAE-A77A-C7C7A5434984}" dt="2022-08-29T23:53:28.087" v="2895" actId="26606"/>
          <ac:spMkLst>
            <pc:docMk/>
            <pc:sldMk cId="948302154" sldId="322"/>
            <ac:spMk id="12" creationId="{141ACBDB-38F8-4B34-8183-BD95B4E55A62}"/>
          </ac:spMkLst>
        </pc:spChg>
        <pc:spChg chg="add del">
          <ac:chgData name="Tuttle, Monica" userId="966b0d8c-d660-4a10-a8bc-f58daf86d7ad" providerId="ADAL" clId="{177B8D2D-6802-4CAE-A77A-C7C7A5434984}" dt="2022-08-29T23:52:50.419" v="2889" actId="26606"/>
          <ac:spMkLst>
            <pc:docMk/>
            <pc:sldMk cId="948302154" sldId="322"/>
            <ac:spMk id="13" creationId="{E2384209-CB15-4CDF-9D31-C44FD9A3F20D}"/>
          </ac:spMkLst>
        </pc:spChg>
        <pc:spChg chg="add del">
          <ac:chgData name="Tuttle, Monica" userId="966b0d8c-d660-4a10-a8bc-f58daf86d7ad" providerId="ADAL" clId="{177B8D2D-6802-4CAE-A77A-C7C7A5434984}" dt="2022-08-29T23:52:50.419" v="2889" actId="26606"/>
          <ac:spMkLst>
            <pc:docMk/>
            <pc:sldMk cId="948302154" sldId="322"/>
            <ac:spMk id="15" creationId="{2633B3B5-CC90-43F0-8714-D31D1F3F0209}"/>
          </ac:spMkLst>
        </pc:spChg>
        <pc:spChg chg="add del">
          <ac:chgData name="Tuttle, Monica" userId="966b0d8c-d660-4a10-a8bc-f58daf86d7ad" providerId="ADAL" clId="{177B8D2D-6802-4CAE-A77A-C7C7A5434984}" dt="2022-08-29T23:52:50.419" v="2889" actId="26606"/>
          <ac:spMkLst>
            <pc:docMk/>
            <pc:sldMk cId="948302154" sldId="322"/>
            <ac:spMk id="17" creationId="{A8D57A06-A426-446D-B02C-A2DC6B62E45E}"/>
          </ac:spMkLst>
        </pc:spChg>
        <pc:spChg chg="add">
          <ac:chgData name="Tuttle, Monica" userId="966b0d8c-d660-4a10-a8bc-f58daf86d7ad" providerId="ADAL" clId="{177B8D2D-6802-4CAE-A77A-C7C7A5434984}" dt="2022-08-29T23:53:28.087" v="2895" actId="26606"/>
          <ac:spMkLst>
            <pc:docMk/>
            <pc:sldMk cId="948302154" sldId="322"/>
            <ac:spMk id="19" creationId="{DE00DB52-3455-4E2F-867B-A6D0516E175B}"/>
          </ac:spMkLst>
        </pc:spChg>
        <pc:spChg chg="add">
          <ac:chgData name="Tuttle, Monica" userId="966b0d8c-d660-4a10-a8bc-f58daf86d7ad" providerId="ADAL" clId="{177B8D2D-6802-4CAE-A77A-C7C7A5434984}" dt="2022-08-29T23:53:28.087" v="2895" actId="26606"/>
          <ac:spMkLst>
            <pc:docMk/>
            <pc:sldMk cId="948302154" sldId="322"/>
            <ac:spMk id="21" creationId="{9E914C83-E0D8-4953-92D5-169D28CB43AE}"/>
          </ac:spMkLst>
        </pc:spChg>
        <pc:spChg chg="add">
          <ac:chgData name="Tuttle, Monica" userId="966b0d8c-d660-4a10-a8bc-f58daf86d7ad" providerId="ADAL" clId="{177B8D2D-6802-4CAE-A77A-C7C7A5434984}" dt="2022-08-29T23:53:28.087" v="2895" actId="26606"/>
          <ac:spMkLst>
            <pc:docMk/>
            <pc:sldMk cId="948302154" sldId="322"/>
            <ac:spMk id="23" creationId="{3512E083-F550-46AF-8490-767ECFD00CB7}"/>
          </ac:spMkLst>
        </pc:spChg>
        <pc:picChg chg="mod modCrop">
          <ac:chgData name="Tuttle, Monica" userId="966b0d8c-d660-4a10-a8bc-f58daf86d7ad" providerId="ADAL" clId="{177B8D2D-6802-4CAE-A77A-C7C7A5434984}" dt="2022-08-29T23:54:01.089" v="2905" actId="732"/>
          <ac:picMkLst>
            <pc:docMk/>
            <pc:sldMk cId="948302154" sldId="322"/>
            <ac:picMk id="6" creationId="{DA941852-BD54-42EB-9A35-DE1F576C6DBC}"/>
          </ac:picMkLst>
        </pc:picChg>
      </pc:sldChg>
      <pc:sldMasterChg chg="modTransition modSldLayout">
        <pc:chgData name="Tuttle, Monica" userId="966b0d8c-d660-4a10-a8bc-f58daf86d7ad" providerId="ADAL" clId="{177B8D2D-6802-4CAE-A77A-C7C7A5434984}" dt="2022-08-29T23:52:43.894" v="2887"/>
        <pc:sldMasterMkLst>
          <pc:docMk/>
          <pc:sldMasterMk cId="2835864223" sldId="2147483748"/>
        </pc:sldMasterMkLst>
        <pc:sldLayoutChg chg="modTransition">
          <pc:chgData name="Tuttle, Monica" userId="966b0d8c-d660-4a10-a8bc-f58daf86d7ad" providerId="ADAL" clId="{177B8D2D-6802-4CAE-A77A-C7C7A5434984}" dt="2022-08-29T23:52:43.894" v="2887"/>
          <pc:sldLayoutMkLst>
            <pc:docMk/>
            <pc:sldMasterMk cId="2835864223" sldId="2147483748"/>
            <pc:sldLayoutMk cId="3896964173" sldId="2147483749"/>
          </pc:sldLayoutMkLst>
        </pc:sldLayoutChg>
        <pc:sldLayoutChg chg="modTransition">
          <pc:chgData name="Tuttle, Monica" userId="966b0d8c-d660-4a10-a8bc-f58daf86d7ad" providerId="ADAL" clId="{177B8D2D-6802-4CAE-A77A-C7C7A5434984}" dt="2022-08-29T23:52:43.894" v="2887"/>
          <pc:sldLayoutMkLst>
            <pc:docMk/>
            <pc:sldMasterMk cId="2835864223" sldId="2147483748"/>
            <pc:sldLayoutMk cId="2620119168" sldId="2147483750"/>
          </pc:sldLayoutMkLst>
        </pc:sldLayoutChg>
        <pc:sldLayoutChg chg="modTransition">
          <pc:chgData name="Tuttle, Monica" userId="966b0d8c-d660-4a10-a8bc-f58daf86d7ad" providerId="ADAL" clId="{177B8D2D-6802-4CAE-A77A-C7C7A5434984}" dt="2022-08-29T23:52:43.894" v="2887"/>
          <pc:sldLayoutMkLst>
            <pc:docMk/>
            <pc:sldMasterMk cId="2835864223" sldId="2147483748"/>
            <pc:sldLayoutMk cId="3689501894" sldId="2147483751"/>
          </pc:sldLayoutMkLst>
        </pc:sldLayoutChg>
        <pc:sldLayoutChg chg="modTransition">
          <pc:chgData name="Tuttle, Monica" userId="966b0d8c-d660-4a10-a8bc-f58daf86d7ad" providerId="ADAL" clId="{177B8D2D-6802-4CAE-A77A-C7C7A5434984}" dt="2022-08-29T23:52:43.894" v="2887"/>
          <pc:sldLayoutMkLst>
            <pc:docMk/>
            <pc:sldMasterMk cId="2835864223" sldId="2147483748"/>
            <pc:sldLayoutMk cId="3933909127" sldId="2147483752"/>
          </pc:sldLayoutMkLst>
        </pc:sldLayoutChg>
        <pc:sldLayoutChg chg="modTransition">
          <pc:chgData name="Tuttle, Monica" userId="966b0d8c-d660-4a10-a8bc-f58daf86d7ad" providerId="ADAL" clId="{177B8D2D-6802-4CAE-A77A-C7C7A5434984}" dt="2022-08-29T23:52:43.894" v="2887"/>
          <pc:sldLayoutMkLst>
            <pc:docMk/>
            <pc:sldMasterMk cId="2835864223" sldId="2147483748"/>
            <pc:sldLayoutMk cId="2412977127" sldId="2147483753"/>
          </pc:sldLayoutMkLst>
        </pc:sldLayoutChg>
        <pc:sldLayoutChg chg="modTransition">
          <pc:chgData name="Tuttle, Monica" userId="966b0d8c-d660-4a10-a8bc-f58daf86d7ad" providerId="ADAL" clId="{177B8D2D-6802-4CAE-A77A-C7C7A5434984}" dt="2022-08-29T23:52:43.894" v="2887"/>
          <pc:sldLayoutMkLst>
            <pc:docMk/>
            <pc:sldMasterMk cId="2835864223" sldId="2147483748"/>
            <pc:sldLayoutMk cId="531343098" sldId="2147483754"/>
          </pc:sldLayoutMkLst>
        </pc:sldLayoutChg>
        <pc:sldLayoutChg chg="modTransition">
          <pc:chgData name="Tuttle, Monica" userId="966b0d8c-d660-4a10-a8bc-f58daf86d7ad" providerId="ADAL" clId="{177B8D2D-6802-4CAE-A77A-C7C7A5434984}" dt="2022-08-29T23:52:43.894" v="2887"/>
          <pc:sldLayoutMkLst>
            <pc:docMk/>
            <pc:sldMasterMk cId="2835864223" sldId="2147483748"/>
            <pc:sldLayoutMk cId="2140963467" sldId="2147483755"/>
          </pc:sldLayoutMkLst>
        </pc:sldLayoutChg>
        <pc:sldLayoutChg chg="modTransition">
          <pc:chgData name="Tuttle, Monica" userId="966b0d8c-d660-4a10-a8bc-f58daf86d7ad" providerId="ADAL" clId="{177B8D2D-6802-4CAE-A77A-C7C7A5434984}" dt="2022-08-29T23:52:43.894" v="2887"/>
          <pc:sldLayoutMkLst>
            <pc:docMk/>
            <pc:sldMasterMk cId="2835864223" sldId="2147483748"/>
            <pc:sldLayoutMk cId="4250145675" sldId="2147483756"/>
          </pc:sldLayoutMkLst>
        </pc:sldLayoutChg>
        <pc:sldLayoutChg chg="modTransition">
          <pc:chgData name="Tuttle, Monica" userId="966b0d8c-d660-4a10-a8bc-f58daf86d7ad" providerId="ADAL" clId="{177B8D2D-6802-4CAE-A77A-C7C7A5434984}" dt="2022-08-29T23:52:43.894" v="2887"/>
          <pc:sldLayoutMkLst>
            <pc:docMk/>
            <pc:sldMasterMk cId="2835864223" sldId="2147483748"/>
            <pc:sldLayoutMk cId="670563770" sldId="2147483757"/>
          </pc:sldLayoutMkLst>
        </pc:sldLayoutChg>
        <pc:sldLayoutChg chg="modTransition">
          <pc:chgData name="Tuttle, Monica" userId="966b0d8c-d660-4a10-a8bc-f58daf86d7ad" providerId="ADAL" clId="{177B8D2D-6802-4CAE-A77A-C7C7A5434984}" dt="2022-08-29T23:52:43.894" v="2887"/>
          <pc:sldLayoutMkLst>
            <pc:docMk/>
            <pc:sldMasterMk cId="2835864223" sldId="2147483748"/>
            <pc:sldLayoutMk cId="2107764109" sldId="2147483764"/>
          </pc:sldLayoutMkLst>
        </pc:sldLayoutChg>
        <pc:sldLayoutChg chg="modTransition">
          <pc:chgData name="Tuttle, Monica" userId="966b0d8c-d660-4a10-a8bc-f58daf86d7ad" providerId="ADAL" clId="{177B8D2D-6802-4CAE-A77A-C7C7A5434984}" dt="2022-08-29T23:52:43.894" v="2887"/>
          <pc:sldLayoutMkLst>
            <pc:docMk/>
            <pc:sldMasterMk cId="2835864223" sldId="2147483748"/>
            <pc:sldLayoutMk cId="2261356207" sldId="2147483765"/>
          </pc:sldLayoutMkLst>
        </pc:sldLayoutChg>
      </pc:sldMasterChg>
    </pc:docChg>
  </pc:docChgLst>
  <pc:docChgLst>
    <pc:chgData name="Tuttle, Monica" userId="966b0d8c-d660-4a10-a8bc-f58daf86d7ad" providerId="ADAL" clId="{17F36B45-57D4-40D3-AB8E-53A6398E0997}"/>
    <pc:docChg chg="undo redo custSel addSld delSld modSld sldOrd">
      <pc:chgData name="Tuttle, Monica" userId="966b0d8c-d660-4a10-a8bc-f58daf86d7ad" providerId="ADAL" clId="{17F36B45-57D4-40D3-AB8E-53A6398E0997}" dt="2022-06-30T15:53:16.953" v="5933" actId="1076"/>
      <pc:docMkLst>
        <pc:docMk/>
      </pc:docMkLst>
      <pc:sldChg chg="addSp delSp modSp mod setBg">
        <pc:chgData name="Tuttle, Monica" userId="966b0d8c-d660-4a10-a8bc-f58daf86d7ad" providerId="ADAL" clId="{17F36B45-57D4-40D3-AB8E-53A6398E0997}" dt="2022-06-21T23:15:36.517" v="3601" actId="20577"/>
        <pc:sldMkLst>
          <pc:docMk/>
          <pc:sldMk cId="1150859544" sldId="256"/>
        </pc:sldMkLst>
        <pc:spChg chg="mod">
          <ac:chgData name="Tuttle, Monica" userId="966b0d8c-d660-4a10-a8bc-f58daf86d7ad" providerId="ADAL" clId="{17F36B45-57D4-40D3-AB8E-53A6398E0997}" dt="2022-06-21T23:15:36.517" v="3601" actId="20577"/>
          <ac:spMkLst>
            <pc:docMk/>
            <pc:sldMk cId="1150859544" sldId="256"/>
            <ac:spMk id="2" creationId="{07B0DCFC-F5DE-4730-AD2D-B46326DABA96}"/>
          </ac:spMkLst>
        </pc:spChg>
        <pc:spChg chg="add del">
          <ac:chgData name="Tuttle, Monica" userId="966b0d8c-d660-4a10-a8bc-f58daf86d7ad" providerId="ADAL" clId="{17F36B45-57D4-40D3-AB8E-53A6398E0997}" dt="2022-06-13T18:59:23.406" v="95" actId="26606"/>
          <ac:spMkLst>
            <pc:docMk/>
            <pc:sldMk cId="1150859544" sldId="256"/>
            <ac:spMk id="7" creationId="{88294908-8B00-4F58-BBBA-20F71A40AA9E}"/>
          </ac:spMkLst>
        </pc:spChg>
        <pc:spChg chg="add del">
          <ac:chgData name="Tuttle, Monica" userId="966b0d8c-d660-4a10-a8bc-f58daf86d7ad" providerId="ADAL" clId="{17F36B45-57D4-40D3-AB8E-53A6398E0997}" dt="2022-06-13T18:59:23.406" v="95" actId="26606"/>
          <ac:spMkLst>
            <pc:docMk/>
            <pc:sldMk cId="1150859544" sldId="256"/>
            <ac:spMk id="9" creationId="{4364C879-1404-4203-8E9D-CC5DE0A621A2}"/>
          </ac:spMkLst>
        </pc:spChg>
        <pc:spChg chg="add del">
          <ac:chgData name="Tuttle, Monica" userId="966b0d8c-d660-4a10-a8bc-f58daf86d7ad" providerId="ADAL" clId="{17F36B45-57D4-40D3-AB8E-53A6398E0997}" dt="2022-06-13T18:59:23.406" v="95" actId="26606"/>
          <ac:spMkLst>
            <pc:docMk/>
            <pc:sldMk cId="1150859544" sldId="256"/>
            <ac:spMk id="11" creationId="{84617302-4B0D-4351-A6BB-6F0930D943AC}"/>
          </ac:spMkLst>
        </pc:spChg>
        <pc:spChg chg="add del">
          <ac:chgData name="Tuttle, Monica" userId="966b0d8c-d660-4a10-a8bc-f58daf86d7ad" providerId="ADAL" clId="{17F36B45-57D4-40D3-AB8E-53A6398E0997}" dt="2022-06-13T18:59:23.406" v="95" actId="26606"/>
          <ac:spMkLst>
            <pc:docMk/>
            <pc:sldMk cId="1150859544" sldId="256"/>
            <ac:spMk id="13" creationId="{DA2C7802-C2E0-4218-8F89-8DD7CCD2CD1C}"/>
          </ac:spMkLst>
        </pc:spChg>
        <pc:spChg chg="add del">
          <ac:chgData name="Tuttle, Monica" userId="966b0d8c-d660-4a10-a8bc-f58daf86d7ad" providerId="ADAL" clId="{17F36B45-57D4-40D3-AB8E-53A6398E0997}" dt="2022-06-13T18:59:23.406" v="95" actId="26606"/>
          <ac:spMkLst>
            <pc:docMk/>
            <pc:sldMk cId="1150859544" sldId="256"/>
            <ac:spMk id="15" creationId="{A6D7111A-21E5-4EE9-8A78-10E5530F0116}"/>
          </ac:spMkLst>
        </pc:spChg>
        <pc:spChg chg="add del">
          <ac:chgData name="Tuttle, Monica" userId="966b0d8c-d660-4a10-a8bc-f58daf86d7ad" providerId="ADAL" clId="{17F36B45-57D4-40D3-AB8E-53A6398E0997}" dt="2022-06-13T18:59:23.406" v="95" actId="26606"/>
          <ac:spMkLst>
            <pc:docMk/>
            <pc:sldMk cId="1150859544" sldId="256"/>
            <ac:spMk id="17" creationId="{A3969E80-A77B-49FC-9122-D89AFD5EE118}"/>
          </ac:spMkLst>
        </pc:spChg>
        <pc:spChg chg="add del">
          <ac:chgData name="Tuttle, Monica" userId="966b0d8c-d660-4a10-a8bc-f58daf86d7ad" providerId="ADAL" clId="{17F36B45-57D4-40D3-AB8E-53A6398E0997}" dt="2022-06-13T18:59:23.406" v="95" actId="26606"/>
          <ac:spMkLst>
            <pc:docMk/>
            <pc:sldMk cId="1150859544" sldId="256"/>
            <ac:spMk id="19" creationId="{1849CA57-76BD-4CF2-80BA-D7A46A01B7B1}"/>
          </ac:spMkLst>
        </pc:spChg>
        <pc:spChg chg="add del">
          <ac:chgData name="Tuttle, Monica" userId="966b0d8c-d660-4a10-a8bc-f58daf86d7ad" providerId="ADAL" clId="{17F36B45-57D4-40D3-AB8E-53A6398E0997}" dt="2022-06-13T18:59:23.406" v="95" actId="26606"/>
          <ac:spMkLst>
            <pc:docMk/>
            <pc:sldMk cId="1150859544" sldId="256"/>
            <ac:spMk id="21" creationId="{35E9085E-E730-4768-83D4-6CB7E9897153}"/>
          </ac:spMkLst>
        </pc:spChg>
        <pc:spChg chg="add del">
          <ac:chgData name="Tuttle, Monica" userId="966b0d8c-d660-4a10-a8bc-f58daf86d7ad" providerId="ADAL" clId="{17F36B45-57D4-40D3-AB8E-53A6398E0997}" dt="2022-06-13T18:59:23.406" v="95" actId="26606"/>
          <ac:spMkLst>
            <pc:docMk/>
            <pc:sldMk cId="1150859544" sldId="256"/>
            <ac:spMk id="23" creationId="{973272FE-A474-4CAE-8CA2-BCC8B476C3F4}"/>
          </ac:spMkLst>
        </pc:spChg>
        <pc:spChg chg="add del">
          <ac:chgData name="Tuttle, Monica" userId="966b0d8c-d660-4a10-a8bc-f58daf86d7ad" providerId="ADAL" clId="{17F36B45-57D4-40D3-AB8E-53A6398E0997}" dt="2022-06-13T18:59:23.406" v="95" actId="26606"/>
          <ac:spMkLst>
            <pc:docMk/>
            <pc:sldMk cId="1150859544" sldId="256"/>
            <ac:spMk id="25" creationId="{E07981EA-05A6-437C-88D7-B377B92B031D}"/>
          </ac:spMkLst>
        </pc:spChg>
        <pc:spChg chg="add del">
          <ac:chgData name="Tuttle, Monica" userId="966b0d8c-d660-4a10-a8bc-f58daf86d7ad" providerId="ADAL" clId="{17F36B45-57D4-40D3-AB8E-53A6398E0997}" dt="2022-06-13T18:59:23.406" v="95" actId="26606"/>
          <ac:spMkLst>
            <pc:docMk/>
            <pc:sldMk cId="1150859544" sldId="256"/>
            <ac:spMk id="27" creationId="{15E3C750-986E-4769-B1AE-49289FBEE757}"/>
          </ac:spMkLst>
        </pc:spChg>
        <pc:spChg chg="add del">
          <ac:chgData name="Tuttle, Monica" userId="966b0d8c-d660-4a10-a8bc-f58daf86d7ad" providerId="ADAL" clId="{17F36B45-57D4-40D3-AB8E-53A6398E0997}" dt="2022-06-13T18:59:30.108" v="97" actId="26606"/>
          <ac:spMkLst>
            <pc:docMk/>
            <pc:sldMk cId="1150859544" sldId="256"/>
            <ac:spMk id="29" creationId="{6027F030-58A9-44B8-ABF5-0372D2954EE6}"/>
          </ac:spMkLst>
        </pc:spChg>
        <pc:spChg chg="add del">
          <ac:chgData name="Tuttle, Monica" userId="966b0d8c-d660-4a10-a8bc-f58daf86d7ad" providerId="ADAL" clId="{17F36B45-57D4-40D3-AB8E-53A6398E0997}" dt="2022-06-13T18:59:30.108" v="97" actId="26606"/>
          <ac:spMkLst>
            <pc:docMk/>
            <pc:sldMk cId="1150859544" sldId="256"/>
            <ac:spMk id="30" creationId="{A6328306-71F0-4C12-A2D9-7C857146B1D0}"/>
          </ac:spMkLst>
        </pc:spChg>
        <pc:spChg chg="add del">
          <ac:chgData name="Tuttle, Monica" userId="966b0d8c-d660-4a10-a8bc-f58daf86d7ad" providerId="ADAL" clId="{17F36B45-57D4-40D3-AB8E-53A6398E0997}" dt="2022-06-13T18:59:30.108" v="97" actId="26606"/>
          <ac:spMkLst>
            <pc:docMk/>
            <pc:sldMk cId="1150859544" sldId="256"/>
            <ac:spMk id="31" creationId="{64AB010C-C307-4A53-9D97-39C6AAB2E056}"/>
          </ac:spMkLst>
        </pc:spChg>
        <pc:spChg chg="add del">
          <ac:chgData name="Tuttle, Monica" userId="966b0d8c-d660-4a10-a8bc-f58daf86d7ad" providerId="ADAL" clId="{17F36B45-57D4-40D3-AB8E-53A6398E0997}" dt="2022-06-13T18:59:30.108" v="97" actId="26606"/>
          <ac:spMkLst>
            <pc:docMk/>
            <pc:sldMk cId="1150859544" sldId="256"/>
            <ac:spMk id="32" creationId="{3252C512-4076-456E-AD89-50B0316453D0}"/>
          </ac:spMkLst>
        </pc:spChg>
        <pc:spChg chg="add del">
          <ac:chgData name="Tuttle, Monica" userId="966b0d8c-d660-4a10-a8bc-f58daf86d7ad" providerId="ADAL" clId="{17F36B45-57D4-40D3-AB8E-53A6398E0997}" dt="2022-06-13T18:59:30.108" v="97" actId="26606"/>
          <ac:spMkLst>
            <pc:docMk/>
            <pc:sldMk cId="1150859544" sldId="256"/>
            <ac:spMk id="34" creationId="{71C24C9E-C2F4-4FA4-947B-6CBAC7C3AE1D}"/>
          </ac:spMkLst>
        </pc:spChg>
        <pc:spChg chg="add del">
          <ac:chgData name="Tuttle, Monica" userId="966b0d8c-d660-4a10-a8bc-f58daf86d7ad" providerId="ADAL" clId="{17F36B45-57D4-40D3-AB8E-53A6398E0997}" dt="2022-06-13T18:59:30.108" v="97" actId="26606"/>
          <ac:spMkLst>
            <pc:docMk/>
            <pc:sldMk cId="1150859544" sldId="256"/>
            <ac:spMk id="36" creationId="{604B7750-FFCA-4912-AC2E-989EECC941B2}"/>
          </ac:spMkLst>
        </pc:spChg>
        <pc:spChg chg="add del">
          <ac:chgData name="Tuttle, Monica" userId="966b0d8c-d660-4a10-a8bc-f58daf86d7ad" providerId="ADAL" clId="{17F36B45-57D4-40D3-AB8E-53A6398E0997}" dt="2022-06-13T18:59:30.108" v="97" actId="26606"/>
          <ac:spMkLst>
            <pc:docMk/>
            <pc:sldMk cId="1150859544" sldId="256"/>
            <ac:spMk id="38" creationId="{52494659-52DF-4053-975B-36F06255E2E8}"/>
          </ac:spMkLst>
        </pc:spChg>
        <pc:spChg chg="add del">
          <ac:chgData name="Tuttle, Monica" userId="966b0d8c-d660-4a10-a8bc-f58daf86d7ad" providerId="ADAL" clId="{17F36B45-57D4-40D3-AB8E-53A6398E0997}" dt="2022-06-13T18:59:30.108" v="97" actId="26606"/>
          <ac:spMkLst>
            <pc:docMk/>
            <pc:sldMk cId="1150859544" sldId="256"/>
            <ac:spMk id="39" creationId="{EE807326-229C-458C-BDA0-C721262167D9}"/>
          </ac:spMkLst>
        </pc:spChg>
        <pc:spChg chg="add del">
          <ac:chgData name="Tuttle, Monica" userId="966b0d8c-d660-4a10-a8bc-f58daf86d7ad" providerId="ADAL" clId="{17F36B45-57D4-40D3-AB8E-53A6398E0997}" dt="2022-06-13T18:59:30.108" v="97" actId="26606"/>
          <ac:spMkLst>
            <pc:docMk/>
            <pc:sldMk cId="1150859544" sldId="256"/>
            <ac:spMk id="40" creationId="{FCADE1D5-E79C-4CEF-BEFD-B66EFB394D25}"/>
          </ac:spMkLst>
        </pc:spChg>
        <pc:spChg chg="add del">
          <ac:chgData name="Tuttle, Monica" userId="966b0d8c-d660-4a10-a8bc-f58daf86d7ad" providerId="ADAL" clId="{17F36B45-57D4-40D3-AB8E-53A6398E0997}" dt="2022-06-13T18:59:30.108" v="97" actId="26606"/>
          <ac:spMkLst>
            <pc:docMk/>
            <pc:sldMk cId="1150859544" sldId="256"/>
            <ac:spMk id="41" creationId="{54FC8EB5-1620-43B8-B816-8A91B6EAC975}"/>
          </ac:spMkLst>
        </pc:spChg>
        <pc:spChg chg="add del">
          <ac:chgData name="Tuttle, Monica" userId="966b0d8c-d660-4a10-a8bc-f58daf86d7ad" providerId="ADAL" clId="{17F36B45-57D4-40D3-AB8E-53A6398E0997}" dt="2022-06-13T18:59:30.108" v="97" actId="26606"/>
          <ac:spMkLst>
            <pc:docMk/>
            <pc:sldMk cId="1150859544" sldId="256"/>
            <ac:spMk id="42" creationId="{3D544515-9F93-4809-A102-B49C85F4608F}"/>
          </ac:spMkLst>
        </pc:spChg>
        <pc:spChg chg="add del">
          <ac:chgData name="Tuttle, Monica" userId="966b0d8c-d660-4a10-a8bc-f58daf86d7ad" providerId="ADAL" clId="{17F36B45-57D4-40D3-AB8E-53A6398E0997}" dt="2022-06-13T18:59:34.936" v="99" actId="26606"/>
          <ac:spMkLst>
            <pc:docMk/>
            <pc:sldMk cId="1150859544" sldId="256"/>
            <ac:spMk id="44" creationId="{B4D3D850-2041-4B7C-AED9-54DA385B14F7}"/>
          </ac:spMkLst>
        </pc:spChg>
        <pc:spChg chg="add del">
          <ac:chgData name="Tuttle, Monica" userId="966b0d8c-d660-4a10-a8bc-f58daf86d7ad" providerId="ADAL" clId="{17F36B45-57D4-40D3-AB8E-53A6398E0997}" dt="2022-06-13T18:59:34.936" v="99" actId="26606"/>
          <ac:spMkLst>
            <pc:docMk/>
            <pc:sldMk cId="1150859544" sldId="256"/>
            <ac:spMk id="48" creationId="{4B7A2B20-C280-41CF-965D-FA68DA2BD679}"/>
          </ac:spMkLst>
        </pc:spChg>
        <pc:spChg chg="add del">
          <ac:chgData name="Tuttle, Monica" userId="966b0d8c-d660-4a10-a8bc-f58daf86d7ad" providerId="ADAL" clId="{17F36B45-57D4-40D3-AB8E-53A6398E0997}" dt="2022-06-13T18:59:34.936" v="99" actId="26606"/>
          <ac:spMkLst>
            <pc:docMk/>
            <pc:sldMk cId="1150859544" sldId="256"/>
            <ac:spMk id="49" creationId="{5CF218E6-E246-4EBB-BA8D-DB65AB59A70E}"/>
          </ac:spMkLst>
        </pc:spChg>
        <pc:spChg chg="add del">
          <ac:chgData name="Tuttle, Monica" userId="966b0d8c-d660-4a10-a8bc-f58daf86d7ad" providerId="ADAL" clId="{17F36B45-57D4-40D3-AB8E-53A6398E0997}" dt="2022-06-13T18:59:34.936" v="99" actId="26606"/>
          <ac:spMkLst>
            <pc:docMk/>
            <pc:sldMk cId="1150859544" sldId="256"/>
            <ac:spMk id="50" creationId="{13B9D26D-939B-4838-886B-07E227F3A303}"/>
          </ac:spMkLst>
        </pc:spChg>
        <pc:spChg chg="add del">
          <ac:chgData name="Tuttle, Monica" userId="966b0d8c-d660-4a10-a8bc-f58daf86d7ad" providerId="ADAL" clId="{17F36B45-57D4-40D3-AB8E-53A6398E0997}" dt="2022-06-13T18:59:34.936" v="99" actId="26606"/>
          <ac:spMkLst>
            <pc:docMk/>
            <pc:sldMk cId="1150859544" sldId="256"/>
            <ac:spMk id="51" creationId="{60A80B01-7FDA-4264-BAC7-CA797D49642F}"/>
          </ac:spMkLst>
        </pc:spChg>
        <pc:spChg chg="add del">
          <ac:chgData name="Tuttle, Monica" userId="966b0d8c-d660-4a10-a8bc-f58daf86d7ad" providerId="ADAL" clId="{17F36B45-57D4-40D3-AB8E-53A6398E0997}" dt="2022-06-13T18:59:34.936" v="99" actId="26606"/>
          <ac:spMkLst>
            <pc:docMk/>
            <pc:sldMk cId="1150859544" sldId="256"/>
            <ac:spMk id="52" creationId="{449E75B4-6C35-495B-850B-28CDE6E39ED0}"/>
          </ac:spMkLst>
        </pc:spChg>
        <pc:spChg chg="add del">
          <ac:chgData name="Tuttle, Monica" userId="966b0d8c-d660-4a10-a8bc-f58daf86d7ad" providerId="ADAL" clId="{17F36B45-57D4-40D3-AB8E-53A6398E0997}" dt="2022-06-13T18:59:34.936" v="99" actId="26606"/>
          <ac:spMkLst>
            <pc:docMk/>
            <pc:sldMk cId="1150859544" sldId="256"/>
            <ac:spMk id="53" creationId="{0EB2D58A-B2F2-4B07-9595-4FED1037FF80}"/>
          </ac:spMkLst>
        </pc:spChg>
        <pc:spChg chg="add del">
          <ac:chgData name="Tuttle, Monica" userId="966b0d8c-d660-4a10-a8bc-f58daf86d7ad" providerId="ADAL" clId="{17F36B45-57D4-40D3-AB8E-53A6398E0997}" dt="2022-06-13T18:59:34.936" v="99" actId="26606"/>
          <ac:spMkLst>
            <pc:docMk/>
            <pc:sldMk cId="1150859544" sldId="256"/>
            <ac:spMk id="54" creationId="{DEB95C3F-0968-4E23-80BD-35CE22E83376}"/>
          </ac:spMkLst>
        </pc:spChg>
        <pc:spChg chg="add del">
          <ac:chgData name="Tuttle, Monica" userId="966b0d8c-d660-4a10-a8bc-f58daf86d7ad" providerId="ADAL" clId="{17F36B45-57D4-40D3-AB8E-53A6398E0997}" dt="2022-06-13T18:59:34.936" v="99" actId="26606"/>
          <ac:spMkLst>
            <pc:docMk/>
            <pc:sldMk cId="1150859544" sldId="256"/>
            <ac:spMk id="55" creationId="{16E9C92B-1893-4BFE-B7CF-905EB3F87DAF}"/>
          </ac:spMkLst>
        </pc:spChg>
        <pc:spChg chg="add del">
          <ac:chgData name="Tuttle, Monica" userId="966b0d8c-d660-4a10-a8bc-f58daf86d7ad" providerId="ADAL" clId="{17F36B45-57D4-40D3-AB8E-53A6398E0997}" dt="2022-06-13T18:59:50.713" v="101" actId="26606"/>
          <ac:spMkLst>
            <pc:docMk/>
            <pc:sldMk cId="1150859544" sldId="256"/>
            <ac:spMk id="57" creationId="{EE39DFCF-9247-4DE5-BB93-074BFAF07A3F}"/>
          </ac:spMkLst>
        </pc:spChg>
        <pc:spChg chg="add del">
          <ac:chgData name="Tuttle, Monica" userId="966b0d8c-d660-4a10-a8bc-f58daf86d7ad" providerId="ADAL" clId="{17F36B45-57D4-40D3-AB8E-53A6398E0997}" dt="2022-06-13T18:59:50.713" v="101" actId="26606"/>
          <ac:spMkLst>
            <pc:docMk/>
            <pc:sldMk cId="1150859544" sldId="256"/>
            <ac:spMk id="58" creationId="{442B652E-D499-4CDA-8F7A-60469EDBCBE3}"/>
          </ac:spMkLst>
        </pc:spChg>
        <pc:spChg chg="add del">
          <ac:chgData name="Tuttle, Monica" userId="966b0d8c-d660-4a10-a8bc-f58daf86d7ad" providerId="ADAL" clId="{17F36B45-57D4-40D3-AB8E-53A6398E0997}" dt="2022-06-13T18:59:50.713" v="101" actId="26606"/>
          <ac:spMkLst>
            <pc:docMk/>
            <pc:sldMk cId="1150859544" sldId="256"/>
            <ac:spMk id="59" creationId="{484A22B8-F5B6-47C2-B88E-DADAF379130D}"/>
          </ac:spMkLst>
        </pc:spChg>
        <pc:spChg chg="add del">
          <ac:chgData name="Tuttle, Monica" userId="966b0d8c-d660-4a10-a8bc-f58daf86d7ad" providerId="ADAL" clId="{17F36B45-57D4-40D3-AB8E-53A6398E0997}" dt="2022-06-13T18:59:50.713" v="101" actId="26606"/>
          <ac:spMkLst>
            <pc:docMk/>
            <pc:sldMk cId="1150859544" sldId="256"/>
            <ac:spMk id="60" creationId="{A987C18C-164D-4263-B486-4647A98E888E}"/>
          </ac:spMkLst>
        </pc:spChg>
        <pc:spChg chg="add del">
          <ac:chgData name="Tuttle, Monica" userId="966b0d8c-d660-4a10-a8bc-f58daf86d7ad" providerId="ADAL" clId="{17F36B45-57D4-40D3-AB8E-53A6398E0997}" dt="2022-06-13T18:59:50.713" v="101" actId="26606"/>
          <ac:spMkLst>
            <pc:docMk/>
            <pc:sldMk cId="1150859544" sldId="256"/>
            <ac:spMk id="61" creationId="{E7E98B39-04C6-408B-92FD-76862874063D}"/>
          </ac:spMkLst>
        </pc:spChg>
        <pc:spChg chg="add del">
          <ac:chgData name="Tuttle, Monica" userId="966b0d8c-d660-4a10-a8bc-f58daf86d7ad" providerId="ADAL" clId="{17F36B45-57D4-40D3-AB8E-53A6398E0997}" dt="2022-06-13T18:59:50.713" v="101" actId="26606"/>
          <ac:spMkLst>
            <pc:docMk/>
            <pc:sldMk cId="1150859544" sldId="256"/>
            <ac:spMk id="62" creationId="{981C8C27-2457-421F-BDC4-7B4EA3C78286}"/>
          </ac:spMkLst>
        </pc:spChg>
        <pc:spChg chg="add del">
          <ac:chgData name="Tuttle, Monica" userId="966b0d8c-d660-4a10-a8bc-f58daf86d7ad" providerId="ADAL" clId="{17F36B45-57D4-40D3-AB8E-53A6398E0997}" dt="2022-06-13T18:59:50.713" v="101" actId="26606"/>
          <ac:spMkLst>
            <pc:docMk/>
            <pc:sldMk cId="1150859544" sldId="256"/>
            <ac:spMk id="63" creationId="{CEA13C66-82C1-44AF-972B-8F5CCA41B6D9}"/>
          </ac:spMkLst>
        </pc:spChg>
        <pc:spChg chg="add del">
          <ac:chgData name="Tuttle, Monica" userId="966b0d8c-d660-4a10-a8bc-f58daf86d7ad" providerId="ADAL" clId="{17F36B45-57D4-40D3-AB8E-53A6398E0997}" dt="2022-06-13T18:59:50.713" v="101" actId="26606"/>
          <ac:spMkLst>
            <pc:docMk/>
            <pc:sldMk cId="1150859544" sldId="256"/>
            <ac:spMk id="64" creationId="{9DB36437-FE59-457E-91A7-396BBD3C9C6A}"/>
          </ac:spMkLst>
        </pc:spChg>
        <pc:spChg chg="add del">
          <ac:chgData name="Tuttle, Monica" userId="966b0d8c-d660-4a10-a8bc-f58daf86d7ad" providerId="ADAL" clId="{17F36B45-57D4-40D3-AB8E-53A6398E0997}" dt="2022-06-13T18:59:50.713" v="101" actId="26606"/>
          <ac:spMkLst>
            <pc:docMk/>
            <pc:sldMk cId="1150859544" sldId="256"/>
            <ac:spMk id="65" creationId="{844D3693-2EFE-4667-89D5-47E2D5920912}"/>
          </ac:spMkLst>
        </pc:spChg>
        <pc:spChg chg="add del">
          <ac:chgData name="Tuttle, Monica" userId="966b0d8c-d660-4a10-a8bc-f58daf86d7ad" providerId="ADAL" clId="{17F36B45-57D4-40D3-AB8E-53A6398E0997}" dt="2022-06-13T18:59:50.713" v="101" actId="26606"/>
          <ac:spMkLst>
            <pc:docMk/>
            <pc:sldMk cId="1150859544" sldId="256"/>
            <ac:spMk id="66" creationId="{C21FD796-9CD0-404D-8DF5-5274C0BCC754}"/>
          </ac:spMkLst>
        </pc:spChg>
        <pc:spChg chg="add">
          <ac:chgData name="Tuttle, Monica" userId="966b0d8c-d660-4a10-a8bc-f58daf86d7ad" providerId="ADAL" clId="{17F36B45-57D4-40D3-AB8E-53A6398E0997}" dt="2022-06-13T18:59:50.738" v="102" actId="26606"/>
          <ac:spMkLst>
            <pc:docMk/>
            <pc:sldMk cId="1150859544" sldId="256"/>
            <ac:spMk id="68" creationId="{88294908-8B00-4F58-BBBA-20F71A40AA9E}"/>
          </ac:spMkLst>
        </pc:spChg>
        <pc:spChg chg="add">
          <ac:chgData name="Tuttle, Monica" userId="966b0d8c-d660-4a10-a8bc-f58daf86d7ad" providerId="ADAL" clId="{17F36B45-57D4-40D3-AB8E-53A6398E0997}" dt="2022-06-13T18:59:50.738" v="102" actId="26606"/>
          <ac:spMkLst>
            <pc:docMk/>
            <pc:sldMk cId="1150859544" sldId="256"/>
            <ac:spMk id="69" creationId="{4364C879-1404-4203-8E9D-CC5DE0A621A2}"/>
          </ac:spMkLst>
        </pc:spChg>
        <pc:spChg chg="add">
          <ac:chgData name="Tuttle, Monica" userId="966b0d8c-d660-4a10-a8bc-f58daf86d7ad" providerId="ADAL" clId="{17F36B45-57D4-40D3-AB8E-53A6398E0997}" dt="2022-06-13T18:59:50.738" v="102" actId="26606"/>
          <ac:spMkLst>
            <pc:docMk/>
            <pc:sldMk cId="1150859544" sldId="256"/>
            <ac:spMk id="70" creationId="{84617302-4B0D-4351-A6BB-6F0930D943AC}"/>
          </ac:spMkLst>
        </pc:spChg>
        <pc:spChg chg="add">
          <ac:chgData name="Tuttle, Monica" userId="966b0d8c-d660-4a10-a8bc-f58daf86d7ad" providerId="ADAL" clId="{17F36B45-57D4-40D3-AB8E-53A6398E0997}" dt="2022-06-13T18:59:50.738" v="102" actId="26606"/>
          <ac:spMkLst>
            <pc:docMk/>
            <pc:sldMk cId="1150859544" sldId="256"/>
            <ac:spMk id="71" creationId="{DA2C7802-C2E0-4218-8F89-8DD7CCD2CD1C}"/>
          </ac:spMkLst>
        </pc:spChg>
        <pc:spChg chg="add">
          <ac:chgData name="Tuttle, Monica" userId="966b0d8c-d660-4a10-a8bc-f58daf86d7ad" providerId="ADAL" clId="{17F36B45-57D4-40D3-AB8E-53A6398E0997}" dt="2022-06-13T18:59:50.738" v="102" actId="26606"/>
          <ac:spMkLst>
            <pc:docMk/>
            <pc:sldMk cId="1150859544" sldId="256"/>
            <ac:spMk id="72" creationId="{A6D7111A-21E5-4EE9-8A78-10E5530F0116}"/>
          </ac:spMkLst>
        </pc:spChg>
        <pc:spChg chg="add">
          <ac:chgData name="Tuttle, Monica" userId="966b0d8c-d660-4a10-a8bc-f58daf86d7ad" providerId="ADAL" clId="{17F36B45-57D4-40D3-AB8E-53A6398E0997}" dt="2022-06-13T18:59:50.738" v="102" actId="26606"/>
          <ac:spMkLst>
            <pc:docMk/>
            <pc:sldMk cId="1150859544" sldId="256"/>
            <ac:spMk id="73" creationId="{A3969E80-A77B-49FC-9122-D89AFD5EE118}"/>
          </ac:spMkLst>
        </pc:spChg>
        <pc:spChg chg="add">
          <ac:chgData name="Tuttle, Monica" userId="966b0d8c-d660-4a10-a8bc-f58daf86d7ad" providerId="ADAL" clId="{17F36B45-57D4-40D3-AB8E-53A6398E0997}" dt="2022-06-13T18:59:50.738" v="102" actId="26606"/>
          <ac:spMkLst>
            <pc:docMk/>
            <pc:sldMk cId="1150859544" sldId="256"/>
            <ac:spMk id="74" creationId="{1849CA57-76BD-4CF2-80BA-D7A46A01B7B1}"/>
          </ac:spMkLst>
        </pc:spChg>
        <pc:spChg chg="add">
          <ac:chgData name="Tuttle, Monica" userId="966b0d8c-d660-4a10-a8bc-f58daf86d7ad" providerId="ADAL" clId="{17F36B45-57D4-40D3-AB8E-53A6398E0997}" dt="2022-06-13T18:59:50.738" v="102" actId="26606"/>
          <ac:spMkLst>
            <pc:docMk/>
            <pc:sldMk cId="1150859544" sldId="256"/>
            <ac:spMk id="75" creationId="{35E9085E-E730-4768-83D4-6CB7E9897153}"/>
          </ac:spMkLst>
        </pc:spChg>
        <pc:spChg chg="add">
          <ac:chgData name="Tuttle, Monica" userId="966b0d8c-d660-4a10-a8bc-f58daf86d7ad" providerId="ADAL" clId="{17F36B45-57D4-40D3-AB8E-53A6398E0997}" dt="2022-06-13T18:59:50.738" v="102" actId="26606"/>
          <ac:spMkLst>
            <pc:docMk/>
            <pc:sldMk cId="1150859544" sldId="256"/>
            <ac:spMk id="76" creationId="{973272FE-A474-4CAE-8CA2-BCC8B476C3F4}"/>
          </ac:spMkLst>
        </pc:spChg>
        <pc:spChg chg="add">
          <ac:chgData name="Tuttle, Monica" userId="966b0d8c-d660-4a10-a8bc-f58daf86d7ad" providerId="ADAL" clId="{17F36B45-57D4-40D3-AB8E-53A6398E0997}" dt="2022-06-13T18:59:50.738" v="102" actId="26606"/>
          <ac:spMkLst>
            <pc:docMk/>
            <pc:sldMk cId="1150859544" sldId="256"/>
            <ac:spMk id="77" creationId="{E07981EA-05A6-437C-88D7-B377B92B031D}"/>
          </ac:spMkLst>
        </pc:spChg>
        <pc:spChg chg="add">
          <ac:chgData name="Tuttle, Monica" userId="966b0d8c-d660-4a10-a8bc-f58daf86d7ad" providerId="ADAL" clId="{17F36B45-57D4-40D3-AB8E-53A6398E0997}" dt="2022-06-13T18:59:50.738" v="102" actId="26606"/>
          <ac:spMkLst>
            <pc:docMk/>
            <pc:sldMk cId="1150859544" sldId="256"/>
            <ac:spMk id="78" creationId="{15E3C750-986E-4769-B1AE-49289FBEE757}"/>
          </ac:spMkLst>
        </pc:spChg>
        <pc:grpChg chg="add del">
          <ac:chgData name="Tuttle, Monica" userId="966b0d8c-d660-4a10-a8bc-f58daf86d7ad" providerId="ADAL" clId="{17F36B45-57D4-40D3-AB8E-53A6398E0997}" dt="2022-06-13T18:59:34.936" v="99" actId="26606"/>
          <ac:grpSpMkLst>
            <pc:docMk/>
            <pc:sldMk cId="1150859544" sldId="256"/>
            <ac:grpSpMk id="45" creationId="{8F428E7C-CF72-4177-B907-662EDCB35B02}"/>
          </ac:grpSpMkLst>
        </pc:grpChg>
      </pc:sldChg>
      <pc:sldChg chg="delSp modSp mod modNotesTx">
        <pc:chgData name="Tuttle, Monica" userId="966b0d8c-d660-4a10-a8bc-f58daf86d7ad" providerId="ADAL" clId="{17F36B45-57D4-40D3-AB8E-53A6398E0997}" dt="2022-06-20T19:13:58.589" v="372" actId="20577"/>
        <pc:sldMkLst>
          <pc:docMk/>
          <pc:sldMk cId="109656758" sldId="272"/>
        </pc:sldMkLst>
        <pc:picChg chg="del">
          <ac:chgData name="Tuttle, Monica" userId="966b0d8c-d660-4a10-a8bc-f58daf86d7ad" providerId="ADAL" clId="{17F36B45-57D4-40D3-AB8E-53A6398E0997}" dt="2022-06-09T18:18:26.094" v="56" actId="478"/>
          <ac:picMkLst>
            <pc:docMk/>
            <pc:sldMk cId="109656758" sldId="272"/>
            <ac:picMk id="3" creationId="{116CF494-BD35-401E-9347-E98D358079B1}"/>
          </ac:picMkLst>
        </pc:picChg>
        <pc:picChg chg="mod">
          <ac:chgData name="Tuttle, Monica" userId="966b0d8c-d660-4a10-a8bc-f58daf86d7ad" providerId="ADAL" clId="{17F36B45-57D4-40D3-AB8E-53A6398E0997}" dt="2022-06-09T18:18:44.412" v="61" actId="14100"/>
          <ac:picMkLst>
            <pc:docMk/>
            <pc:sldMk cId="109656758" sldId="272"/>
            <ac:picMk id="4" creationId="{B3BCA6D6-D6F6-480B-8895-9A43BD44E7E6}"/>
          </ac:picMkLst>
        </pc:picChg>
      </pc:sldChg>
      <pc:sldChg chg="delSp modSp mod modNotesTx">
        <pc:chgData name="Tuttle, Monica" userId="966b0d8c-d660-4a10-a8bc-f58daf86d7ad" providerId="ADAL" clId="{17F36B45-57D4-40D3-AB8E-53A6398E0997}" dt="2022-06-20T19:13:54.861" v="371" actId="20577"/>
        <pc:sldMkLst>
          <pc:docMk/>
          <pc:sldMk cId="458036652" sldId="273"/>
        </pc:sldMkLst>
        <pc:picChg chg="del mod">
          <ac:chgData name="Tuttle, Monica" userId="966b0d8c-d660-4a10-a8bc-f58daf86d7ad" providerId="ADAL" clId="{17F36B45-57D4-40D3-AB8E-53A6398E0997}" dt="2022-06-09T18:17:29.826" v="48" actId="478"/>
          <ac:picMkLst>
            <pc:docMk/>
            <pc:sldMk cId="458036652" sldId="273"/>
            <ac:picMk id="4" creationId="{FFC70D6A-0115-40DA-A328-D5E0D51D6902}"/>
          </ac:picMkLst>
        </pc:picChg>
        <pc:picChg chg="mod modCrop">
          <ac:chgData name="Tuttle, Monica" userId="966b0d8c-d660-4a10-a8bc-f58daf86d7ad" providerId="ADAL" clId="{17F36B45-57D4-40D3-AB8E-53A6398E0997}" dt="2022-06-09T18:17:41.863" v="53" actId="14100"/>
          <ac:picMkLst>
            <pc:docMk/>
            <pc:sldMk cId="458036652" sldId="273"/>
            <ac:picMk id="6" creationId="{54C92C2E-E50D-42AE-AD07-3E922A635815}"/>
          </ac:picMkLst>
        </pc:picChg>
      </pc:sldChg>
      <pc:sldChg chg="addSp delSp modSp mod modNotesTx">
        <pc:chgData name="Tuttle, Monica" userId="966b0d8c-d660-4a10-a8bc-f58daf86d7ad" providerId="ADAL" clId="{17F36B45-57D4-40D3-AB8E-53A6398E0997}" dt="2022-06-21T23:24:04.227" v="3621" actId="27614"/>
        <pc:sldMkLst>
          <pc:docMk/>
          <pc:sldMk cId="3732971224" sldId="280"/>
        </pc:sldMkLst>
        <pc:spChg chg="add del">
          <ac:chgData name="Tuttle, Monica" userId="966b0d8c-d660-4a10-a8bc-f58daf86d7ad" providerId="ADAL" clId="{17F36B45-57D4-40D3-AB8E-53A6398E0997}" dt="2022-06-21T22:26:51.659" v="2288" actId="26606"/>
          <ac:spMkLst>
            <pc:docMk/>
            <pc:sldMk cId="3732971224" sldId="280"/>
            <ac:spMk id="59" creationId="{A9F529C3-C941-49FD-8C67-82F134F64BDB}"/>
          </ac:spMkLst>
        </pc:spChg>
        <pc:spChg chg="add del">
          <ac:chgData name="Tuttle, Monica" userId="966b0d8c-d660-4a10-a8bc-f58daf86d7ad" providerId="ADAL" clId="{17F36B45-57D4-40D3-AB8E-53A6398E0997}" dt="2022-06-21T22:26:51.659" v="2288" actId="26606"/>
          <ac:spMkLst>
            <pc:docMk/>
            <pc:sldMk cId="3732971224" sldId="280"/>
            <ac:spMk id="60" creationId="{20586029-32A0-47E5-9AEC-AE3ABA6B94D0}"/>
          </ac:spMkLst>
        </pc:spChg>
        <pc:spChg chg="add del">
          <ac:chgData name="Tuttle, Monica" userId="966b0d8c-d660-4a10-a8bc-f58daf86d7ad" providerId="ADAL" clId="{17F36B45-57D4-40D3-AB8E-53A6398E0997}" dt="2022-06-21T22:26:59.457" v="2290" actId="26606"/>
          <ac:spMkLst>
            <pc:docMk/>
            <pc:sldMk cId="3732971224" sldId="280"/>
            <ac:spMk id="62" creationId="{06EB0467-AC37-10F4-90CB-B3D2B4EC31ED}"/>
          </ac:spMkLst>
        </pc:spChg>
        <pc:spChg chg="add del">
          <ac:chgData name="Tuttle, Monica" userId="966b0d8c-d660-4a10-a8bc-f58daf86d7ad" providerId="ADAL" clId="{17F36B45-57D4-40D3-AB8E-53A6398E0997}" dt="2022-06-21T22:26:59.457" v="2290" actId="26606"/>
          <ac:spMkLst>
            <pc:docMk/>
            <pc:sldMk cId="3732971224" sldId="280"/>
            <ac:spMk id="64" creationId="{5AAE9118-0436-4488-AC4A-C14DF6A7B6B1}"/>
          </ac:spMkLst>
        </pc:spChg>
        <pc:spChg chg="add del">
          <ac:chgData name="Tuttle, Monica" userId="966b0d8c-d660-4a10-a8bc-f58daf86d7ad" providerId="ADAL" clId="{17F36B45-57D4-40D3-AB8E-53A6398E0997}" dt="2022-06-21T22:26:59.457" v="2290" actId="26606"/>
          <ac:spMkLst>
            <pc:docMk/>
            <pc:sldMk cId="3732971224" sldId="280"/>
            <ac:spMk id="66" creationId="{1B10F861-B8F1-49C7-BD58-EAB20CEE7F93}"/>
          </ac:spMkLst>
        </pc:spChg>
        <pc:spChg chg="add del">
          <ac:chgData name="Tuttle, Monica" userId="966b0d8c-d660-4a10-a8bc-f58daf86d7ad" providerId="ADAL" clId="{17F36B45-57D4-40D3-AB8E-53A6398E0997}" dt="2022-06-21T22:26:59.457" v="2290" actId="26606"/>
          <ac:spMkLst>
            <pc:docMk/>
            <pc:sldMk cId="3732971224" sldId="280"/>
            <ac:spMk id="68" creationId="{61F6E425-22AB-4DA2-8FAC-58ADB58EF6C3}"/>
          </ac:spMkLst>
        </pc:spChg>
        <pc:spChg chg="add del">
          <ac:chgData name="Tuttle, Monica" userId="966b0d8c-d660-4a10-a8bc-f58daf86d7ad" providerId="ADAL" clId="{17F36B45-57D4-40D3-AB8E-53A6398E0997}" dt="2022-06-21T23:23:56.413" v="3619" actId="26606"/>
          <ac:spMkLst>
            <pc:docMk/>
            <pc:sldMk cId="3732971224" sldId="280"/>
            <ac:spMk id="70" creationId="{A9F529C3-C941-49FD-8C67-82F134F64BDB}"/>
          </ac:spMkLst>
        </pc:spChg>
        <pc:spChg chg="add del">
          <ac:chgData name="Tuttle, Monica" userId="966b0d8c-d660-4a10-a8bc-f58daf86d7ad" providerId="ADAL" clId="{17F36B45-57D4-40D3-AB8E-53A6398E0997}" dt="2022-06-21T23:23:56.413" v="3619" actId="26606"/>
          <ac:spMkLst>
            <pc:docMk/>
            <pc:sldMk cId="3732971224" sldId="280"/>
            <ac:spMk id="74" creationId="{20586029-32A0-47E5-9AEC-AE3ABA6B94D0}"/>
          </ac:spMkLst>
        </pc:spChg>
        <pc:spChg chg="add">
          <ac:chgData name="Tuttle, Monica" userId="966b0d8c-d660-4a10-a8bc-f58daf86d7ad" providerId="ADAL" clId="{17F36B45-57D4-40D3-AB8E-53A6398E0997}" dt="2022-06-21T23:23:56.413" v="3619" actId="26606"/>
          <ac:spMkLst>
            <pc:docMk/>
            <pc:sldMk cId="3732971224" sldId="280"/>
            <ac:spMk id="77" creationId="{A9F529C3-C941-49FD-8C67-82F134F64BDB}"/>
          </ac:spMkLst>
        </pc:spChg>
        <pc:spChg chg="add">
          <ac:chgData name="Tuttle, Monica" userId="966b0d8c-d660-4a10-a8bc-f58daf86d7ad" providerId="ADAL" clId="{17F36B45-57D4-40D3-AB8E-53A6398E0997}" dt="2022-06-21T23:23:56.413" v="3619" actId="26606"/>
          <ac:spMkLst>
            <pc:docMk/>
            <pc:sldMk cId="3732971224" sldId="280"/>
            <ac:spMk id="79" creationId="{20586029-32A0-47E5-9AEC-AE3ABA6B94D0}"/>
          </ac:spMkLst>
        </pc:spChg>
        <pc:picChg chg="add mod">
          <ac:chgData name="Tuttle, Monica" userId="966b0d8c-d660-4a10-a8bc-f58daf86d7ad" providerId="ADAL" clId="{17F36B45-57D4-40D3-AB8E-53A6398E0997}" dt="2022-06-21T23:24:04.033" v="3620" actId="27614"/>
          <ac:picMkLst>
            <pc:docMk/>
            <pc:sldMk cId="3732971224" sldId="280"/>
            <ac:picMk id="3" creationId="{E7BC6C63-9794-4914-A077-838572048417}"/>
          </ac:picMkLst>
        </pc:picChg>
        <pc:picChg chg="mod">
          <ac:chgData name="Tuttle, Monica" userId="966b0d8c-d660-4a10-a8bc-f58daf86d7ad" providerId="ADAL" clId="{17F36B45-57D4-40D3-AB8E-53A6398E0997}" dt="2022-06-21T23:24:04.227" v="3621" actId="27614"/>
          <ac:picMkLst>
            <pc:docMk/>
            <pc:sldMk cId="3732971224" sldId="280"/>
            <ac:picMk id="7" creationId="{7D64273B-5CB2-462E-B437-62594AA908BE}"/>
          </ac:picMkLst>
        </pc:picChg>
        <pc:picChg chg="del mod ord modCrop">
          <ac:chgData name="Tuttle, Monica" userId="966b0d8c-d660-4a10-a8bc-f58daf86d7ad" providerId="ADAL" clId="{17F36B45-57D4-40D3-AB8E-53A6398E0997}" dt="2022-06-21T23:23:48.030" v="3617" actId="478"/>
          <ac:picMkLst>
            <pc:docMk/>
            <pc:sldMk cId="3732971224" sldId="280"/>
            <ac:picMk id="10" creationId="{9A188759-B774-4B58-A576-743F55D206FA}"/>
          </ac:picMkLst>
        </pc:picChg>
        <pc:cxnChg chg="add del">
          <ac:chgData name="Tuttle, Monica" userId="966b0d8c-d660-4a10-a8bc-f58daf86d7ad" providerId="ADAL" clId="{17F36B45-57D4-40D3-AB8E-53A6398E0997}" dt="2022-06-21T22:26:51.659" v="2288" actId="26606"/>
          <ac:cxnSpMkLst>
            <pc:docMk/>
            <pc:sldMk cId="3732971224" sldId="280"/>
            <ac:cxnSpMk id="61" creationId="{8C730EAB-A532-4295-A302-FB4B90DB9F5E}"/>
          </ac:cxnSpMkLst>
        </pc:cxnChg>
        <pc:cxnChg chg="add del">
          <ac:chgData name="Tuttle, Monica" userId="966b0d8c-d660-4a10-a8bc-f58daf86d7ad" providerId="ADAL" clId="{17F36B45-57D4-40D3-AB8E-53A6398E0997}" dt="2022-06-21T23:23:56.413" v="3619" actId="26606"/>
          <ac:cxnSpMkLst>
            <pc:docMk/>
            <pc:sldMk cId="3732971224" sldId="280"/>
            <ac:cxnSpMk id="75" creationId="{8C730EAB-A532-4295-A302-FB4B90DB9F5E}"/>
          </ac:cxnSpMkLst>
        </pc:cxnChg>
        <pc:cxnChg chg="add">
          <ac:chgData name="Tuttle, Monica" userId="966b0d8c-d660-4a10-a8bc-f58daf86d7ad" providerId="ADAL" clId="{17F36B45-57D4-40D3-AB8E-53A6398E0997}" dt="2022-06-21T23:23:56.413" v="3619" actId="26606"/>
          <ac:cxnSpMkLst>
            <pc:docMk/>
            <pc:sldMk cId="3732971224" sldId="280"/>
            <ac:cxnSpMk id="84" creationId="{8C730EAB-A532-4295-A302-FB4B90DB9F5E}"/>
          </ac:cxnSpMkLst>
        </pc:cxnChg>
      </pc:sldChg>
      <pc:sldChg chg="modSp mod modNotesTx">
        <pc:chgData name="Tuttle, Monica" userId="966b0d8c-d660-4a10-a8bc-f58daf86d7ad" providerId="ADAL" clId="{17F36B45-57D4-40D3-AB8E-53A6398E0997}" dt="2022-06-20T19:13:45.160" v="367" actId="20577"/>
        <pc:sldMkLst>
          <pc:docMk/>
          <pc:sldMk cId="2100202879" sldId="284"/>
        </pc:sldMkLst>
        <pc:picChg chg="mod modCrop">
          <ac:chgData name="Tuttle, Monica" userId="966b0d8c-d660-4a10-a8bc-f58daf86d7ad" providerId="ADAL" clId="{17F36B45-57D4-40D3-AB8E-53A6398E0997}" dt="2022-06-09T18:14:54.447" v="43" actId="1076"/>
          <ac:picMkLst>
            <pc:docMk/>
            <pc:sldMk cId="2100202879" sldId="284"/>
            <ac:picMk id="4" creationId="{AEF7337E-B336-4AF6-AA4E-95AC92ACF170}"/>
          </ac:picMkLst>
        </pc:picChg>
      </pc:sldChg>
      <pc:sldChg chg="modSp mod ord modShow">
        <pc:chgData name="Tuttle, Monica" userId="966b0d8c-d660-4a10-a8bc-f58daf86d7ad" providerId="ADAL" clId="{17F36B45-57D4-40D3-AB8E-53A6398E0997}" dt="2022-06-21T23:15:10.153" v="3600"/>
        <pc:sldMkLst>
          <pc:docMk/>
          <pc:sldMk cId="2894725150" sldId="286"/>
        </pc:sldMkLst>
        <pc:picChg chg="mod modCrop">
          <ac:chgData name="Tuttle, Monica" userId="966b0d8c-d660-4a10-a8bc-f58daf86d7ad" providerId="ADAL" clId="{17F36B45-57D4-40D3-AB8E-53A6398E0997}" dt="2022-06-13T18:40:45.394" v="88" actId="14100"/>
          <ac:picMkLst>
            <pc:docMk/>
            <pc:sldMk cId="2894725150" sldId="286"/>
            <ac:picMk id="4" creationId="{2CD62A3F-CF0F-4C62-A42A-B8B9D1899190}"/>
          </ac:picMkLst>
        </pc:picChg>
      </pc:sldChg>
      <pc:sldChg chg="addSp delSp modSp mod setBg modNotesTx">
        <pc:chgData name="Tuttle, Monica" userId="966b0d8c-d660-4a10-a8bc-f58daf86d7ad" providerId="ADAL" clId="{17F36B45-57D4-40D3-AB8E-53A6398E0997}" dt="2022-06-21T22:41:43.951" v="2383" actId="1076"/>
        <pc:sldMkLst>
          <pc:docMk/>
          <pc:sldMk cId="3023236923" sldId="289"/>
        </pc:sldMkLst>
        <pc:spChg chg="add del">
          <ac:chgData name="Tuttle, Monica" userId="966b0d8c-d660-4a10-a8bc-f58daf86d7ad" providerId="ADAL" clId="{17F36B45-57D4-40D3-AB8E-53A6398E0997}" dt="2022-06-21T22:29:08.745" v="2297" actId="26606"/>
          <ac:spMkLst>
            <pc:docMk/>
            <pc:sldMk cId="3023236923" sldId="289"/>
            <ac:spMk id="8" creationId="{6FF0F0B8-5B06-4174-9742-1FD7ABE712A7}"/>
          </ac:spMkLst>
        </pc:spChg>
        <pc:picChg chg="mod modCrop">
          <ac:chgData name="Tuttle, Monica" userId="966b0d8c-d660-4a10-a8bc-f58daf86d7ad" providerId="ADAL" clId="{17F36B45-57D4-40D3-AB8E-53A6398E0997}" dt="2022-06-21T22:41:43.951" v="2383" actId="1076"/>
          <ac:picMkLst>
            <pc:docMk/>
            <pc:sldMk cId="3023236923" sldId="289"/>
            <ac:picMk id="3" creationId="{80B72E21-D6F0-4B40-9D97-9BF1A6004CA8}"/>
          </ac:picMkLst>
        </pc:picChg>
      </pc:sldChg>
      <pc:sldChg chg="addSp modSp mod ord modNotesTx">
        <pc:chgData name="Tuttle, Monica" userId="966b0d8c-d660-4a10-a8bc-f58daf86d7ad" providerId="ADAL" clId="{17F36B45-57D4-40D3-AB8E-53A6398E0997}" dt="2022-06-22T02:06:38.330" v="4722" actId="20577"/>
        <pc:sldMkLst>
          <pc:docMk/>
          <pc:sldMk cId="912831074" sldId="292"/>
        </pc:sldMkLst>
        <pc:spChg chg="add">
          <ac:chgData name="Tuttle, Monica" userId="966b0d8c-d660-4a10-a8bc-f58daf86d7ad" providerId="ADAL" clId="{17F36B45-57D4-40D3-AB8E-53A6398E0997}" dt="2022-06-20T22:49:46.401" v="1500" actId="26606"/>
          <ac:spMkLst>
            <pc:docMk/>
            <pc:sldMk cId="912831074" sldId="292"/>
            <ac:spMk id="7" creationId="{F3060C83-F051-4F0E-ABAD-AA0DFC48B218}"/>
          </ac:spMkLst>
        </pc:spChg>
        <pc:spChg chg="add">
          <ac:chgData name="Tuttle, Monica" userId="966b0d8c-d660-4a10-a8bc-f58daf86d7ad" providerId="ADAL" clId="{17F36B45-57D4-40D3-AB8E-53A6398E0997}" dt="2022-06-20T22:49:46.401" v="1500" actId="26606"/>
          <ac:spMkLst>
            <pc:docMk/>
            <pc:sldMk cId="912831074" sldId="292"/>
            <ac:spMk id="9" creationId="{83C98ABE-055B-441F-B07E-44F97F083C39}"/>
          </ac:spMkLst>
        </pc:spChg>
        <pc:spChg chg="add">
          <ac:chgData name="Tuttle, Monica" userId="966b0d8c-d660-4a10-a8bc-f58daf86d7ad" providerId="ADAL" clId="{17F36B45-57D4-40D3-AB8E-53A6398E0997}" dt="2022-06-20T22:49:46.401" v="1500" actId="26606"/>
          <ac:spMkLst>
            <pc:docMk/>
            <pc:sldMk cId="912831074" sldId="292"/>
            <ac:spMk id="12" creationId="{29FDB030-9B49-4CED-8CCD-4D99382388AC}"/>
          </ac:spMkLst>
        </pc:spChg>
        <pc:spChg chg="add">
          <ac:chgData name="Tuttle, Monica" userId="966b0d8c-d660-4a10-a8bc-f58daf86d7ad" providerId="ADAL" clId="{17F36B45-57D4-40D3-AB8E-53A6398E0997}" dt="2022-06-20T22:49:46.401" v="1500" actId="26606"/>
          <ac:spMkLst>
            <pc:docMk/>
            <pc:sldMk cId="912831074" sldId="292"/>
            <ac:spMk id="14" creationId="{3783CA14-24A1-485C-8B30-D6A5D87987AD}"/>
          </ac:spMkLst>
        </pc:spChg>
        <pc:spChg chg="add">
          <ac:chgData name="Tuttle, Monica" userId="966b0d8c-d660-4a10-a8bc-f58daf86d7ad" providerId="ADAL" clId="{17F36B45-57D4-40D3-AB8E-53A6398E0997}" dt="2022-06-20T22:49:46.401" v="1500" actId="26606"/>
          <ac:spMkLst>
            <pc:docMk/>
            <pc:sldMk cId="912831074" sldId="292"/>
            <ac:spMk id="16" creationId="{9A97C86A-04D6-40F7-AE84-31AB43E6A846}"/>
          </ac:spMkLst>
        </pc:spChg>
        <pc:spChg chg="add">
          <ac:chgData name="Tuttle, Monica" userId="966b0d8c-d660-4a10-a8bc-f58daf86d7ad" providerId="ADAL" clId="{17F36B45-57D4-40D3-AB8E-53A6398E0997}" dt="2022-06-20T22:49:46.401" v="1500" actId="26606"/>
          <ac:spMkLst>
            <pc:docMk/>
            <pc:sldMk cId="912831074" sldId="292"/>
            <ac:spMk id="18" creationId="{FF9F2414-84E8-453E-B1F3-389FDE8192D9}"/>
          </ac:spMkLst>
        </pc:spChg>
        <pc:spChg chg="add">
          <ac:chgData name="Tuttle, Monica" userId="966b0d8c-d660-4a10-a8bc-f58daf86d7ad" providerId="ADAL" clId="{17F36B45-57D4-40D3-AB8E-53A6398E0997}" dt="2022-06-20T22:49:46.401" v="1500" actId="26606"/>
          <ac:spMkLst>
            <pc:docMk/>
            <pc:sldMk cId="912831074" sldId="292"/>
            <ac:spMk id="20" creationId="{3ECA69A1-7536-43AC-85EF-C7106179F5ED}"/>
          </ac:spMkLst>
        </pc:spChg>
        <pc:picChg chg="mod">
          <ac:chgData name="Tuttle, Monica" userId="966b0d8c-d660-4a10-a8bc-f58daf86d7ad" providerId="ADAL" clId="{17F36B45-57D4-40D3-AB8E-53A6398E0997}" dt="2022-06-20T22:50:33.744" v="1509" actId="1076"/>
          <ac:picMkLst>
            <pc:docMk/>
            <pc:sldMk cId="912831074" sldId="292"/>
            <ac:picMk id="3" creationId="{FB86448E-DCF1-4298-91DE-752BA6D11915}"/>
          </ac:picMkLst>
        </pc:picChg>
      </pc:sldChg>
      <pc:sldChg chg="addSp delSp modSp mod ord setBg modNotesTx">
        <pc:chgData name="Tuttle, Monica" userId="966b0d8c-d660-4a10-a8bc-f58daf86d7ad" providerId="ADAL" clId="{17F36B45-57D4-40D3-AB8E-53A6398E0997}" dt="2022-06-21T22:41:10.433" v="2380"/>
        <pc:sldMkLst>
          <pc:docMk/>
          <pc:sldMk cId="1796431992" sldId="293"/>
        </pc:sldMkLst>
        <pc:spChg chg="add del">
          <ac:chgData name="Tuttle, Monica" userId="966b0d8c-d660-4a10-a8bc-f58daf86d7ad" providerId="ADAL" clId="{17F36B45-57D4-40D3-AB8E-53A6398E0997}" dt="2022-06-21T22:39:56.580" v="2365" actId="26606"/>
          <ac:spMkLst>
            <pc:docMk/>
            <pc:sldMk cId="1796431992" sldId="293"/>
            <ac:spMk id="8" creationId="{F3060C83-F051-4F0E-ABAD-AA0DFC48B218}"/>
          </ac:spMkLst>
        </pc:spChg>
        <pc:spChg chg="add del">
          <ac:chgData name="Tuttle, Monica" userId="966b0d8c-d660-4a10-a8bc-f58daf86d7ad" providerId="ADAL" clId="{17F36B45-57D4-40D3-AB8E-53A6398E0997}" dt="2022-06-21T22:39:56.580" v="2365" actId="26606"/>
          <ac:spMkLst>
            <pc:docMk/>
            <pc:sldMk cId="1796431992" sldId="293"/>
            <ac:spMk id="10" creationId="{83C98ABE-055B-441F-B07E-44F97F083C39}"/>
          </ac:spMkLst>
        </pc:spChg>
        <pc:spChg chg="add del">
          <ac:chgData name="Tuttle, Monica" userId="966b0d8c-d660-4a10-a8bc-f58daf86d7ad" providerId="ADAL" clId="{17F36B45-57D4-40D3-AB8E-53A6398E0997}" dt="2022-06-21T22:39:56.580" v="2365" actId="26606"/>
          <ac:spMkLst>
            <pc:docMk/>
            <pc:sldMk cId="1796431992" sldId="293"/>
            <ac:spMk id="12" creationId="{29FDB030-9B49-4CED-8CCD-4D99382388AC}"/>
          </ac:spMkLst>
        </pc:spChg>
        <pc:spChg chg="add del">
          <ac:chgData name="Tuttle, Monica" userId="966b0d8c-d660-4a10-a8bc-f58daf86d7ad" providerId="ADAL" clId="{17F36B45-57D4-40D3-AB8E-53A6398E0997}" dt="2022-06-21T22:39:56.580" v="2365" actId="26606"/>
          <ac:spMkLst>
            <pc:docMk/>
            <pc:sldMk cId="1796431992" sldId="293"/>
            <ac:spMk id="14" creationId="{3783CA14-24A1-485C-8B30-D6A5D87987AD}"/>
          </ac:spMkLst>
        </pc:spChg>
        <pc:spChg chg="add del">
          <ac:chgData name="Tuttle, Monica" userId="966b0d8c-d660-4a10-a8bc-f58daf86d7ad" providerId="ADAL" clId="{17F36B45-57D4-40D3-AB8E-53A6398E0997}" dt="2022-06-21T22:39:56.580" v="2365" actId="26606"/>
          <ac:spMkLst>
            <pc:docMk/>
            <pc:sldMk cId="1796431992" sldId="293"/>
            <ac:spMk id="16" creationId="{9A97C86A-04D6-40F7-AE84-31AB43E6A846}"/>
          </ac:spMkLst>
        </pc:spChg>
        <pc:spChg chg="add del">
          <ac:chgData name="Tuttle, Monica" userId="966b0d8c-d660-4a10-a8bc-f58daf86d7ad" providerId="ADAL" clId="{17F36B45-57D4-40D3-AB8E-53A6398E0997}" dt="2022-06-21T22:39:56.580" v="2365" actId="26606"/>
          <ac:spMkLst>
            <pc:docMk/>
            <pc:sldMk cId="1796431992" sldId="293"/>
            <ac:spMk id="18" creationId="{FF9F2414-84E8-453E-B1F3-389FDE8192D9}"/>
          </ac:spMkLst>
        </pc:spChg>
        <pc:spChg chg="add del">
          <ac:chgData name="Tuttle, Monica" userId="966b0d8c-d660-4a10-a8bc-f58daf86d7ad" providerId="ADAL" clId="{17F36B45-57D4-40D3-AB8E-53A6398E0997}" dt="2022-06-21T22:39:56.580" v="2365" actId="26606"/>
          <ac:spMkLst>
            <pc:docMk/>
            <pc:sldMk cId="1796431992" sldId="293"/>
            <ac:spMk id="20" creationId="{3ECA69A1-7536-43AC-85EF-C7106179F5ED}"/>
          </ac:spMkLst>
        </pc:spChg>
        <pc:spChg chg="add del">
          <ac:chgData name="Tuttle, Monica" userId="966b0d8c-d660-4a10-a8bc-f58daf86d7ad" providerId="ADAL" clId="{17F36B45-57D4-40D3-AB8E-53A6398E0997}" dt="2022-06-21T22:39:30.680" v="2355" actId="26606"/>
          <ac:spMkLst>
            <pc:docMk/>
            <pc:sldMk cId="1796431992" sldId="293"/>
            <ac:spMk id="25" creationId="{7C1E5815-D54C-487F-A054-6D4930ADE3DF}"/>
          </ac:spMkLst>
        </pc:spChg>
        <pc:spChg chg="add del">
          <ac:chgData name="Tuttle, Monica" userId="966b0d8c-d660-4a10-a8bc-f58daf86d7ad" providerId="ADAL" clId="{17F36B45-57D4-40D3-AB8E-53A6398E0997}" dt="2022-06-21T22:39:30.680" v="2355" actId="26606"/>
          <ac:spMkLst>
            <pc:docMk/>
            <pc:sldMk cId="1796431992" sldId="293"/>
            <ac:spMk id="27" creationId="{736F0DFD-0954-464F-BF12-DD2E6F6E0380}"/>
          </ac:spMkLst>
        </pc:spChg>
        <pc:spChg chg="add del">
          <ac:chgData name="Tuttle, Monica" userId="966b0d8c-d660-4a10-a8bc-f58daf86d7ad" providerId="ADAL" clId="{17F36B45-57D4-40D3-AB8E-53A6398E0997}" dt="2022-06-21T22:39:53.529" v="2363" actId="26606"/>
          <ac:spMkLst>
            <pc:docMk/>
            <pc:sldMk cId="1796431992" sldId="293"/>
            <ac:spMk id="30" creationId="{86FF76B9-219D-4469-AF87-0236D29032F1}"/>
          </ac:spMkLst>
        </pc:spChg>
        <pc:spChg chg="add del">
          <ac:chgData name="Tuttle, Monica" userId="966b0d8c-d660-4a10-a8bc-f58daf86d7ad" providerId="ADAL" clId="{17F36B45-57D4-40D3-AB8E-53A6398E0997}" dt="2022-06-21T22:39:53.529" v="2363" actId="26606"/>
          <ac:spMkLst>
            <pc:docMk/>
            <pc:sldMk cId="1796431992" sldId="293"/>
            <ac:spMk id="31" creationId="{2E80C965-DB6D-4F81-9E9E-B027384D0BD6}"/>
          </ac:spMkLst>
        </pc:spChg>
        <pc:spChg chg="add del">
          <ac:chgData name="Tuttle, Monica" userId="966b0d8c-d660-4a10-a8bc-f58daf86d7ad" providerId="ADAL" clId="{17F36B45-57D4-40D3-AB8E-53A6398E0997}" dt="2022-06-21T22:39:53.529" v="2363" actId="26606"/>
          <ac:spMkLst>
            <pc:docMk/>
            <pc:sldMk cId="1796431992" sldId="293"/>
            <ac:spMk id="33" creationId="{633C5E46-DAC5-4661-9C87-22B08E2A512F}"/>
          </ac:spMkLst>
        </pc:spChg>
        <pc:grpChg chg="add del">
          <ac:chgData name="Tuttle, Monica" userId="966b0d8c-d660-4a10-a8bc-f58daf86d7ad" providerId="ADAL" clId="{17F36B45-57D4-40D3-AB8E-53A6398E0997}" dt="2022-06-21T22:39:53.529" v="2363" actId="26606"/>
          <ac:grpSpMkLst>
            <pc:docMk/>
            <pc:sldMk cId="1796431992" sldId="293"/>
            <ac:grpSpMk id="32" creationId="{DB88BD78-87E1-424D-B479-C37D8E41B12E}"/>
          </ac:grpSpMkLst>
        </pc:grpChg>
        <pc:picChg chg="add mod">
          <ac:chgData name="Tuttle, Monica" userId="966b0d8c-d660-4a10-a8bc-f58daf86d7ad" providerId="ADAL" clId="{17F36B45-57D4-40D3-AB8E-53A6398E0997}" dt="2022-06-21T22:40:05.753" v="2368" actId="1076"/>
          <ac:picMkLst>
            <pc:docMk/>
            <pc:sldMk cId="1796431992" sldId="293"/>
            <ac:picMk id="3" creationId="{0DBFC69B-B1B6-46C4-B38A-09D281E9464E}"/>
          </ac:picMkLst>
        </pc:picChg>
        <pc:picChg chg="del mod modCrop">
          <ac:chgData name="Tuttle, Monica" userId="966b0d8c-d660-4a10-a8bc-f58daf86d7ad" providerId="ADAL" clId="{17F36B45-57D4-40D3-AB8E-53A6398E0997}" dt="2022-06-21T22:39:09.595" v="2348" actId="478"/>
          <ac:picMkLst>
            <pc:docMk/>
            <pc:sldMk cId="1796431992" sldId="293"/>
            <ac:picMk id="4" creationId="{F3B1E3E6-A1D1-480B-B714-A7A3B9DE28C3}"/>
          </ac:picMkLst>
        </pc:picChg>
      </pc:sldChg>
      <pc:sldChg chg="modSp mod modNotesTx">
        <pc:chgData name="Tuttle, Monica" userId="966b0d8c-d660-4a10-a8bc-f58daf86d7ad" providerId="ADAL" clId="{17F36B45-57D4-40D3-AB8E-53A6398E0997}" dt="2022-06-21T22:34:30.383" v="2314" actId="1076"/>
        <pc:sldMkLst>
          <pc:docMk/>
          <pc:sldMk cId="4167829607" sldId="294"/>
        </pc:sldMkLst>
        <pc:picChg chg="mod modCrop">
          <ac:chgData name="Tuttle, Monica" userId="966b0d8c-d660-4a10-a8bc-f58daf86d7ad" providerId="ADAL" clId="{17F36B45-57D4-40D3-AB8E-53A6398E0997}" dt="2022-06-21T22:34:30.383" v="2314" actId="1076"/>
          <ac:picMkLst>
            <pc:docMk/>
            <pc:sldMk cId="4167829607" sldId="294"/>
            <ac:picMk id="5" creationId="{5F7194D1-1D5F-4ECB-B4C1-7BFDB0923CC4}"/>
          </ac:picMkLst>
        </pc:picChg>
      </pc:sldChg>
      <pc:sldChg chg="modSp mod">
        <pc:chgData name="Tuttle, Monica" userId="966b0d8c-d660-4a10-a8bc-f58daf86d7ad" providerId="ADAL" clId="{17F36B45-57D4-40D3-AB8E-53A6398E0997}" dt="2022-06-21T22:35:06.145" v="2319" actId="1076"/>
        <pc:sldMkLst>
          <pc:docMk/>
          <pc:sldMk cId="3729716283" sldId="295"/>
        </pc:sldMkLst>
        <pc:picChg chg="mod">
          <ac:chgData name="Tuttle, Monica" userId="966b0d8c-d660-4a10-a8bc-f58daf86d7ad" providerId="ADAL" clId="{17F36B45-57D4-40D3-AB8E-53A6398E0997}" dt="2022-06-21T22:35:06.145" v="2319" actId="1076"/>
          <ac:picMkLst>
            <pc:docMk/>
            <pc:sldMk cId="3729716283" sldId="295"/>
            <ac:picMk id="3" creationId="{470895CE-9E45-4DF2-9BB4-907933BEE289}"/>
          </ac:picMkLst>
        </pc:picChg>
      </pc:sldChg>
      <pc:sldChg chg="addSp modSp mod setBg modNotesTx">
        <pc:chgData name="Tuttle, Monica" userId="966b0d8c-d660-4a10-a8bc-f58daf86d7ad" providerId="ADAL" clId="{17F36B45-57D4-40D3-AB8E-53A6398E0997}" dt="2022-06-21T22:36:13.492" v="2332" actId="1076"/>
        <pc:sldMkLst>
          <pc:docMk/>
          <pc:sldMk cId="3893484406" sldId="296"/>
        </pc:sldMkLst>
        <pc:spChg chg="add">
          <ac:chgData name="Tuttle, Monica" userId="966b0d8c-d660-4a10-a8bc-f58daf86d7ad" providerId="ADAL" clId="{17F36B45-57D4-40D3-AB8E-53A6398E0997}" dt="2022-06-21T22:26:38.836" v="2286" actId="26606"/>
          <ac:spMkLst>
            <pc:docMk/>
            <pc:sldMk cId="3893484406" sldId="296"/>
            <ac:spMk id="10" creationId="{A9F529C3-C941-49FD-8C67-82F134F64BDB}"/>
          </ac:spMkLst>
        </pc:spChg>
        <pc:spChg chg="add">
          <ac:chgData name="Tuttle, Monica" userId="966b0d8c-d660-4a10-a8bc-f58daf86d7ad" providerId="ADAL" clId="{17F36B45-57D4-40D3-AB8E-53A6398E0997}" dt="2022-06-21T22:26:38.836" v="2286" actId="26606"/>
          <ac:spMkLst>
            <pc:docMk/>
            <pc:sldMk cId="3893484406" sldId="296"/>
            <ac:spMk id="12" creationId="{20586029-32A0-47E5-9AEC-AE3ABA6B94D0}"/>
          </ac:spMkLst>
        </pc:spChg>
        <pc:picChg chg="mod">
          <ac:chgData name="Tuttle, Monica" userId="966b0d8c-d660-4a10-a8bc-f58daf86d7ad" providerId="ADAL" clId="{17F36B45-57D4-40D3-AB8E-53A6398E0997}" dt="2022-06-21T22:36:04.829" v="2330" actId="1076"/>
          <ac:picMkLst>
            <pc:docMk/>
            <pc:sldMk cId="3893484406" sldId="296"/>
            <ac:picMk id="4" creationId="{066DEF81-CCD3-4668-B3B0-495B2CBA1731}"/>
          </ac:picMkLst>
        </pc:picChg>
        <pc:picChg chg="mod modCrop">
          <ac:chgData name="Tuttle, Monica" userId="966b0d8c-d660-4a10-a8bc-f58daf86d7ad" providerId="ADAL" clId="{17F36B45-57D4-40D3-AB8E-53A6398E0997}" dt="2022-06-21T22:36:13.492" v="2332" actId="1076"/>
          <ac:picMkLst>
            <pc:docMk/>
            <pc:sldMk cId="3893484406" sldId="296"/>
            <ac:picMk id="5" creationId="{93CC9F9F-AC21-4288-AB29-B391B516BA1B}"/>
          </ac:picMkLst>
        </pc:picChg>
        <pc:cxnChg chg="add">
          <ac:chgData name="Tuttle, Monica" userId="966b0d8c-d660-4a10-a8bc-f58daf86d7ad" providerId="ADAL" clId="{17F36B45-57D4-40D3-AB8E-53A6398E0997}" dt="2022-06-21T22:26:38.836" v="2286" actId="26606"/>
          <ac:cxnSpMkLst>
            <pc:docMk/>
            <pc:sldMk cId="3893484406" sldId="296"/>
            <ac:cxnSpMk id="14" creationId="{8C730EAB-A532-4295-A302-FB4B90DB9F5E}"/>
          </ac:cxnSpMkLst>
        </pc:cxnChg>
      </pc:sldChg>
      <pc:sldChg chg="addSp delSp modSp del mod">
        <pc:chgData name="Tuttle, Monica" userId="966b0d8c-d660-4a10-a8bc-f58daf86d7ad" providerId="ADAL" clId="{17F36B45-57D4-40D3-AB8E-53A6398E0997}" dt="2022-06-20T22:38:47.095" v="1229" actId="2696"/>
        <pc:sldMkLst>
          <pc:docMk/>
          <pc:sldMk cId="1274940977" sldId="297"/>
        </pc:sldMkLst>
        <pc:spChg chg="mod">
          <ac:chgData name="Tuttle, Monica" userId="966b0d8c-d660-4a10-a8bc-f58daf86d7ad" providerId="ADAL" clId="{17F36B45-57D4-40D3-AB8E-53A6398E0997}" dt="2022-06-20T22:10:55.668" v="383" actId="1076"/>
          <ac:spMkLst>
            <pc:docMk/>
            <pc:sldMk cId="1274940977" sldId="297"/>
            <ac:spMk id="2" creationId="{77D603C4-B355-4511-893B-5B5FAC3DA6E6}"/>
          </ac:spMkLst>
        </pc:spChg>
        <pc:spChg chg="mod">
          <ac:chgData name="Tuttle, Monica" userId="966b0d8c-d660-4a10-a8bc-f58daf86d7ad" providerId="ADAL" clId="{17F36B45-57D4-40D3-AB8E-53A6398E0997}" dt="2022-06-20T22:37:38.088" v="1164" actId="5793"/>
          <ac:spMkLst>
            <pc:docMk/>
            <pc:sldMk cId="1274940977" sldId="297"/>
            <ac:spMk id="3" creationId="{582D9947-E174-4086-A454-EA6FBF8B7E6C}"/>
          </ac:spMkLst>
        </pc:spChg>
        <pc:picChg chg="add del">
          <ac:chgData name="Tuttle, Monica" userId="966b0d8c-d660-4a10-a8bc-f58daf86d7ad" providerId="ADAL" clId="{17F36B45-57D4-40D3-AB8E-53A6398E0997}" dt="2022-06-20T22:38:11.957" v="1166" actId="478"/>
          <ac:picMkLst>
            <pc:docMk/>
            <pc:sldMk cId="1274940977" sldId="297"/>
            <ac:picMk id="4" creationId="{9DE92540-D3E5-4C2E-80B7-2BC2FCCA2EBC}"/>
          </ac:picMkLst>
        </pc:picChg>
      </pc:sldChg>
      <pc:sldChg chg="modSp del">
        <pc:chgData name="Tuttle, Monica" userId="966b0d8c-d660-4a10-a8bc-f58daf86d7ad" providerId="ADAL" clId="{17F36B45-57D4-40D3-AB8E-53A6398E0997}" dt="2022-06-20T22:47:40.224" v="1496" actId="2696"/>
        <pc:sldMkLst>
          <pc:docMk/>
          <pc:sldMk cId="3443203880" sldId="298"/>
        </pc:sldMkLst>
        <pc:spChg chg="mod">
          <ac:chgData name="Tuttle, Monica" userId="966b0d8c-d660-4a10-a8bc-f58daf86d7ad" providerId="ADAL" clId="{17F36B45-57D4-40D3-AB8E-53A6398E0997}" dt="2022-06-13T18:59:01.951" v="93"/>
          <ac:spMkLst>
            <pc:docMk/>
            <pc:sldMk cId="3443203880" sldId="298"/>
            <ac:spMk id="2" creationId="{7566E9EE-C066-4EE9-BDAE-18E523CBE477}"/>
          </ac:spMkLst>
        </pc:spChg>
        <pc:spChg chg="mod">
          <ac:chgData name="Tuttle, Monica" userId="966b0d8c-d660-4a10-a8bc-f58daf86d7ad" providerId="ADAL" clId="{17F36B45-57D4-40D3-AB8E-53A6398E0997}" dt="2022-06-13T18:59:01.951" v="93"/>
          <ac:spMkLst>
            <pc:docMk/>
            <pc:sldMk cId="3443203880" sldId="298"/>
            <ac:spMk id="3" creationId="{7A7A4781-3356-4EFA-8B92-74E5B367B66A}"/>
          </ac:spMkLst>
        </pc:spChg>
      </pc:sldChg>
      <pc:sldChg chg="addSp modSp new mod ord modShow">
        <pc:chgData name="Tuttle, Monica" userId="966b0d8c-d660-4a10-a8bc-f58daf86d7ad" providerId="ADAL" clId="{17F36B45-57D4-40D3-AB8E-53A6398E0997}" dt="2022-06-21T23:14:57.662" v="3598"/>
        <pc:sldMkLst>
          <pc:docMk/>
          <pc:sldMk cId="3450888001" sldId="299"/>
        </pc:sldMkLst>
        <pc:picChg chg="add mod">
          <ac:chgData name="Tuttle, Monica" userId="966b0d8c-d660-4a10-a8bc-f58daf86d7ad" providerId="ADAL" clId="{17F36B45-57D4-40D3-AB8E-53A6398E0997}" dt="2022-06-13T18:40:55.946" v="90" actId="1076"/>
          <ac:picMkLst>
            <pc:docMk/>
            <pc:sldMk cId="3450888001" sldId="299"/>
            <ac:picMk id="3" creationId="{3CA23A6F-7A71-4A7E-8F1D-65D6FA6829ED}"/>
          </ac:picMkLst>
        </pc:picChg>
      </pc:sldChg>
      <pc:sldChg chg="addSp delSp modSp new mod ord setBg modClrScheme chgLayout">
        <pc:chgData name="Tuttle, Monica" userId="966b0d8c-d660-4a10-a8bc-f58daf86d7ad" providerId="ADAL" clId="{17F36B45-57D4-40D3-AB8E-53A6398E0997}" dt="2022-06-20T23:23:20.696" v="2078"/>
        <pc:sldMkLst>
          <pc:docMk/>
          <pc:sldMk cId="3272458343" sldId="300"/>
        </pc:sldMkLst>
        <pc:spChg chg="del mod ord">
          <ac:chgData name="Tuttle, Monica" userId="966b0d8c-d660-4a10-a8bc-f58daf86d7ad" providerId="ADAL" clId="{17F36B45-57D4-40D3-AB8E-53A6398E0997}" dt="2022-06-20T22:12:08.142" v="469" actId="700"/>
          <ac:spMkLst>
            <pc:docMk/>
            <pc:sldMk cId="3272458343" sldId="300"/>
            <ac:spMk id="2" creationId="{F39FA32E-795B-4B7B-A0F5-C56801AD4BB0}"/>
          </ac:spMkLst>
        </pc:spChg>
        <pc:spChg chg="del">
          <ac:chgData name="Tuttle, Monica" userId="966b0d8c-d660-4a10-a8bc-f58daf86d7ad" providerId="ADAL" clId="{17F36B45-57D4-40D3-AB8E-53A6398E0997}" dt="2022-06-20T22:12:08.142" v="469" actId="700"/>
          <ac:spMkLst>
            <pc:docMk/>
            <pc:sldMk cId="3272458343" sldId="300"/>
            <ac:spMk id="3" creationId="{0E0F5A66-26E2-4471-9671-C457D7A522F9}"/>
          </ac:spMkLst>
        </pc:spChg>
        <pc:spChg chg="add mod ord">
          <ac:chgData name="Tuttle, Monica" userId="966b0d8c-d660-4a10-a8bc-f58daf86d7ad" providerId="ADAL" clId="{17F36B45-57D4-40D3-AB8E-53A6398E0997}" dt="2022-06-20T22:51:56.763" v="1522" actId="2711"/>
          <ac:spMkLst>
            <pc:docMk/>
            <pc:sldMk cId="3272458343" sldId="300"/>
            <ac:spMk id="4" creationId="{37D39962-90DA-4979-B0BF-888586843CAD}"/>
          </ac:spMkLst>
        </pc:spChg>
        <pc:spChg chg="add">
          <ac:chgData name="Tuttle, Monica" userId="966b0d8c-d660-4a10-a8bc-f58daf86d7ad" providerId="ADAL" clId="{17F36B45-57D4-40D3-AB8E-53A6398E0997}" dt="2022-06-20T22:12:48.517" v="589" actId="26606"/>
          <ac:spMkLst>
            <pc:docMk/>
            <pc:sldMk cId="3272458343" sldId="300"/>
            <ac:spMk id="9" creationId="{88294908-8B00-4F58-BBBA-20F71A40AA9E}"/>
          </ac:spMkLst>
        </pc:spChg>
        <pc:spChg chg="add">
          <ac:chgData name="Tuttle, Monica" userId="966b0d8c-d660-4a10-a8bc-f58daf86d7ad" providerId="ADAL" clId="{17F36B45-57D4-40D3-AB8E-53A6398E0997}" dt="2022-06-20T22:12:48.517" v="589" actId="26606"/>
          <ac:spMkLst>
            <pc:docMk/>
            <pc:sldMk cId="3272458343" sldId="300"/>
            <ac:spMk id="11" creationId="{4364C879-1404-4203-8E9D-CC5DE0A621A2}"/>
          </ac:spMkLst>
        </pc:spChg>
        <pc:spChg chg="add">
          <ac:chgData name="Tuttle, Monica" userId="966b0d8c-d660-4a10-a8bc-f58daf86d7ad" providerId="ADAL" clId="{17F36B45-57D4-40D3-AB8E-53A6398E0997}" dt="2022-06-20T22:12:48.517" v="589" actId="26606"/>
          <ac:spMkLst>
            <pc:docMk/>
            <pc:sldMk cId="3272458343" sldId="300"/>
            <ac:spMk id="13" creationId="{84617302-4B0D-4351-A6BB-6F0930D943AC}"/>
          </ac:spMkLst>
        </pc:spChg>
        <pc:spChg chg="add">
          <ac:chgData name="Tuttle, Monica" userId="966b0d8c-d660-4a10-a8bc-f58daf86d7ad" providerId="ADAL" clId="{17F36B45-57D4-40D3-AB8E-53A6398E0997}" dt="2022-06-20T22:12:48.517" v="589" actId="26606"/>
          <ac:spMkLst>
            <pc:docMk/>
            <pc:sldMk cId="3272458343" sldId="300"/>
            <ac:spMk id="15" creationId="{DA2C7802-C2E0-4218-8F89-8DD7CCD2CD1C}"/>
          </ac:spMkLst>
        </pc:spChg>
        <pc:spChg chg="add">
          <ac:chgData name="Tuttle, Monica" userId="966b0d8c-d660-4a10-a8bc-f58daf86d7ad" providerId="ADAL" clId="{17F36B45-57D4-40D3-AB8E-53A6398E0997}" dt="2022-06-20T22:12:48.517" v="589" actId="26606"/>
          <ac:spMkLst>
            <pc:docMk/>
            <pc:sldMk cId="3272458343" sldId="300"/>
            <ac:spMk id="17" creationId="{A6D7111A-21E5-4EE9-8A78-10E5530F0116}"/>
          </ac:spMkLst>
        </pc:spChg>
        <pc:spChg chg="add">
          <ac:chgData name="Tuttle, Monica" userId="966b0d8c-d660-4a10-a8bc-f58daf86d7ad" providerId="ADAL" clId="{17F36B45-57D4-40D3-AB8E-53A6398E0997}" dt="2022-06-20T22:12:48.517" v="589" actId="26606"/>
          <ac:spMkLst>
            <pc:docMk/>
            <pc:sldMk cId="3272458343" sldId="300"/>
            <ac:spMk id="19" creationId="{A3969E80-A77B-49FC-9122-D89AFD5EE118}"/>
          </ac:spMkLst>
        </pc:spChg>
        <pc:spChg chg="add">
          <ac:chgData name="Tuttle, Monica" userId="966b0d8c-d660-4a10-a8bc-f58daf86d7ad" providerId="ADAL" clId="{17F36B45-57D4-40D3-AB8E-53A6398E0997}" dt="2022-06-20T22:12:48.517" v="589" actId="26606"/>
          <ac:spMkLst>
            <pc:docMk/>
            <pc:sldMk cId="3272458343" sldId="300"/>
            <ac:spMk id="21" creationId="{1849CA57-76BD-4CF2-80BA-D7A46A01B7B1}"/>
          </ac:spMkLst>
        </pc:spChg>
        <pc:spChg chg="add">
          <ac:chgData name="Tuttle, Monica" userId="966b0d8c-d660-4a10-a8bc-f58daf86d7ad" providerId="ADAL" clId="{17F36B45-57D4-40D3-AB8E-53A6398E0997}" dt="2022-06-20T22:12:48.517" v="589" actId="26606"/>
          <ac:spMkLst>
            <pc:docMk/>
            <pc:sldMk cId="3272458343" sldId="300"/>
            <ac:spMk id="23" creationId="{35E9085E-E730-4768-83D4-6CB7E9897153}"/>
          </ac:spMkLst>
        </pc:spChg>
        <pc:spChg chg="add">
          <ac:chgData name="Tuttle, Monica" userId="966b0d8c-d660-4a10-a8bc-f58daf86d7ad" providerId="ADAL" clId="{17F36B45-57D4-40D3-AB8E-53A6398E0997}" dt="2022-06-20T22:12:48.517" v="589" actId="26606"/>
          <ac:spMkLst>
            <pc:docMk/>
            <pc:sldMk cId="3272458343" sldId="300"/>
            <ac:spMk id="25" creationId="{973272FE-A474-4CAE-8CA2-BCC8B476C3F4}"/>
          </ac:spMkLst>
        </pc:spChg>
        <pc:spChg chg="add">
          <ac:chgData name="Tuttle, Monica" userId="966b0d8c-d660-4a10-a8bc-f58daf86d7ad" providerId="ADAL" clId="{17F36B45-57D4-40D3-AB8E-53A6398E0997}" dt="2022-06-20T22:12:48.517" v="589" actId="26606"/>
          <ac:spMkLst>
            <pc:docMk/>
            <pc:sldMk cId="3272458343" sldId="300"/>
            <ac:spMk id="27" creationId="{E07981EA-05A6-437C-88D7-B377B92B031D}"/>
          </ac:spMkLst>
        </pc:spChg>
        <pc:spChg chg="add">
          <ac:chgData name="Tuttle, Monica" userId="966b0d8c-d660-4a10-a8bc-f58daf86d7ad" providerId="ADAL" clId="{17F36B45-57D4-40D3-AB8E-53A6398E0997}" dt="2022-06-20T22:12:48.517" v="589" actId="26606"/>
          <ac:spMkLst>
            <pc:docMk/>
            <pc:sldMk cId="3272458343" sldId="300"/>
            <ac:spMk id="29" creationId="{15E3C750-986E-4769-B1AE-49289FBEE757}"/>
          </ac:spMkLst>
        </pc:spChg>
      </pc:sldChg>
      <pc:sldChg chg="addSp delSp modSp new mod ord setBg modClrScheme chgLayout">
        <pc:chgData name="Tuttle, Monica" userId="966b0d8c-d660-4a10-a8bc-f58daf86d7ad" providerId="ADAL" clId="{17F36B45-57D4-40D3-AB8E-53A6398E0997}" dt="2022-06-20T22:52:40.992" v="1528" actId="20577"/>
        <pc:sldMkLst>
          <pc:docMk/>
          <pc:sldMk cId="2374242285" sldId="301"/>
        </pc:sldMkLst>
        <pc:spChg chg="del mod ord">
          <ac:chgData name="Tuttle, Monica" userId="966b0d8c-d660-4a10-a8bc-f58daf86d7ad" providerId="ADAL" clId="{17F36B45-57D4-40D3-AB8E-53A6398E0997}" dt="2022-06-20T22:14:05.126" v="592" actId="700"/>
          <ac:spMkLst>
            <pc:docMk/>
            <pc:sldMk cId="2374242285" sldId="301"/>
            <ac:spMk id="2" creationId="{E3C7AF96-04D9-4C30-BAC0-9864A8752132}"/>
          </ac:spMkLst>
        </pc:spChg>
        <pc:spChg chg="del">
          <ac:chgData name="Tuttle, Monica" userId="966b0d8c-d660-4a10-a8bc-f58daf86d7ad" providerId="ADAL" clId="{17F36B45-57D4-40D3-AB8E-53A6398E0997}" dt="2022-06-20T22:14:05.126" v="592" actId="700"/>
          <ac:spMkLst>
            <pc:docMk/>
            <pc:sldMk cId="2374242285" sldId="301"/>
            <ac:spMk id="3" creationId="{248E297B-6E3B-4893-9047-C02100526EE4}"/>
          </ac:spMkLst>
        </pc:spChg>
        <pc:spChg chg="add mod ord">
          <ac:chgData name="Tuttle, Monica" userId="966b0d8c-d660-4a10-a8bc-f58daf86d7ad" providerId="ADAL" clId="{17F36B45-57D4-40D3-AB8E-53A6398E0997}" dt="2022-06-20T22:52:40.992" v="1528" actId="20577"/>
          <ac:spMkLst>
            <pc:docMk/>
            <pc:sldMk cId="2374242285" sldId="301"/>
            <ac:spMk id="4" creationId="{5FEF545B-DB52-4B03-9904-03D5619BAA48}"/>
          </ac:spMkLst>
        </pc:spChg>
        <pc:spChg chg="add">
          <ac:chgData name="Tuttle, Monica" userId="966b0d8c-d660-4a10-a8bc-f58daf86d7ad" providerId="ADAL" clId="{17F36B45-57D4-40D3-AB8E-53A6398E0997}" dt="2022-06-20T22:14:32.822" v="691" actId="26606"/>
          <ac:spMkLst>
            <pc:docMk/>
            <pc:sldMk cId="2374242285" sldId="301"/>
            <ac:spMk id="9" creationId="{88294908-8B00-4F58-BBBA-20F71A40AA9E}"/>
          </ac:spMkLst>
        </pc:spChg>
        <pc:spChg chg="add">
          <ac:chgData name="Tuttle, Monica" userId="966b0d8c-d660-4a10-a8bc-f58daf86d7ad" providerId="ADAL" clId="{17F36B45-57D4-40D3-AB8E-53A6398E0997}" dt="2022-06-20T22:14:32.822" v="691" actId="26606"/>
          <ac:spMkLst>
            <pc:docMk/>
            <pc:sldMk cId="2374242285" sldId="301"/>
            <ac:spMk id="11" creationId="{4364C879-1404-4203-8E9D-CC5DE0A621A2}"/>
          </ac:spMkLst>
        </pc:spChg>
        <pc:spChg chg="add">
          <ac:chgData name="Tuttle, Monica" userId="966b0d8c-d660-4a10-a8bc-f58daf86d7ad" providerId="ADAL" clId="{17F36B45-57D4-40D3-AB8E-53A6398E0997}" dt="2022-06-20T22:14:32.822" v="691" actId="26606"/>
          <ac:spMkLst>
            <pc:docMk/>
            <pc:sldMk cId="2374242285" sldId="301"/>
            <ac:spMk id="13" creationId="{84617302-4B0D-4351-A6BB-6F0930D943AC}"/>
          </ac:spMkLst>
        </pc:spChg>
        <pc:spChg chg="add">
          <ac:chgData name="Tuttle, Monica" userId="966b0d8c-d660-4a10-a8bc-f58daf86d7ad" providerId="ADAL" clId="{17F36B45-57D4-40D3-AB8E-53A6398E0997}" dt="2022-06-20T22:14:32.822" v="691" actId="26606"/>
          <ac:spMkLst>
            <pc:docMk/>
            <pc:sldMk cId="2374242285" sldId="301"/>
            <ac:spMk id="15" creationId="{DA2C7802-C2E0-4218-8F89-8DD7CCD2CD1C}"/>
          </ac:spMkLst>
        </pc:spChg>
        <pc:spChg chg="add">
          <ac:chgData name="Tuttle, Monica" userId="966b0d8c-d660-4a10-a8bc-f58daf86d7ad" providerId="ADAL" clId="{17F36B45-57D4-40D3-AB8E-53A6398E0997}" dt="2022-06-20T22:14:32.822" v="691" actId="26606"/>
          <ac:spMkLst>
            <pc:docMk/>
            <pc:sldMk cId="2374242285" sldId="301"/>
            <ac:spMk id="17" creationId="{A6D7111A-21E5-4EE9-8A78-10E5530F0116}"/>
          </ac:spMkLst>
        </pc:spChg>
        <pc:spChg chg="add">
          <ac:chgData name="Tuttle, Monica" userId="966b0d8c-d660-4a10-a8bc-f58daf86d7ad" providerId="ADAL" clId="{17F36B45-57D4-40D3-AB8E-53A6398E0997}" dt="2022-06-20T22:14:32.822" v="691" actId="26606"/>
          <ac:spMkLst>
            <pc:docMk/>
            <pc:sldMk cId="2374242285" sldId="301"/>
            <ac:spMk id="19" creationId="{A3969E80-A77B-49FC-9122-D89AFD5EE118}"/>
          </ac:spMkLst>
        </pc:spChg>
        <pc:spChg chg="add">
          <ac:chgData name="Tuttle, Monica" userId="966b0d8c-d660-4a10-a8bc-f58daf86d7ad" providerId="ADAL" clId="{17F36B45-57D4-40D3-AB8E-53A6398E0997}" dt="2022-06-20T22:14:32.822" v="691" actId="26606"/>
          <ac:spMkLst>
            <pc:docMk/>
            <pc:sldMk cId="2374242285" sldId="301"/>
            <ac:spMk id="21" creationId="{1849CA57-76BD-4CF2-80BA-D7A46A01B7B1}"/>
          </ac:spMkLst>
        </pc:spChg>
        <pc:spChg chg="add">
          <ac:chgData name="Tuttle, Monica" userId="966b0d8c-d660-4a10-a8bc-f58daf86d7ad" providerId="ADAL" clId="{17F36B45-57D4-40D3-AB8E-53A6398E0997}" dt="2022-06-20T22:14:32.822" v="691" actId="26606"/>
          <ac:spMkLst>
            <pc:docMk/>
            <pc:sldMk cId="2374242285" sldId="301"/>
            <ac:spMk id="23" creationId="{35E9085E-E730-4768-83D4-6CB7E9897153}"/>
          </ac:spMkLst>
        </pc:spChg>
        <pc:spChg chg="add">
          <ac:chgData name="Tuttle, Monica" userId="966b0d8c-d660-4a10-a8bc-f58daf86d7ad" providerId="ADAL" clId="{17F36B45-57D4-40D3-AB8E-53A6398E0997}" dt="2022-06-20T22:14:32.822" v="691" actId="26606"/>
          <ac:spMkLst>
            <pc:docMk/>
            <pc:sldMk cId="2374242285" sldId="301"/>
            <ac:spMk id="25" creationId="{973272FE-A474-4CAE-8CA2-BCC8B476C3F4}"/>
          </ac:spMkLst>
        </pc:spChg>
        <pc:spChg chg="add">
          <ac:chgData name="Tuttle, Monica" userId="966b0d8c-d660-4a10-a8bc-f58daf86d7ad" providerId="ADAL" clId="{17F36B45-57D4-40D3-AB8E-53A6398E0997}" dt="2022-06-20T22:14:32.822" v="691" actId="26606"/>
          <ac:spMkLst>
            <pc:docMk/>
            <pc:sldMk cId="2374242285" sldId="301"/>
            <ac:spMk id="27" creationId="{E07981EA-05A6-437C-88D7-B377B92B031D}"/>
          </ac:spMkLst>
        </pc:spChg>
        <pc:spChg chg="add">
          <ac:chgData name="Tuttle, Monica" userId="966b0d8c-d660-4a10-a8bc-f58daf86d7ad" providerId="ADAL" clId="{17F36B45-57D4-40D3-AB8E-53A6398E0997}" dt="2022-06-20T22:14:32.822" v="691" actId="26606"/>
          <ac:spMkLst>
            <pc:docMk/>
            <pc:sldMk cId="2374242285" sldId="301"/>
            <ac:spMk id="29" creationId="{15E3C750-986E-4769-B1AE-49289FBEE757}"/>
          </ac:spMkLst>
        </pc:spChg>
      </pc:sldChg>
      <pc:sldChg chg="new del">
        <pc:chgData name="Tuttle, Monica" userId="966b0d8c-d660-4a10-a8bc-f58daf86d7ad" providerId="ADAL" clId="{17F36B45-57D4-40D3-AB8E-53A6398E0997}" dt="2022-06-20T22:15:52.874" v="699" actId="2696"/>
        <pc:sldMkLst>
          <pc:docMk/>
          <pc:sldMk cId="96525943" sldId="302"/>
        </pc:sldMkLst>
      </pc:sldChg>
      <pc:sldChg chg="addSp delSp modSp new mod setBg modClrScheme chgLayout">
        <pc:chgData name="Tuttle, Monica" userId="966b0d8c-d660-4a10-a8bc-f58daf86d7ad" providerId="ADAL" clId="{17F36B45-57D4-40D3-AB8E-53A6398E0997}" dt="2022-06-20T22:52:51.358" v="1529" actId="2711"/>
        <pc:sldMkLst>
          <pc:docMk/>
          <pc:sldMk cId="1859147681" sldId="303"/>
        </pc:sldMkLst>
        <pc:spChg chg="del mod ord">
          <ac:chgData name="Tuttle, Monica" userId="966b0d8c-d660-4a10-a8bc-f58daf86d7ad" providerId="ADAL" clId="{17F36B45-57D4-40D3-AB8E-53A6398E0997}" dt="2022-06-20T22:28:54.578" v="819" actId="700"/>
          <ac:spMkLst>
            <pc:docMk/>
            <pc:sldMk cId="1859147681" sldId="303"/>
            <ac:spMk id="2" creationId="{1EF031F2-9E8E-49CF-936F-BAB3BE1B3C99}"/>
          </ac:spMkLst>
        </pc:spChg>
        <pc:spChg chg="del">
          <ac:chgData name="Tuttle, Monica" userId="966b0d8c-d660-4a10-a8bc-f58daf86d7ad" providerId="ADAL" clId="{17F36B45-57D4-40D3-AB8E-53A6398E0997}" dt="2022-06-20T22:28:54.578" v="819" actId="700"/>
          <ac:spMkLst>
            <pc:docMk/>
            <pc:sldMk cId="1859147681" sldId="303"/>
            <ac:spMk id="3" creationId="{D32EBCE5-AF34-4B0C-A7EE-6CD1FB04289F}"/>
          </ac:spMkLst>
        </pc:spChg>
        <pc:spChg chg="add mod ord">
          <ac:chgData name="Tuttle, Monica" userId="966b0d8c-d660-4a10-a8bc-f58daf86d7ad" providerId="ADAL" clId="{17F36B45-57D4-40D3-AB8E-53A6398E0997}" dt="2022-06-20T22:52:51.358" v="1529" actId="2711"/>
          <ac:spMkLst>
            <pc:docMk/>
            <pc:sldMk cId="1859147681" sldId="303"/>
            <ac:spMk id="4" creationId="{FFB28349-F995-4B27-AC19-B972FFF01C9A}"/>
          </ac:spMkLst>
        </pc:spChg>
        <pc:spChg chg="add">
          <ac:chgData name="Tuttle, Monica" userId="966b0d8c-d660-4a10-a8bc-f58daf86d7ad" providerId="ADAL" clId="{17F36B45-57D4-40D3-AB8E-53A6398E0997}" dt="2022-06-20T22:29:36.104" v="980" actId="26606"/>
          <ac:spMkLst>
            <pc:docMk/>
            <pc:sldMk cId="1859147681" sldId="303"/>
            <ac:spMk id="9" creationId="{88294908-8B00-4F58-BBBA-20F71A40AA9E}"/>
          </ac:spMkLst>
        </pc:spChg>
        <pc:spChg chg="add">
          <ac:chgData name="Tuttle, Monica" userId="966b0d8c-d660-4a10-a8bc-f58daf86d7ad" providerId="ADAL" clId="{17F36B45-57D4-40D3-AB8E-53A6398E0997}" dt="2022-06-20T22:29:36.104" v="980" actId="26606"/>
          <ac:spMkLst>
            <pc:docMk/>
            <pc:sldMk cId="1859147681" sldId="303"/>
            <ac:spMk id="11" creationId="{4364C879-1404-4203-8E9D-CC5DE0A621A2}"/>
          </ac:spMkLst>
        </pc:spChg>
        <pc:spChg chg="add">
          <ac:chgData name="Tuttle, Monica" userId="966b0d8c-d660-4a10-a8bc-f58daf86d7ad" providerId="ADAL" clId="{17F36B45-57D4-40D3-AB8E-53A6398E0997}" dt="2022-06-20T22:29:36.104" v="980" actId="26606"/>
          <ac:spMkLst>
            <pc:docMk/>
            <pc:sldMk cId="1859147681" sldId="303"/>
            <ac:spMk id="13" creationId="{84617302-4B0D-4351-A6BB-6F0930D943AC}"/>
          </ac:spMkLst>
        </pc:spChg>
        <pc:spChg chg="add">
          <ac:chgData name="Tuttle, Monica" userId="966b0d8c-d660-4a10-a8bc-f58daf86d7ad" providerId="ADAL" clId="{17F36B45-57D4-40D3-AB8E-53A6398E0997}" dt="2022-06-20T22:29:36.104" v="980" actId="26606"/>
          <ac:spMkLst>
            <pc:docMk/>
            <pc:sldMk cId="1859147681" sldId="303"/>
            <ac:spMk id="15" creationId="{DA2C7802-C2E0-4218-8F89-8DD7CCD2CD1C}"/>
          </ac:spMkLst>
        </pc:spChg>
        <pc:spChg chg="add">
          <ac:chgData name="Tuttle, Monica" userId="966b0d8c-d660-4a10-a8bc-f58daf86d7ad" providerId="ADAL" clId="{17F36B45-57D4-40D3-AB8E-53A6398E0997}" dt="2022-06-20T22:29:36.104" v="980" actId="26606"/>
          <ac:spMkLst>
            <pc:docMk/>
            <pc:sldMk cId="1859147681" sldId="303"/>
            <ac:spMk id="17" creationId="{A6D7111A-21E5-4EE9-8A78-10E5530F0116}"/>
          </ac:spMkLst>
        </pc:spChg>
        <pc:spChg chg="add">
          <ac:chgData name="Tuttle, Monica" userId="966b0d8c-d660-4a10-a8bc-f58daf86d7ad" providerId="ADAL" clId="{17F36B45-57D4-40D3-AB8E-53A6398E0997}" dt="2022-06-20T22:29:36.104" v="980" actId="26606"/>
          <ac:spMkLst>
            <pc:docMk/>
            <pc:sldMk cId="1859147681" sldId="303"/>
            <ac:spMk id="19" creationId="{A3969E80-A77B-49FC-9122-D89AFD5EE118}"/>
          </ac:spMkLst>
        </pc:spChg>
        <pc:spChg chg="add">
          <ac:chgData name="Tuttle, Monica" userId="966b0d8c-d660-4a10-a8bc-f58daf86d7ad" providerId="ADAL" clId="{17F36B45-57D4-40D3-AB8E-53A6398E0997}" dt="2022-06-20T22:29:36.104" v="980" actId="26606"/>
          <ac:spMkLst>
            <pc:docMk/>
            <pc:sldMk cId="1859147681" sldId="303"/>
            <ac:spMk id="21" creationId="{1849CA57-76BD-4CF2-80BA-D7A46A01B7B1}"/>
          </ac:spMkLst>
        </pc:spChg>
        <pc:spChg chg="add">
          <ac:chgData name="Tuttle, Monica" userId="966b0d8c-d660-4a10-a8bc-f58daf86d7ad" providerId="ADAL" clId="{17F36B45-57D4-40D3-AB8E-53A6398E0997}" dt="2022-06-20T22:29:36.104" v="980" actId="26606"/>
          <ac:spMkLst>
            <pc:docMk/>
            <pc:sldMk cId="1859147681" sldId="303"/>
            <ac:spMk id="23" creationId="{35E9085E-E730-4768-83D4-6CB7E9897153}"/>
          </ac:spMkLst>
        </pc:spChg>
        <pc:spChg chg="add">
          <ac:chgData name="Tuttle, Monica" userId="966b0d8c-d660-4a10-a8bc-f58daf86d7ad" providerId="ADAL" clId="{17F36B45-57D4-40D3-AB8E-53A6398E0997}" dt="2022-06-20T22:29:36.104" v="980" actId="26606"/>
          <ac:spMkLst>
            <pc:docMk/>
            <pc:sldMk cId="1859147681" sldId="303"/>
            <ac:spMk id="25" creationId="{973272FE-A474-4CAE-8CA2-BCC8B476C3F4}"/>
          </ac:spMkLst>
        </pc:spChg>
        <pc:spChg chg="add">
          <ac:chgData name="Tuttle, Monica" userId="966b0d8c-d660-4a10-a8bc-f58daf86d7ad" providerId="ADAL" clId="{17F36B45-57D4-40D3-AB8E-53A6398E0997}" dt="2022-06-20T22:29:36.104" v="980" actId="26606"/>
          <ac:spMkLst>
            <pc:docMk/>
            <pc:sldMk cId="1859147681" sldId="303"/>
            <ac:spMk id="27" creationId="{E07981EA-05A6-437C-88D7-B377B92B031D}"/>
          </ac:spMkLst>
        </pc:spChg>
        <pc:spChg chg="add">
          <ac:chgData name="Tuttle, Monica" userId="966b0d8c-d660-4a10-a8bc-f58daf86d7ad" providerId="ADAL" clId="{17F36B45-57D4-40D3-AB8E-53A6398E0997}" dt="2022-06-20T22:29:36.104" v="980" actId="26606"/>
          <ac:spMkLst>
            <pc:docMk/>
            <pc:sldMk cId="1859147681" sldId="303"/>
            <ac:spMk id="29" creationId="{15E3C750-986E-4769-B1AE-49289FBEE757}"/>
          </ac:spMkLst>
        </pc:spChg>
      </pc:sldChg>
      <pc:sldChg chg="addSp delSp modSp new mod setBg modClrScheme chgLayout modNotesTx">
        <pc:chgData name="Tuttle, Monica" userId="966b0d8c-d660-4a10-a8bc-f58daf86d7ad" providerId="ADAL" clId="{17F36B45-57D4-40D3-AB8E-53A6398E0997}" dt="2022-06-22T12:22:01.083" v="5896" actId="20577"/>
        <pc:sldMkLst>
          <pc:docMk/>
          <pc:sldMk cId="2217481235" sldId="304"/>
        </pc:sldMkLst>
        <pc:spChg chg="add mod">
          <ac:chgData name="Tuttle, Monica" userId="966b0d8c-d660-4a10-a8bc-f58daf86d7ad" providerId="ADAL" clId="{17F36B45-57D4-40D3-AB8E-53A6398E0997}" dt="2022-06-22T01:59:49.889" v="3905" actId="20577"/>
          <ac:spMkLst>
            <pc:docMk/>
            <pc:sldMk cId="2217481235" sldId="304"/>
            <ac:spMk id="2" creationId="{B5D137CE-8E88-4CDA-9A6C-F07A78BF4E43}"/>
          </ac:spMkLst>
        </pc:spChg>
        <pc:spChg chg="add del mod">
          <ac:chgData name="Tuttle, Monica" userId="966b0d8c-d660-4a10-a8bc-f58daf86d7ad" providerId="ADAL" clId="{17F36B45-57D4-40D3-AB8E-53A6398E0997}" dt="2022-06-20T23:09:23.274" v="2031" actId="26606"/>
          <ac:spMkLst>
            <pc:docMk/>
            <pc:sldMk cId="2217481235" sldId="304"/>
            <ac:spMk id="3" creationId="{80A8F34E-C833-4BEC-BA52-1DC4F9176CA6}"/>
          </ac:spMkLst>
        </pc:spChg>
        <pc:spChg chg="add del">
          <ac:chgData name="Tuttle, Monica" userId="966b0d8c-d660-4a10-a8bc-f58daf86d7ad" providerId="ADAL" clId="{17F36B45-57D4-40D3-AB8E-53A6398E0997}" dt="2022-06-20T23:09:23.221" v="2030" actId="26606"/>
          <ac:spMkLst>
            <pc:docMk/>
            <pc:sldMk cId="2217481235" sldId="304"/>
            <ac:spMk id="9" creationId="{D55CD764-972B-4CA5-A885-53E55C63E174}"/>
          </ac:spMkLst>
        </pc:spChg>
        <pc:spChg chg="add del">
          <ac:chgData name="Tuttle, Monica" userId="966b0d8c-d660-4a10-a8bc-f58daf86d7ad" providerId="ADAL" clId="{17F36B45-57D4-40D3-AB8E-53A6398E0997}" dt="2022-06-20T23:09:23.221" v="2030" actId="26606"/>
          <ac:spMkLst>
            <pc:docMk/>
            <pc:sldMk cId="2217481235" sldId="304"/>
            <ac:spMk id="11" creationId="{34165AB3-7006-4430-BCE3-25476BE13322}"/>
          </ac:spMkLst>
        </pc:spChg>
        <pc:spChg chg="add del">
          <ac:chgData name="Tuttle, Monica" userId="966b0d8c-d660-4a10-a8bc-f58daf86d7ad" providerId="ADAL" clId="{17F36B45-57D4-40D3-AB8E-53A6398E0997}" dt="2022-06-20T23:09:23.221" v="2030" actId="26606"/>
          <ac:spMkLst>
            <pc:docMk/>
            <pc:sldMk cId="2217481235" sldId="304"/>
            <ac:spMk id="35" creationId="{E3E51905-F374-4E1A-97CF-B741584B74D5}"/>
          </ac:spMkLst>
        </pc:spChg>
        <pc:spChg chg="add del">
          <ac:chgData name="Tuttle, Monica" userId="966b0d8c-d660-4a10-a8bc-f58daf86d7ad" providerId="ADAL" clId="{17F36B45-57D4-40D3-AB8E-53A6398E0997}" dt="2022-06-20T23:12:53.104" v="2043" actId="26606"/>
          <ac:spMkLst>
            <pc:docMk/>
            <pc:sldMk cId="2217481235" sldId="304"/>
            <ac:spMk id="37" creationId="{35DB3719-6FDC-4E5D-891D-FF40B7300F64}"/>
          </ac:spMkLst>
        </pc:spChg>
        <pc:spChg chg="add del">
          <ac:chgData name="Tuttle, Monica" userId="966b0d8c-d660-4a10-a8bc-f58daf86d7ad" providerId="ADAL" clId="{17F36B45-57D4-40D3-AB8E-53A6398E0997}" dt="2022-06-20T23:12:53.104" v="2043" actId="26606"/>
          <ac:spMkLst>
            <pc:docMk/>
            <pc:sldMk cId="2217481235" sldId="304"/>
            <ac:spMk id="38" creationId="{E0CBAC23-2E3F-4A90-BA59-F8299F6A5439}"/>
          </ac:spMkLst>
        </pc:spChg>
        <pc:spChg chg="add">
          <ac:chgData name="Tuttle, Monica" userId="966b0d8c-d660-4a10-a8bc-f58daf86d7ad" providerId="ADAL" clId="{17F36B45-57D4-40D3-AB8E-53A6398E0997}" dt="2022-06-20T23:12:53.104" v="2043" actId="26606"/>
          <ac:spMkLst>
            <pc:docMk/>
            <pc:sldMk cId="2217481235" sldId="304"/>
            <ac:spMk id="44" creationId="{56E9B3E6-E277-4D68-BA48-9CB43FFBD6E2}"/>
          </ac:spMkLst>
        </pc:spChg>
        <pc:spChg chg="add">
          <ac:chgData name="Tuttle, Monica" userId="966b0d8c-d660-4a10-a8bc-f58daf86d7ad" providerId="ADAL" clId="{17F36B45-57D4-40D3-AB8E-53A6398E0997}" dt="2022-06-20T23:12:53.104" v="2043" actId="26606"/>
          <ac:spMkLst>
            <pc:docMk/>
            <pc:sldMk cId="2217481235" sldId="304"/>
            <ac:spMk id="51" creationId="{D5B0017B-2ECA-49AF-B397-DC140825DF8D}"/>
          </ac:spMkLst>
        </pc:spChg>
        <pc:grpChg chg="add del">
          <ac:chgData name="Tuttle, Monica" userId="966b0d8c-d660-4a10-a8bc-f58daf86d7ad" providerId="ADAL" clId="{17F36B45-57D4-40D3-AB8E-53A6398E0997}" dt="2022-06-20T23:09:23.221" v="2030" actId="26606"/>
          <ac:grpSpMkLst>
            <pc:docMk/>
            <pc:sldMk cId="2217481235" sldId="304"/>
            <ac:grpSpMk id="13" creationId="{11999B20-6058-4C55-882E-A1FB050B69DD}"/>
          </ac:grpSpMkLst>
        </pc:grpChg>
        <pc:grpChg chg="add">
          <ac:chgData name="Tuttle, Monica" userId="966b0d8c-d660-4a10-a8bc-f58daf86d7ad" providerId="ADAL" clId="{17F36B45-57D4-40D3-AB8E-53A6398E0997}" dt="2022-06-20T23:12:53.104" v="2043" actId="26606"/>
          <ac:grpSpMkLst>
            <pc:docMk/>
            <pc:sldMk cId="2217481235" sldId="304"/>
            <ac:grpSpMk id="46" creationId="{AE1C45F0-260A-458C-96ED-C1F6D2151219}"/>
          </ac:grpSpMkLst>
        </pc:grpChg>
        <pc:graphicFrameChg chg="add del">
          <ac:chgData name="Tuttle, Monica" userId="966b0d8c-d660-4a10-a8bc-f58daf86d7ad" providerId="ADAL" clId="{17F36B45-57D4-40D3-AB8E-53A6398E0997}" dt="2022-06-20T23:09:23.221" v="2030" actId="26606"/>
          <ac:graphicFrameMkLst>
            <pc:docMk/>
            <pc:sldMk cId="2217481235" sldId="304"/>
            <ac:graphicFrameMk id="5" creationId="{E878188D-088F-61BE-2ECE-EE3A545BE26A}"/>
          </ac:graphicFrameMkLst>
        </pc:graphicFrameChg>
        <pc:graphicFrameChg chg="add mod modGraphic">
          <ac:chgData name="Tuttle, Monica" userId="966b0d8c-d660-4a10-a8bc-f58daf86d7ad" providerId="ADAL" clId="{17F36B45-57D4-40D3-AB8E-53A6398E0997}" dt="2022-06-22T12:21:35.124" v="5878" actId="207"/>
          <ac:graphicFrameMkLst>
            <pc:docMk/>
            <pc:sldMk cId="2217481235" sldId="304"/>
            <ac:graphicFrameMk id="39" creationId="{4793360D-928B-C69B-1923-317EFE3D6B6D}"/>
          </ac:graphicFrameMkLst>
        </pc:graphicFrameChg>
        <pc:cxnChg chg="add">
          <ac:chgData name="Tuttle, Monica" userId="966b0d8c-d660-4a10-a8bc-f58daf86d7ad" providerId="ADAL" clId="{17F36B45-57D4-40D3-AB8E-53A6398E0997}" dt="2022-06-20T23:12:53.104" v="2043" actId="26606"/>
          <ac:cxnSpMkLst>
            <pc:docMk/>
            <pc:sldMk cId="2217481235" sldId="304"/>
            <ac:cxnSpMk id="53" creationId="{6CF1BAF6-AD41-4082-B212-8A1F9A2E8779}"/>
          </ac:cxnSpMkLst>
        </pc:cxnChg>
      </pc:sldChg>
      <pc:sldChg chg="modSp new del mod">
        <pc:chgData name="Tuttle, Monica" userId="966b0d8c-d660-4a10-a8bc-f58daf86d7ad" providerId="ADAL" clId="{17F36B45-57D4-40D3-AB8E-53A6398E0997}" dt="2022-06-20T22:29:48.655" v="984" actId="2696"/>
        <pc:sldMkLst>
          <pc:docMk/>
          <pc:sldMk cId="1759947437" sldId="305"/>
        </pc:sldMkLst>
        <pc:spChg chg="mod">
          <ac:chgData name="Tuttle, Monica" userId="966b0d8c-d660-4a10-a8bc-f58daf86d7ad" providerId="ADAL" clId="{17F36B45-57D4-40D3-AB8E-53A6398E0997}" dt="2022-06-20T22:19:42.527" v="745" actId="20577"/>
          <ac:spMkLst>
            <pc:docMk/>
            <pc:sldMk cId="1759947437" sldId="305"/>
            <ac:spMk id="2" creationId="{5DF99324-1F24-4725-B8BC-321D07FF14FA}"/>
          </ac:spMkLst>
        </pc:spChg>
        <pc:spChg chg="mod">
          <ac:chgData name="Tuttle, Monica" userId="966b0d8c-d660-4a10-a8bc-f58daf86d7ad" providerId="ADAL" clId="{17F36B45-57D4-40D3-AB8E-53A6398E0997}" dt="2022-06-20T22:16:34.232" v="741" actId="20577"/>
          <ac:spMkLst>
            <pc:docMk/>
            <pc:sldMk cId="1759947437" sldId="305"/>
            <ac:spMk id="3" creationId="{764BA002-CC6A-4380-8AF8-5E47CEC063D2}"/>
          </ac:spMkLst>
        </pc:spChg>
      </pc:sldChg>
      <pc:sldChg chg="addSp delSp modSp new mod ord setBg modNotesTx">
        <pc:chgData name="Tuttle, Monica" userId="966b0d8c-d660-4a10-a8bc-f58daf86d7ad" providerId="ADAL" clId="{17F36B45-57D4-40D3-AB8E-53A6398E0997}" dt="2022-06-22T02:06:30.498" v="4690" actId="20577"/>
        <pc:sldMkLst>
          <pc:docMk/>
          <pc:sldMk cId="3852548995" sldId="306"/>
        </pc:sldMkLst>
        <pc:spChg chg="mod">
          <ac:chgData name="Tuttle, Monica" userId="966b0d8c-d660-4a10-a8bc-f58daf86d7ad" providerId="ADAL" clId="{17F36B45-57D4-40D3-AB8E-53A6398E0997}" dt="2022-06-20T22:52:09.625" v="1523" actId="2711"/>
          <ac:spMkLst>
            <pc:docMk/>
            <pc:sldMk cId="3852548995" sldId="306"/>
            <ac:spMk id="2" creationId="{2DBAB81F-9A84-411D-BD11-8C0C2D4E7F1B}"/>
          </ac:spMkLst>
        </pc:spChg>
        <pc:spChg chg="del mod">
          <ac:chgData name="Tuttle, Monica" userId="966b0d8c-d660-4a10-a8bc-f58daf86d7ad" providerId="ADAL" clId="{17F36B45-57D4-40D3-AB8E-53A6398E0997}" dt="2022-06-20T22:32:27.598" v="1051" actId="26606"/>
          <ac:spMkLst>
            <pc:docMk/>
            <pc:sldMk cId="3852548995" sldId="306"/>
            <ac:spMk id="3" creationId="{24C03315-F689-47A3-A220-4CCC60B72C62}"/>
          </ac:spMkLst>
        </pc:spChg>
        <pc:spChg chg="add del">
          <ac:chgData name="Tuttle, Monica" userId="966b0d8c-d660-4a10-a8bc-f58daf86d7ad" providerId="ADAL" clId="{17F36B45-57D4-40D3-AB8E-53A6398E0997}" dt="2022-06-20T22:32:27.521" v="1050" actId="26606"/>
          <ac:spMkLst>
            <pc:docMk/>
            <pc:sldMk cId="3852548995" sldId="306"/>
            <ac:spMk id="8" creationId="{884769FE-1656-422F-86E1-8C1B16C27BE1}"/>
          </ac:spMkLst>
        </pc:spChg>
        <pc:spChg chg="add del">
          <ac:chgData name="Tuttle, Monica" userId="966b0d8c-d660-4a10-a8bc-f58daf86d7ad" providerId="ADAL" clId="{17F36B45-57D4-40D3-AB8E-53A6398E0997}" dt="2022-06-20T22:32:45.974" v="1052" actId="26606"/>
          <ac:spMkLst>
            <pc:docMk/>
            <pc:sldMk cId="3852548995" sldId="306"/>
            <ac:spMk id="9" creationId="{5C8908E2-EE49-44D2-9428-A28D2312A8D5}"/>
          </ac:spMkLst>
        </pc:spChg>
        <pc:spChg chg="add del">
          <ac:chgData name="Tuttle, Monica" userId="966b0d8c-d660-4a10-a8bc-f58daf86d7ad" providerId="ADAL" clId="{17F36B45-57D4-40D3-AB8E-53A6398E0997}" dt="2022-06-20T22:32:27.521" v="1050" actId="26606"/>
          <ac:spMkLst>
            <pc:docMk/>
            <pc:sldMk cId="3852548995" sldId="306"/>
            <ac:spMk id="10" creationId="{CB249F6D-244F-494A-98B9-5CC7413C4FB9}"/>
          </ac:spMkLst>
        </pc:spChg>
        <pc:spChg chg="add del">
          <ac:chgData name="Tuttle, Monica" userId="966b0d8c-d660-4a10-a8bc-f58daf86d7ad" providerId="ADAL" clId="{17F36B45-57D4-40D3-AB8E-53A6398E0997}" dt="2022-06-20T22:32:27.521" v="1050" actId="26606"/>
          <ac:spMkLst>
            <pc:docMk/>
            <pc:sldMk cId="3852548995" sldId="306"/>
            <ac:spMk id="12" creationId="{506C536E-6ECA-4211-AF8C-A2671C484DA7}"/>
          </ac:spMkLst>
        </pc:spChg>
        <pc:spChg chg="add del">
          <ac:chgData name="Tuttle, Monica" userId="966b0d8c-d660-4a10-a8bc-f58daf86d7ad" providerId="ADAL" clId="{17F36B45-57D4-40D3-AB8E-53A6398E0997}" dt="2022-06-20T22:32:27.521" v="1050" actId="26606"/>
          <ac:spMkLst>
            <pc:docMk/>
            <pc:sldMk cId="3852548995" sldId="306"/>
            <ac:spMk id="14" creationId="{AEAA70EA-2201-4F5D-AF08-58CFF851CCCD}"/>
          </ac:spMkLst>
        </pc:spChg>
        <pc:spChg chg="add del">
          <ac:chgData name="Tuttle, Monica" userId="966b0d8c-d660-4a10-a8bc-f58daf86d7ad" providerId="ADAL" clId="{17F36B45-57D4-40D3-AB8E-53A6398E0997}" dt="2022-06-20T22:32:45.974" v="1052" actId="26606"/>
          <ac:spMkLst>
            <pc:docMk/>
            <pc:sldMk cId="3852548995" sldId="306"/>
            <ac:spMk id="15" creationId="{7449A6C7-D15F-4AA5-BFA5-71A404B47016}"/>
          </ac:spMkLst>
        </pc:spChg>
        <pc:spChg chg="add del">
          <ac:chgData name="Tuttle, Monica" userId="966b0d8c-d660-4a10-a8bc-f58daf86d7ad" providerId="ADAL" clId="{17F36B45-57D4-40D3-AB8E-53A6398E0997}" dt="2022-06-20T22:32:45.974" v="1052" actId="26606"/>
          <ac:spMkLst>
            <pc:docMk/>
            <pc:sldMk cId="3852548995" sldId="306"/>
            <ac:spMk id="17" creationId="{ED888B23-07FA-482A-96DF-47E31AF1A603}"/>
          </ac:spMkLst>
        </pc:spChg>
        <pc:spChg chg="add del">
          <ac:chgData name="Tuttle, Monica" userId="966b0d8c-d660-4a10-a8bc-f58daf86d7ad" providerId="ADAL" clId="{17F36B45-57D4-40D3-AB8E-53A6398E0997}" dt="2022-06-20T22:33:28.612" v="1054" actId="26606"/>
          <ac:spMkLst>
            <pc:docMk/>
            <pc:sldMk cId="3852548995" sldId="306"/>
            <ac:spMk id="22" creationId="{6C4028FD-8BAA-4A19-BFDE-594D991B7552}"/>
          </ac:spMkLst>
        </pc:spChg>
        <pc:spChg chg="add">
          <ac:chgData name="Tuttle, Monica" userId="966b0d8c-d660-4a10-a8bc-f58daf86d7ad" providerId="ADAL" clId="{17F36B45-57D4-40D3-AB8E-53A6398E0997}" dt="2022-06-20T22:33:28.612" v="1054" actId="26606"/>
          <ac:spMkLst>
            <pc:docMk/>
            <pc:sldMk cId="3852548995" sldId="306"/>
            <ac:spMk id="27" creationId="{46D6306C-ED4F-4AAE-B4A5-EEA6AFAD726E}"/>
          </ac:spMkLst>
        </pc:spChg>
        <pc:spChg chg="add">
          <ac:chgData name="Tuttle, Monica" userId="966b0d8c-d660-4a10-a8bc-f58daf86d7ad" providerId="ADAL" clId="{17F36B45-57D4-40D3-AB8E-53A6398E0997}" dt="2022-06-20T22:33:28.612" v="1054" actId="26606"/>
          <ac:spMkLst>
            <pc:docMk/>
            <pc:sldMk cId="3852548995" sldId="306"/>
            <ac:spMk id="29" creationId="{0EC5361D-F897-4856-B945-0455A365EB24}"/>
          </ac:spMkLst>
        </pc:spChg>
        <pc:spChg chg="add">
          <ac:chgData name="Tuttle, Monica" userId="966b0d8c-d660-4a10-a8bc-f58daf86d7ad" providerId="ADAL" clId="{17F36B45-57D4-40D3-AB8E-53A6398E0997}" dt="2022-06-20T22:33:28.612" v="1054" actId="26606"/>
          <ac:spMkLst>
            <pc:docMk/>
            <pc:sldMk cId="3852548995" sldId="306"/>
            <ac:spMk id="31" creationId="{4508C0C5-2268-42B5-B3C8-4D0899E05F8C}"/>
          </ac:spMkLst>
        </pc:spChg>
        <pc:spChg chg="add">
          <ac:chgData name="Tuttle, Monica" userId="966b0d8c-d660-4a10-a8bc-f58daf86d7ad" providerId="ADAL" clId="{17F36B45-57D4-40D3-AB8E-53A6398E0997}" dt="2022-06-20T22:33:28.612" v="1054" actId="26606"/>
          <ac:spMkLst>
            <pc:docMk/>
            <pc:sldMk cId="3852548995" sldId="306"/>
            <ac:spMk id="33" creationId="{141ACBDB-38F8-4B34-8183-BD95B4E55A62}"/>
          </ac:spMkLst>
        </pc:spChg>
        <pc:spChg chg="add">
          <ac:chgData name="Tuttle, Monica" userId="966b0d8c-d660-4a10-a8bc-f58daf86d7ad" providerId="ADAL" clId="{17F36B45-57D4-40D3-AB8E-53A6398E0997}" dt="2022-06-20T22:33:28.612" v="1054" actId="26606"/>
          <ac:spMkLst>
            <pc:docMk/>
            <pc:sldMk cId="3852548995" sldId="306"/>
            <ac:spMk id="35" creationId="{DE00DB52-3455-4E2F-867B-A6D0516E175B}"/>
          </ac:spMkLst>
        </pc:spChg>
        <pc:spChg chg="add">
          <ac:chgData name="Tuttle, Monica" userId="966b0d8c-d660-4a10-a8bc-f58daf86d7ad" providerId="ADAL" clId="{17F36B45-57D4-40D3-AB8E-53A6398E0997}" dt="2022-06-20T22:33:28.612" v="1054" actId="26606"/>
          <ac:spMkLst>
            <pc:docMk/>
            <pc:sldMk cId="3852548995" sldId="306"/>
            <ac:spMk id="37" creationId="{9E914C83-E0D8-4953-92D5-169D28CB43AE}"/>
          </ac:spMkLst>
        </pc:spChg>
        <pc:spChg chg="add">
          <ac:chgData name="Tuttle, Monica" userId="966b0d8c-d660-4a10-a8bc-f58daf86d7ad" providerId="ADAL" clId="{17F36B45-57D4-40D3-AB8E-53A6398E0997}" dt="2022-06-20T22:33:28.612" v="1054" actId="26606"/>
          <ac:spMkLst>
            <pc:docMk/>
            <pc:sldMk cId="3852548995" sldId="306"/>
            <ac:spMk id="39" creationId="{3512E083-F550-46AF-8490-767ECFD00CB7}"/>
          </ac:spMkLst>
        </pc:spChg>
        <pc:grpChg chg="add del">
          <ac:chgData name="Tuttle, Monica" userId="966b0d8c-d660-4a10-a8bc-f58daf86d7ad" providerId="ADAL" clId="{17F36B45-57D4-40D3-AB8E-53A6398E0997}" dt="2022-06-20T22:32:45.974" v="1052" actId="26606"/>
          <ac:grpSpMkLst>
            <pc:docMk/>
            <pc:sldMk cId="3852548995" sldId="306"/>
            <ac:grpSpMk id="11" creationId="{05314994-6337-4875-8CF5-652CAFE8342C}"/>
          </ac:grpSpMkLst>
        </pc:grpChg>
        <pc:graphicFrameChg chg="add mod modGraphic">
          <ac:chgData name="Tuttle, Monica" userId="966b0d8c-d660-4a10-a8bc-f58daf86d7ad" providerId="ADAL" clId="{17F36B45-57D4-40D3-AB8E-53A6398E0997}" dt="2022-06-20T22:36:50.606" v="1160" actId="20577"/>
          <ac:graphicFrameMkLst>
            <pc:docMk/>
            <pc:sldMk cId="3852548995" sldId="306"/>
            <ac:graphicFrameMk id="5" creationId="{834D7E00-5D96-7612-ACF5-3F772FB398A8}"/>
          </ac:graphicFrameMkLst>
        </pc:graphicFrameChg>
      </pc:sldChg>
      <pc:sldChg chg="modSp add mod ord modNotesTx">
        <pc:chgData name="Tuttle, Monica" userId="966b0d8c-d660-4a10-a8bc-f58daf86d7ad" providerId="ADAL" clId="{17F36B45-57D4-40D3-AB8E-53A6398E0997}" dt="2022-06-22T02:06:14.042" v="4662" actId="20577"/>
        <pc:sldMkLst>
          <pc:docMk/>
          <pc:sldMk cId="3735407175" sldId="307"/>
        </pc:sldMkLst>
        <pc:spChg chg="mod">
          <ac:chgData name="Tuttle, Monica" userId="966b0d8c-d660-4a10-a8bc-f58daf86d7ad" providerId="ADAL" clId="{17F36B45-57D4-40D3-AB8E-53A6398E0997}" dt="2022-06-20T22:51:45.396" v="1521" actId="2711"/>
          <ac:spMkLst>
            <pc:docMk/>
            <pc:sldMk cId="3735407175" sldId="307"/>
            <ac:spMk id="2" creationId="{2DBAB81F-9A84-411D-BD11-8C0C2D4E7F1B}"/>
          </ac:spMkLst>
        </pc:spChg>
        <pc:graphicFrameChg chg="mod">
          <ac:chgData name="Tuttle, Monica" userId="966b0d8c-d660-4a10-a8bc-f58daf86d7ad" providerId="ADAL" clId="{17F36B45-57D4-40D3-AB8E-53A6398E0997}" dt="2022-06-22T02:06:14.042" v="4662" actId="20577"/>
          <ac:graphicFrameMkLst>
            <pc:docMk/>
            <pc:sldMk cId="3735407175" sldId="307"/>
            <ac:graphicFrameMk id="5" creationId="{834D7E00-5D96-7612-ACF5-3F772FB398A8}"/>
          </ac:graphicFrameMkLst>
        </pc:graphicFrameChg>
      </pc:sldChg>
      <pc:sldChg chg="addSp delSp modSp new mod setBg modShow modNotesTx">
        <pc:chgData name="Tuttle, Monica" userId="966b0d8c-d660-4a10-a8bc-f58daf86d7ad" providerId="ADAL" clId="{17F36B45-57D4-40D3-AB8E-53A6398E0997}" dt="2022-06-22T02:07:37.275" v="4845" actId="313"/>
        <pc:sldMkLst>
          <pc:docMk/>
          <pc:sldMk cId="2983944083" sldId="308"/>
        </pc:sldMkLst>
        <pc:spChg chg="mod ord">
          <ac:chgData name="Tuttle, Monica" userId="966b0d8c-d660-4a10-a8bc-f58daf86d7ad" providerId="ADAL" clId="{17F36B45-57D4-40D3-AB8E-53A6398E0997}" dt="2022-06-20T23:00:37.507" v="1947" actId="20577"/>
          <ac:spMkLst>
            <pc:docMk/>
            <pc:sldMk cId="2983944083" sldId="308"/>
            <ac:spMk id="2" creationId="{23C6B7E4-1BCC-4603-8B85-CF7CE4CF1659}"/>
          </ac:spMkLst>
        </pc:spChg>
        <pc:spChg chg="add mod">
          <ac:chgData name="Tuttle, Monica" userId="966b0d8c-d660-4a10-a8bc-f58daf86d7ad" providerId="ADAL" clId="{17F36B45-57D4-40D3-AB8E-53A6398E0997}" dt="2022-06-20T23:00:44.038" v="1948" actId="113"/>
          <ac:spMkLst>
            <pc:docMk/>
            <pc:sldMk cId="2983944083" sldId="308"/>
            <ac:spMk id="4" creationId="{175B3CEE-DC5B-417A-BAAB-5B6B05698894}"/>
          </ac:spMkLst>
        </pc:spChg>
        <pc:spChg chg="add del">
          <ac:chgData name="Tuttle, Monica" userId="966b0d8c-d660-4a10-a8bc-f58daf86d7ad" providerId="ADAL" clId="{17F36B45-57D4-40D3-AB8E-53A6398E0997}" dt="2022-06-20T22:46:22.388" v="1479" actId="26606"/>
          <ac:spMkLst>
            <pc:docMk/>
            <pc:sldMk cId="2983944083" sldId="308"/>
            <ac:spMk id="5" creationId="{19D32F93-50AC-4C46-A5DB-291C60DDB7BD}"/>
          </ac:spMkLst>
        </pc:spChg>
        <pc:spChg chg="add del">
          <ac:chgData name="Tuttle, Monica" userId="966b0d8c-d660-4a10-a8bc-f58daf86d7ad" providerId="ADAL" clId="{17F36B45-57D4-40D3-AB8E-53A6398E0997}" dt="2022-06-20T22:46:22.388" v="1479" actId="26606"/>
          <ac:spMkLst>
            <pc:docMk/>
            <pc:sldMk cId="2983944083" sldId="308"/>
            <ac:spMk id="6" creationId="{827DC2C4-B485-428A-BF4A-472D2967F47F}"/>
          </ac:spMkLst>
        </pc:spChg>
        <pc:spChg chg="add del">
          <ac:chgData name="Tuttle, Monica" userId="966b0d8c-d660-4a10-a8bc-f58daf86d7ad" providerId="ADAL" clId="{17F36B45-57D4-40D3-AB8E-53A6398E0997}" dt="2022-06-20T22:42:37.725" v="1236" actId="26606"/>
          <ac:spMkLst>
            <pc:docMk/>
            <pc:sldMk cId="2983944083" sldId="308"/>
            <ac:spMk id="8" creationId="{E8D41CF8-5232-42BC-8D05-AFEDE215398E}"/>
          </ac:spMkLst>
        </pc:spChg>
        <pc:spChg chg="add del">
          <ac:chgData name="Tuttle, Monica" userId="966b0d8c-d660-4a10-a8bc-f58daf86d7ad" providerId="ADAL" clId="{17F36B45-57D4-40D3-AB8E-53A6398E0997}" dt="2022-06-20T22:42:37.725" v="1236" actId="26606"/>
          <ac:spMkLst>
            <pc:docMk/>
            <pc:sldMk cId="2983944083" sldId="308"/>
            <ac:spMk id="10" creationId="{49237091-E62C-4878-AA4C-0B9995ADB28F}"/>
          </ac:spMkLst>
        </pc:spChg>
        <pc:spChg chg="add del">
          <ac:chgData name="Tuttle, Monica" userId="966b0d8c-d660-4a10-a8bc-f58daf86d7ad" providerId="ADAL" clId="{17F36B45-57D4-40D3-AB8E-53A6398E0997}" dt="2022-06-20T22:46:22.388" v="1479" actId="26606"/>
          <ac:spMkLst>
            <pc:docMk/>
            <pc:sldMk cId="2983944083" sldId="308"/>
            <ac:spMk id="12" creationId="{EE04B5EB-F158-4507-90DD-BD23620C7CC9}"/>
          </ac:spMkLst>
        </pc:spChg>
        <pc:spChg chg="add del">
          <ac:chgData name="Tuttle, Monica" userId="966b0d8c-d660-4a10-a8bc-f58daf86d7ad" providerId="ADAL" clId="{17F36B45-57D4-40D3-AB8E-53A6398E0997}" dt="2022-06-20T22:46:42.897" v="1481" actId="26606"/>
          <ac:spMkLst>
            <pc:docMk/>
            <pc:sldMk cId="2983944083" sldId="308"/>
            <ac:spMk id="14" creationId="{04B69146-C1C0-4B58-86FC-34F3390EBAE8}"/>
          </ac:spMkLst>
        </pc:spChg>
        <pc:spChg chg="add del">
          <ac:chgData name="Tuttle, Monica" userId="966b0d8c-d660-4a10-a8bc-f58daf86d7ad" providerId="ADAL" clId="{17F36B45-57D4-40D3-AB8E-53A6398E0997}" dt="2022-06-20T22:46:42.897" v="1481" actId="26606"/>
          <ac:spMkLst>
            <pc:docMk/>
            <pc:sldMk cId="2983944083" sldId="308"/>
            <ac:spMk id="15" creationId="{73C994B4-9721-4148-9EEC-6793CECDE8DD}"/>
          </ac:spMkLst>
        </pc:spChg>
        <pc:spChg chg="add del">
          <ac:chgData name="Tuttle, Monica" userId="966b0d8c-d660-4a10-a8bc-f58daf86d7ad" providerId="ADAL" clId="{17F36B45-57D4-40D3-AB8E-53A6398E0997}" dt="2022-06-20T22:46:42.897" v="1481" actId="26606"/>
          <ac:spMkLst>
            <pc:docMk/>
            <pc:sldMk cId="2983944083" sldId="308"/>
            <ac:spMk id="17" creationId="{F9D95E49-763A-4886-B038-82F734740554}"/>
          </ac:spMkLst>
        </pc:spChg>
        <pc:spChg chg="add del">
          <ac:chgData name="Tuttle, Monica" userId="966b0d8c-d660-4a10-a8bc-f58daf86d7ad" providerId="ADAL" clId="{17F36B45-57D4-40D3-AB8E-53A6398E0997}" dt="2022-06-20T22:46:42.897" v="1481" actId="26606"/>
          <ac:spMkLst>
            <pc:docMk/>
            <pc:sldMk cId="2983944083" sldId="308"/>
            <ac:spMk id="19" creationId="{40477084-FECD-44E7-823D-1668E4D40192}"/>
          </ac:spMkLst>
        </pc:spChg>
        <pc:spChg chg="add del">
          <ac:chgData name="Tuttle, Monica" userId="966b0d8c-d660-4a10-a8bc-f58daf86d7ad" providerId="ADAL" clId="{17F36B45-57D4-40D3-AB8E-53A6398E0997}" dt="2022-06-20T22:57:09.270" v="1757" actId="26606"/>
          <ac:spMkLst>
            <pc:docMk/>
            <pc:sldMk cId="2983944083" sldId="308"/>
            <ac:spMk id="21" creationId="{823AC064-BC96-4F32-8AE1-B2FD38754823}"/>
          </ac:spMkLst>
        </pc:spChg>
        <pc:spChg chg="add del">
          <ac:chgData name="Tuttle, Monica" userId="966b0d8c-d660-4a10-a8bc-f58daf86d7ad" providerId="ADAL" clId="{17F36B45-57D4-40D3-AB8E-53A6398E0997}" dt="2022-06-20T22:56:47.635" v="1747" actId="26606"/>
          <ac:spMkLst>
            <pc:docMk/>
            <pc:sldMk cId="2983944083" sldId="308"/>
            <ac:spMk id="24" creationId="{73C994B4-9721-4148-9EEC-6793CECDE8DD}"/>
          </ac:spMkLst>
        </pc:spChg>
        <pc:spChg chg="add del">
          <ac:chgData name="Tuttle, Monica" userId="966b0d8c-d660-4a10-a8bc-f58daf86d7ad" providerId="ADAL" clId="{17F36B45-57D4-40D3-AB8E-53A6398E0997}" dt="2022-06-20T22:56:47.635" v="1747" actId="26606"/>
          <ac:spMkLst>
            <pc:docMk/>
            <pc:sldMk cId="2983944083" sldId="308"/>
            <ac:spMk id="25" creationId="{F9D95E49-763A-4886-B038-82F734740554}"/>
          </ac:spMkLst>
        </pc:spChg>
        <pc:spChg chg="add del">
          <ac:chgData name="Tuttle, Monica" userId="966b0d8c-d660-4a10-a8bc-f58daf86d7ad" providerId="ADAL" clId="{17F36B45-57D4-40D3-AB8E-53A6398E0997}" dt="2022-06-20T22:56:47.635" v="1747" actId="26606"/>
          <ac:spMkLst>
            <pc:docMk/>
            <pc:sldMk cId="2983944083" sldId="308"/>
            <ac:spMk id="26" creationId="{E6EA3575-91A3-4367-A7BF-F165B9059DD0}"/>
          </ac:spMkLst>
        </pc:spChg>
        <pc:spChg chg="add del">
          <ac:chgData name="Tuttle, Monica" userId="966b0d8c-d660-4a10-a8bc-f58daf86d7ad" providerId="ADAL" clId="{17F36B45-57D4-40D3-AB8E-53A6398E0997}" dt="2022-06-20T22:55:25.797" v="1739" actId="26606"/>
          <ac:spMkLst>
            <pc:docMk/>
            <pc:sldMk cId="2983944083" sldId="308"/>
            <ac:spMk id="27" creationId="{594D6AA1-A0E1-45F9-8E25-BAB8092293CC}"/>
          </ac:spMkLst>
        </pc:spChg>
        <pc:spChg chg="add del">
          <ac:chgData name="Tuttle, Monica" userId="966b0d8c-d660-4a10-a8bc-f58daf86d7ad" providerId="ADAL" clId="{17F36B45-57D4-40D3-AB8E-53A6398E0997}" dt="2022-06-20T22:56:47.635" v="1747" actId="26606"/>
          <ac:spMkLst>
            <pc:docMk/>
            <pc:sldMk cId="2983944083" sldId="308"/>
            <ac:spMk id="28" creationId="{04B69146-C1C0-4B58-86FC-34F3390EBAE8}"/>
          </ac:spMkLst>
        </pc:spChg>
        <pc:spChg chg="add del">
          <ac:chgData name="Tuttle, Monica" userId="966b0d8c-d660-4a10-a8bc-f58daf86d7ad" providerId="ADAL" clId="{17F36B45-57D4-40D3-AB8E-53A6398E0997}" dt="2022-06-20T22:55:42.067" v="1745" actId="26606"/>
          <ac:spMkLst>
            <pc:docMk/>
            <pc:sldMk cId="2983944083" sldId="308"/>
            <ac:spMk id="29" creationId="{F9D95E49-763A-4886-B038-82F734740554}"/>
          </ac:spMkLst>
        </pc:spChg>
        <pc:spChg chg="add del">
          <ac:chgData name="Tuttle, Monica" userId="966b0d8c-d660-4a10-a8bc-f58daf86d7ad" providerId="ADAL" clId="{17F36B45-57D4-40D3-AB8E-53A6398E0997}" dt="2022-06-20T22:55:42.067" v="1745" actId="26606"/>
          <ac:spMkLst>
            <pc:docMk/>
            <pc:sldMk cId="2983944083" sldId="308"/>
            <ac:spMk id="30" creationId="{73C994B4-9721-4148-9EEC-6793CECDE8DD}"/>
          </ac:spMkLst>
        </pc:spChg>
        <pc:spChg chg="add del">
          <ac:chgData name="Tuttle, Monica" userId="966b0d8c-d660-4a10-a8bc-f58daf86d7ad" providerId="ADAL" clId="{17F36B45-57D4-40D3-AB8E-53A6398E0997}" dt="2022-06-20T22:55:42.067" v="1745" actId="26606"/>
          <ac:spMkLst>
            <pc:docMk/>
            <pc:sldMk cId="2983944083" sldId="308"/>
            <ac:spMk id="31" creationId="{4231657A-1199-4B34-B3A0-E124441116B0}"/>
          </ac:spMkLst>
        </pc:spChg>
        <pc:spChg chg="add del">
          <ac:chgData name="Tuttle, Monica" userId="966b0d8c-d660-4a10-a8bc-f58daf86d7ad" providerId="ADAL" clId="{17F36B45-57D4-40D3-AB8E-53A6398E0997}" dt="2022-06-20T22:55:42.067" v="1745" actId="26606"/>
          <ac:spMkLst>
            <pc:docMk/>
            <pc:sldMk cId="2983944083" sldId="308"/>
            <ac:spMk id="35" creationId="{D71365B5-F8D1-429B-9142-2883875961EA}"/>
          </ac:spMkLst>
        </pc:spChg>
        <pc:spChg chg="add del">
          <ac:chgData name="Tuttle, Monica" userId="966b0d8c-d660-4a10-a8bc-f58daf86d7ad" providerId="ADAL" clId="{17F36B45-57D4-40D3-AB8E-53A6398E0997}" dt="2022-06-20T22:56:55.753" v="1749" actId="26606"/>
          <ac:spMkLst>
            <pc:docMk/>
            <pc:sldMk cId="2983944083" sldId="308"/>
            <ac:spMk id="36" creationId="{74426AB7-D619-4515-962A-BC83909EC015}"/>
          </ac:spMkLst>
        </pc:spChg>
        <pc:spChg chg="add del">
          <ac:chgData name="Tuttle, Monica" userId="966b0d8c-d660-4a10-a8bc-f58daf86d7ad" providerId="ADAL" clId="{17F36B45-57D4-40D3-AB8E-53A6398E0997}" dt="2022-06-20T22:56:55.753" v="1749" actId="26606"/>
          <ac:spMkLst>
            <pc:docMk/>
            <pc:sldMk cId="2983944083" sldId="308"/>
            <ac:spMk id="38" creationId="{DE47DF98-723F-4AAC-ABCF-CACBC438F78F}"/>
          </ac:spMkLst>
        </pc:spChg>
        <pc:spChg chg="add">
          <ac:chgData name="Tuttle, Monica" userId="966b0d8c-d660-4a10-a8bc-f58daf86d7ad" providerId="ADAL" clId="{17F36B45-57D4-40D3-AB8E-53A6398E0997}" dt="2022-06-20T22:57:09.270" v="1757" actId="26606"/>
          <ac:spMkLst>
            <pc:docMk/>
            <pc:sldMk cId="2983944083" sldId="308"/>
            <ac:spMk id="40" creationId="{AC477752-ACCA-41C1-9B1D-D0CED1F9CBDD}"/>
          </ac:spMkLst>
        </pc:spChg>
        <pc:spChg chg="add del">
          <ac:chgData name="Tuttle, Monica" userId="966b0d8c-d660-4a10-a8bc-f58daf86d7ad" providerId="ADAL" clId="{17F36B45-57D4-40D3-AB8E-53A6398E0997}" dt="2022-06-20T22:57:01.636" v="1753" actId="26606"/>
          <ac:spMkLst>
            <pc:docMk/>
            <pc:sldMk cId="2983944083" sldId="308"/>
            <ac:spMk id="41" creationId="{73C994B4-9721-4148-9EEC-6793CECDE8DD}"/>
          </ac:spMkLst>
        </pc:spChg>
        <pc:spChg chg="add del">
          <ac:chgData name="Tuttle, Monica" userId="966b0d8c-d660-4a10-a8bc-f58daf86d7ad" providerId="ADAL" clId="{17F36B45-57D4-40D3-AB8E-53A6398E0997}" dt="2022-06-20T22:57:01.636" v="1753" actId="26606"/>
          <ac:spMkLst>
            <pc:docMk/>
            <pc:sldMk cId="2983944083" sldId="308"/>
            <ac:spMk id="43" creationId="{F9D95E49-763A-4886-B038-82F734740554}"/>
          </ac:spMkLst>
        </pc:spChg>
        <pc:spChg chg="add del">
          <ac:chgData name="Tuttle, Monica" userId="966b0d8c-d660-4a10-a8bc-f58daf86d7ad" providerId="ADAL" clId="{17F36B45-57D4-40D3-AB8E-53A6398E0997}" dt="2022-06-20T22:55:40.700" v="1743" actId="26606"/>
          <ac:spMkLst>
            <pc:docMk/>
            <pc:sldMk cId="2983944083" sldId="308"/>
            <ac:spMk id="44" creationId="{7F57BEA8-497D-4AA8-8A18-BDCD696B25FE}"/>
          </ac:spMkLst>
        </pc:spChg>
        <pc:spChg chg="add del">
          <ac:chgData name="Tuttle, Monica" userId="966b0d8c-d660-4a10-a8bc-f58daf86d7ad" providerId="ADAL" clId="{17F36B45-57D4-40D3-AB8E-53A6398E0997}" dt="2022-06-20T22:57:01.636" v="1753" actId="26606"/>
          <ac:spMkLst>
            <pc:docMk/>
            <pc:sldMk cId="2983944083" sldId="308"/>
            <ac:spMk id="45" creationId="{1426356D-10CD-483F-9267-2ABFF6185FE2}"/>
          </ac:spMkLst>
        </pc:spChg>
        <pc:spChg chg="add del">
          <ac:chgData name="Tuttle, Monica" userId="966b0d8c-d660-4a10-a8bc-f58daf86d7ad" providerId="ADAL" clId="{17F36B45-57D4-40D3-AB8E-53A6398E0997}" dt="2022-06-20T22:57:01.636" v="1753" actId="26606"/>
          <ac:spMkLst>
            <pc:docMk/>
            <pc:sldMk cId="2983944083" sldId="308"/>
            <ac:spMk id="47" creationId="{504B4E86-D05E-4842-8242-C0222A120BC7}"/>
          </ac:spMkLst>
        </pc:spChg>
        <pc:picChg chg="add mod">
          <ac:chgData name="Tuttle, Monica" userId="966b0d8c-d660-4a10-a8bc-f58daf86d7ad" providerId="ADAL" clId="{17F36B45-57D4-40D3-AB8E-53A6398E0997}" dt="2022-06-20T22:59:37.301" v="1929" actId="14100"/>
          <ac:picMkLst>
            <pc:docMk/>
            <pc:sldMk cId="2983944083" sldId="308"/>
            <ac:picMk id="3" creationId="{32D21DF3-DCA2-413F-8727-43A22CF6EF62}"/>
          </ac:picMkLst>
        </pc:picChg>
        <pc:cxnChg chg="add del">
          <ac:chgData name="Tuttle, Monica" userId="966b0d8c-d660-4a10-a8bc-f58daf86d7ad" providerId="ADAL" clId="{17F36B45-57D4-40D3-AB8E-53A6398E0997}" dt="2022-06-20T22:46:42.897" v="1481" actId="26606"/>
          <ac:cxnSpMkLst>
            <pc:docMk/>
            <pc:sldMk cId="2983944083" sldId="308"/>
            <ac:cxnSpMk id="16" creationId="{5D28AB17-F6FA-4C53-B3E3-D0A39D4A33C0}"/>
          </ac:cxnSpMkLst>
        </pc:cxnChg>
        <pc:cxnChg chg="add del">
          <ac:chgData name="Tuttle, Monica" userId="966b0d8c-d660-4a10-a8bc-f58daf86d7ad" providerId="ADAL" clId="{17F36B45-57D4-40D3-AB8E-53A6398E0997}" dt="2022-06-20T22:46:42.897" v="1481" actId="26606"/>
          <ac:cxnSpMkLst>
            <pc:docMk/>
            <pc:sldMk cId="2983944083" sldId="308"/>
            <ac:cxnSpMk id="18" creationId="{3EFADC67-92A1-44FB-8691-D8CD71A21EFA}"/>
          </ac:cxnSpMkLst>
        </pc:cxnChg>
        <pc:cxnChg chg="add del">
          <ac:chgData name="Tuttle, Monica" userId="966b0d8c-d660-4a10-a8bc-f58daf86d7ad" providerId="ADAL" clId="{17F36B45-57D4-40D3-AB8E-53A6398E0997}" dt="2022-06-20T22:57:09.270" v="1757" actId="26606"/>
          <ac:cxnSpMkLst>
            <pc:docMk/>
            <pc:sldMk cId="2983944083" sldId="308"/>
            <ac:cxnSpMk id="22" creationId="{7E7C77BC-7138-40B1-A15B-20F57A494629}"/>
          </ac:cxnSpMkLst>
        </pc:cxnChg>
        <pc:cxnChg chg="add del">
          <ac:chgData name="Tuttle, Monica" userId="966b0d8c-d660-4a10-a8bc-f58daf86d7ad" providerId="ADAL" clId="{17F36B45-57D4-40D3-AB8E-53A6398E0997}" dt="2022-06-20T22:56:47.635" v="1747" actId="26606"/>
          <ac:cxnSpMkLst>
            <pc:docMk/>
            <pc:sldMk cId="2983944083" sldId="308"/>
            <ac:cxnSpMk id="32" creationId="{5D28AB17-F6FA-4C53-B3E3-D0A39D4A33C0}"/>
          </ac:cxnSpMkLst>
        </pc:cxnChg>
        <pc:cxnChg chg="add del">
          <ac:chgData name="Tuttle, Monica" userId="966b0d8c-d660-4a10-a8bc-f58daf86d7ad" providerId="ADAL" clId="{17F36B45-57D4-40D3-AB8E-53A6398E0997}" dt="2022-06-20T22:55:42.067" v="1745" actId="26606"/>
          <ac:cxnSpMkLst>
            <pc:docMk/>
            <pc:sldMk cId="2983944083" sldId="308"/>
            <ac:cxnSpMk id="33" creationId="{3EFADC67-92A1-44FB-8691-D8CD71A21EFA}"/>
          </ac:cxnSpMkLst>
        </pc:cxnChg>
        <pc:cxnChg chg="add del">
          <ac:chgData name="Tuttle, Monica" userId="966b0d8c-d660-4a10-a8bc-f58daf86d7ad" providerId="ADAL" clId="{17F36B45-57D4-40D3-AB8E-53A6398E0997}" dt="2022-06-20T22:56:47.635" v="1747" actId="26606"/>
          <ac:cxnSpMkLst>
            <pc:docMk/>
            <pc:sldMk cId="2983944083" sldId="308"/>
            <ac:cxnSpMk id="34" creationId="{3EFADC67-92A1-44FB-8691-D8CD71A21EFA}"/>
          </ac:cxnSpMkLst>
        </pc:cxnChg>
        <pc:cxnChg chg="add del">
          <ac:chgData name="Tuttle, Monica" userId="966b0d8c-d660-4a10-a8bc-f58daf86d7ad" providerId="ADAL" clId="{17F36B45-57D4-40D3-AB8E-53A6398E0997}" dt="2022-06-20T22:55:42.067" v="1745" actId="26606"/>
          <ac:cxnSpMkLst>
            <pc:docMk/>
            <pc:sldMk cId="2983944083" sldId="308"/>
            <ac:cxnSpMk id="37" creationId="{EE9C6408-AA0E-411D-A5D2-E5F13306F898}"/>
          </ac:cxnSpMkLst>
        </pc:cxnChg>
        <pc:cxnChg chg="add del">
          <ac:chgData name="Tuttle, Monica" userId="966b0d8c-d660-4a10-a8bc-f58daf86d7ad" providerId="ADAL" clId="{17F36B45-57D4-40D3-AB8E-53A6398E0997}" dt="2022-06-20T22:56:55.753" v="1749" actId="26606"/>
          <ac:cxnSpMkLst>
            <pc:docMk/>
            <pc:sldMk cId="2983944083" sldId="308"/>
            <ac:cxnSpMk id="39" creationId="{EA29FC7C-9308-4FDE-8DCA-405668055B0F}"/>
          </ac:cxnSpMkLst>
        </pc:cxnChg>
        <pc:cxnChg chg="add del">
          <ac:chgData name="Tuttle, Monica" userId="966b0d8c-d660-4a10-a8bc-f58daf86d7ad" providerId="ADAL" clId="{17F36B45-57D4-40D3-AB8E-53A6398E0997}" dt="2022-06-20T22:55:40.700" v="1743" actId="26606"/>
          <ac:cxnSpMkLst>
            <pc:docMk/>
            <pc:sldMk cId="2983944083" sldId="308"/>
            <ac:cxnSpMk id="42" creationId="{D2E961F1-4A28-4A5F-BBD4-6E400E5E6C75}"/>
          </ac:cxnSpMkLst>
        </pc:cxnChg>
        <pc:cxnChg chg="add del">
          <ac:chgData name="Tuttle, Monica" userId="966b0d8c-d660-4a10-a8bc-f58daf86d7ad" providerId="ADAL" clId="{17F36B45-57D4-40D3-AB8E-53A6398E0997}" dt="2022-06-20T22:55:40.700" v="1743" actId="26606"/>
          <ac:cxnSpMkLst>
            <pc:docMk/>
            <pc:sldMk cId="2983944083" sldId="308"/>
            <ac:cxnSpMk id="46" creationId="{A82415D3-DDE5-4D63-8CB3-23A5EC581B27}"/>
          </ac:cxnSpMkLst>
        </pc:cxnChg>
        <pc:cxnChg chg="add del">
          <ac:chgData name="Tuttle, Monica" userId="966b0d8c-d660-4a10-a8bc-f58daf86d7ad" providerId="ADAL" clId="{17F36B45-57D4-40D3-AB8E-53A6398E0997}" dt="2022-06-20T22:55:40.700" v="1743" actId="26606"/>
          <ac:cxnSpMkLst>
            <pc:docMk/>
            <pc:sldMk cId="2983944083" sldId="308"/>
            <ac:cxnSpMk id="48" creationId="{AD7193FB-6AE6-4B3B-8F89-56B55DD63B4D}"/>
          </ac:cxnSpMkLst>
        </pc:cxnChg>
        <pc:cxnChg chg="add del">
          <ac:chgData name="Tuttle, Monica" userId="966b0d8c-d660-4a10-a8bc-f58daf86d7ad" providerId="ADAL" clId="{17F36B45-57D4-40D3-AB8E-53A6398E0997}" dt="2022-06-20T22:57:01.636" v="1753" actId="26606"/>
          <ac:cxnSpMkLst>
            <pc:docMk/>
            <pc:sldMk cId="2983944083" sldId="308"/>
            <ac:cxnSpMk id="49" creationId="{EE9C6408-AA0E-411D-A5D2-E5F13306F898}"/>
          </ac:cxnSpMkLst>
        </pc:cxnChg>
        <pc:cxnChg chg="add del">
          <ac:chgData name="Tuttle, Monica" userId="966b0d8c-d660-4a10-a8bc-f58daf86d7ad" providerId="ADAL" clId="{17F36B45-57D4-40D3-AB8E-53A6398E0997}" dt="2022-06-20T22:57:01.636" v="1753" actId="26606"/>
          <ac:cxnSpMkLst>
            <pc:docMk/>
            <pc:sldMk cId="2983944083" sldId="308"/>
            <ac:cxnSpMk id="50" creationId="{ED9C04A9-04B4-4ED7-94E7-B13134C8D0D0}"/>
          </ac:cxnSpMkLst>
        </pc:cxnChg>
      </pc:sldChg>
      <pc:sldChg chg="addSp delSp modSp new mod modShow modNotesTx">
        <pc:chgData name="Tuttle, Monica" userId="966b0d8c-d660-4a10-a8bc-f58daf86d7ad" providerId="ADAL" clId="{17F36B45-57D4-40D3-AB8E-53A6398E0997}" dt="2022-06-30T15:53:16.953" v="5933" actId="1076"/>
        <pc:sldMkLst>
          <pc:docMk/>
          <pc:sldMk cId="4291548430" sldId="309"/>
        </pc:sldMkLst>
        <pc:spChg chg="mod">
          <ac:chgData name="Tuttle, Monica" userId="966b0d8c-d660-4a10-a8bc-f58daf86d7ad" providerId="ADAL" clId="{17F36B45-57D4-40D3-AB8E-53A6398E0997}" dt="2022-06-21T22:23:34.060" v="2282" actId="20577"/>
          <ac:spMkLst>
            <pc:docMk/>
            <pc:sldMk cId="4291548430" sldId="309"/>
            <ac:spMk id="2" creationId="{5B569C08-BE57-4644-8EB1-7ADA7792AB8D}"/>
          </ac:spMkLst>
        </pc:spChg>
        <pc:picChg chg="add del">
          <ac:chgData name="Tuttle, Monica" userId="966b0d8c-d660-4a10-a8bc-f58daf86d7ad" providerId="ADAL" clId="{17F36B45-57D4-40D3-AB8E-53A6398E0997}" dt="2022-06-21T22:23:38.326" v="2284" actId="478"/>
          <ac:picMkLst>
            <pc:docMk/>
            <pc:sldMk cId="4291548430" sldId="309"/>
            <ac:picMk id="4" creationId="{F2E17686-D2D5-464B-837C-6B92DED8E55F}"/>
          </ac:picMkLst>
        </pc:picChg>
        <pc:picChg chg="add mod">
          <ac:chgData name="Tuttle, Monica" userId="966b0d8c-d660-4a10-a8bc-f58daf86d7ad" providerId="ADAL" clId="{17F36B45-57D4-40D3-AB8E-53A6398E0997}" dt="2022-06-30T15:53:16.953" v="5933" actId="1076"/>
          <ac:picMkLst>
            <pc:docMk/>
            <pc:sldMk cId="4291548430" sldId="309"/>
            <ac:picMk id="6" creationId="{577DE4A7-7A7F-46B1-98F7-0CFA71CD0A18}"/>
          </ac:picMkLst>
        </pc:picChg>
      </pc:sldChg>
      <pc:sldChg chg="modSp new del mod">
        <pc:chgData name="Tuttle, Monica" userId="966b0d8c-d660-4a10-a8bc-f58daf86d7ad" providerId="ADAL" clId="{17F36B45-57D4-40D3-AB8E-53A6398E0997}" dt="2022-06-23T13:26:26.163" v="5921" actId="2696"/>
        <pc:sldMkLst>
          <pc:docMk/>
          <pc:sldMk cId="945420159" sldId="310"/>
        </pc:sldMkLst>
        <pc:spChg chg="mod">
          <ac:chgData name="Tuttle, Monica" userId="966b0d8c-d660-4a10-a8bc-f58daf86d7ad" providerId="ADAL" clId="{17F36B45-57D4-40D3-AB8E-53A6398E0997}" dt="2022-06-23T13:26:06.456" v="5917" actId="20577"/>
          <ac:spMkLst>
            <pc:docMk/>
            <pc:sldMk cId="945420159" sldId="310"/>
            <ac:spMk id="2" creationId="{6977B36B-6715-4087-B8C8-A3F1ECEDAA6A}"/>
          </ac:spMkLst>
        </pc:spChg>
      </pc:sldChg>
      <pc:sldChg chg="modSp add del mod ord">
        <pc:chgData name="Tuttle, Monica" userId="966b0d8c-d660-4a10-a8bc-f58daf86d7ad" providerId="ADAL" clId="{17F36B45-57D4-40D3-AB8E-53A6398E0997}" dt="2022-06-27T03:29:32.210" v="5930" actId="2696"/>
        <pc:sldMkLst>
          <pc:docMk/>
          <pc:sldMk cId="795874761" sldId="311"/>
        </pc:sldMkLst>
        <pc:spChg chg="mod">
          <ac:chgData name="Tuttle, Monica" userId="966b0d8c-d660-4a10-a8bc-f58daf86d7ad" providerId="ADAL" clId="{17F36B45-57D4-40D3-AB8E-53A6398E0997}" dt="2022-06-23T13:26:30.821" v="5927" actId="20577"/>
          <ac:spMkLst>
            <pc:docMk/>
            <pc:sldMk cId="795874761" sldId="311"/>
            <ac:spMk id="2" creationId="{2DBAB81F-9A84-411D-BD11-8C0C2D4E7F1B}"/>
          </ac:spMkLst>
        </pc:spChg>
        <pc:graphicFrameChg chg="mod">
          <ac:chgData name="Tuttle, Monica" userId="966b0d8c-d660-4a10-a8bc-f58daf86d7ad" providerId="ADAL" clId="{17F36B45-57D4-40D3-AB8E-53A6398E0997}" dt="2022-06-23T13:26:35.493" v="5929" actId="20577"/>
          <ac:graphicFrameMkLst>
            <pc:docMk/>
            <pc:sldMk cId="795874761" sldId="311"/>
            <ac:graphicFrameMk id="5" creationId="{834D7E00-5D96-7612-ACF5-3F772FB398A8}"/>
          </ac:graphicFrameMkLst>
        </pc:graphicFrameChg>
      </pc:sldChg>
    </pc:docChg>
  </pc:docChgLst>
  <pc:docChgLst>
    <pc:chgData name="Tuttle, Monica" userId="966b0d8c-d660-4a10-a8bc-f58daf86d7ad" providerId="ADAL" clId="{4FAB6AE0-46EF-4D0A-A327-9A8CCC1AD2F6}"/>
    <pc:docChg chg="undo redo custSel addSld delSld modSld sldOrd modMainMaster">
      <pc:chgData name="Tuttle, Monica" userId="966b0d8c-d660-4a10-a8bc-f58daf86d7ad" providerId="ADAL" clId="{4FAB6AE0-46EF-4D0A-A327-9A8CCC1AD2F6}" dt="2022-05-17T02:34:17.422" v="737" actId="1076"/>
      <pc:docMkLst>
        <pc:docMk/>
      </pc:docMkLst>
      <pc:sldChg chg="addSp modSp mod setBg">
        <pc:chgData name="Tuttle, Monica" userId="966b0d8c-d660-4a10-a8bc-f58daf86d7ad" providerId="ADAL" clId="{4FAB6AE0-46EF-4D0A-A327-9A8CCC1AD2F6}" dt="2022-05-17T02:25:59.259" v="669"/>
        <pc:sldMkLst>
          <pc:docMk/>
          <pc:sldMk cId="1150859544" sldId="256"/>
        </pc:sldMkLst>
        <pc:spChg chg="mod ord">
          <ac:chgData name="Tuttle, Monica" userId="966b0d8c-d660-4a10-a8bc-f58daf86d7ad" providerId="ADAL" clId="{4FAB6AE0-46EF-4D0A-A327-9A8CCC1AD2F6}" dt="2022-05-12T02:14:35.020" v="482" actId="26606"/>
          <ac:spMkLst>
            <pc:docMk/>
            <pc:sldMk cId="1150859544" sldId="256"/>
            <ac:spMk id="2" creationId="{07B0DCFC-F5DE-4730-AD2D-B46326DABA96}"/>
          </ac:spMkLst>
        </pc:spChg>
        <pc:spChg chg="mod">
          <ac:chgData name="Tuttle, Monica" userId="966b0d8c-d660-4a10-a8bc-f58daf86d7ad" providerId="ADAL" clId="{4FAB6AE0-46EF-4D0A-A327-9A8CCC1AD2F6}" dt="2022-05-12T02:14:35.020" v="482" actId="26606"/>
          <ac:spMkLst>
            <pc:docMk/>
            <pc:sldMk cId="1150859544" sldId="256"/>
            <ac:spMk id="3" creationId="{AD7DEBF6-EAA4-40D7-A482-44255765DC75}"/>
          </ac:spMkLst>
        </pc:spChg>
        <pc:spChg chg="add">
          <ac:chgData name="Tuttle, Monica" userId="966b0d8c-d660-4a10-a8bc-f58daf86d7ad" providerId="ADAL" clId="{4FAB6AE0-46EF-4D0A-A327-9A8CCC1AD2F6}" dt="2022-05-12T02:14:35.020" v="482" actId="26606"/>
          <ac:spMkLst>
            <pc:docMk/>
            <pc:sldMk cId="1150859544" sldId="256"/>
            <ac:spMk id="8" creationId="{88294908-8B00-4F58-BBBA-20F71A40AA9E}"/>
          </ac:spMkLst>
        </pc:spChg>
        <pc:spChg chg="add">
          <ac:chgData name="Tuttle, Monica" userId="966b0d8c-d660-4a10-a8bc-f58daf86d7ad" providerId="ADAL" clId="{4FAB6AE0-46EF-4D0A-A327-9A8CCC1AD2F6}" dt="2022-05-12T02:14:35.020" v="482" actId="26606"/>
          <ac:spMkLst>
            <pc:docMk/>
            <pc:sldMk cId="1150859544" sldId="256"/>
            <ac:spMk id="10" creationId="{4364C879-1404-4203-8E9D-CC5DE0A621A2}"/>
          </ac:spMkLst>
        </pc:spChg>
        <pc:spChg chg="add">
          <ac:chgData name="Tuttle, Monica" userId="966b0d8c-d660-4a10-a8bc-f58daf86d7ad" providerId="ADAL" clId="{4FAB6AE0-46EF-4D0A-A327-9A8CCC1AD2F6}" dt="2022-05-12T02:14:35.020" v="482" actId="26606"/>
          <ac:spMkLst>
            <pc:docMk/>
            <pc:sldMk cId="1150859544" sldId="256"/>
            <ac:spMk id="12" creationId="{84617302-4B0D-4351-A6BB-6F0930D943AC}"/>
          </ac:spMkLst>
        </pc:spChg>
        <pc:spChg chg="add">
          <ac:chgData name="Tuttle, Monica" userId="966b0d8c-d660-4a10-a8bc-f58daf86d7ad" providerId="ADAL" clId="{4FAB6AE0-46EF-4D0A-A327-9A8CCC1AD2F6}" dt="2022-05-12T02:14:35.020" v="482" actId="26606"/>
          <ac:spMkLst>
            <pc:docMk/>
            <pc:sldMk cId="1150859544" sldId="256"/>
            <ac:spMk id="14" creationId="{DA2C7802-C2E0-4218-8F89-8DD7CCD2CD1C}"/>
          </ac:spMkLst>
        </pc:spChg>
        <pc:spChg chg="add">
          <ac:chgData name="Tuttle, Monica" userId="966b0d8c-d660-4a10-a8bc-f58daf86d7ad" providerId="ADAL" clId="{4FAB6AE0-46EF-4D0A-A327-9A8CCC1AD2F6}" dt="2022-05-12T02:14:35.020" v="482" actId="26606"/>
          <ac:spMkLst>
            <pc:docMk/>
            <pc:sldMk cId="1150859544" sldId="256"/>
            <ac:spMk id="16" creationId="{A6D7111A-21E5-4EE9-8A78-10E5530F0116}"/>
          </ac:spMkLst>
        </pc:spChg>
        <pc:spChg chg="add">
          <ac:chgData name="Tuttle, Monica" userId="966b0d8c-d660-4a10-a8bc-f58daf86d7ad" providerId="ADAL" clId="{4FAB6AE0-46EF-4D0A-A327-9A8CCC1AD2F6}" dt="2022-05-12T02:14:35.020" v="482" actId="26606"/>
          <ac:spMkLst>
            <pc:docMk/>
            <pc:sldMk cId="1150859544" sldId="256"/>
            <ac:spMk id="18" creationId="{A3969E80-A77B-49FC-9122-D89AFD5EE118}"/>
          </ac:spMkLst>
        </pc:spChg>
        <pc:spChg chg="add">
          <ac:chgData name="Tuttle, Monica" userId="966b0d8c-d660-4a10-a8bc-f58daf86d7ad" providerId="ADAL" clId="{4FAB6AE0-46EF-4D0A-A327-9A8CCC1AD2F6}" dt="2022-05-12T02:14:35.020" v="482" actId="26606"/>
          <ac:spMkLst>
            <pc:docMk/>
            <pc:sldMk cId="1150859544" sldId="256"/>
            <ac:spMk id="20" creationId="{1849CA57-76BD-4CF2-80BA-D7A46A01B7B1}"/>
          </ac:spMkLst>
        </pc:spChg>
        <pc:spChg chg="add">
          <ac:chgData name="Tuttle, Monica" userId="966b0d8c-d660-4a10-a8bc-f58daf86d7ad" providerId="ADAL" clId="{4FAB6AE0-46EF-4D0A-A327-9A8CCC1AD2F6}" dt="2022-05-12T02:14:35.020" v="482" actId="26606"/>
          <ac:spMkLst>
            <pc:docMk/>
            <pc:sldMk cId="1150859544" sldId="256"/>
            <ac:spMk id="22" creationId="{35E9085E-E730-4768-83D4-6CB7E9897153}"/>
          </ac:spMkLst>
        </pc:spChg>
        <pc:spChg chg="add">
          <ac:chgData name="Tuttle, Monica" userId="966b0d8c-d660-4a10-a8bc-f58daf86d7ad" providerId="ADAL" clId="{4FAB6AE0-46EF-4D0A-A327-9A8CCC1AD2F6}" dt="2022-05-12T02:14:35.020" v="482" actId="26606"/>
          <ac:spMkLst>
            <pc:docMk/>
            <pc:sldMk cId="1150859544" sldId="256"/>
            <ac:spMk id="24" creationId="{973272FE-A474-4CAE-8CA2-BCC8B476C3F4}"/>
          </ac:spMkLst>
        </pc:spChg>
        <pc:spChg chg="add">
          <ac:chgData name="Tuttle, Monica" userId="966b0d8c-d660-4a10-a8bc-f58daf86d7ad" providerId="ADAL" clId="{4FAB6AE0-46EF-4D0A-A327-9A8CCC1AD2F6}" dt="2022-05-12T02:14:35.020" v="482" actId="26606"/>
          <ac:spMkLst>
            <pc:docMk/>
            <pc:sldMk cId="1150859544" sldId="256"/>
            <ac:spMk id="26" creationId="{E07981EA-05A6-437C-88D7-B377B92B031D}"/>
          </ac:spMkLst>
        </pc:spChg>
        <pc:spChg chg="add">
          <ac:chgData name="Tuttle, Monica" userId="966b0d8c-d660-4a10-a8bc-f58daf86d7ad" providerId="ADAL" clId="{4FAB6AE0-46EF-4D0A-A327-9A8CCC1AD2F6}" dt="2022-05-12T02:14:35.020" v="482" actId="26606"/>
          <ac:spMkLst>
            <pc:docMk/>
            <pc:sldMk cId="1150859544" sldId="256"/>
            <ac:spMk id="28" creationId="{15E3C750-986E-4769-B1AE-49289FBEE757}"/>
          </ac:spMkLst>
        </pc:spChg>
      </pc:sldChg>
      <pc:sldChg chg="modSp mod setBg modShow">
        <pc:chgData name="Tuttle, Monica" userId="966b0d8c-d660-4a10-a8bc-f58daf86d7ad" providerId="ADAL" clId="{4FAB6AE0-46EF-4D0A-A327-9A8CCC1AD2F6}" dt="2022-05-17T02:25:59.259" v="669"/>
        <pc:sldMkLst>
          <pc:docMk/>
          <pc:sldMk cId="313974124" sldId="257"/>
        </pc:sldMkLst>
        <pc:picChg chg="mod modCrop">
          <ac:chgData name="Tuttle, Monica" userId="966b0d8c-d660-4a10-a8bc-f58daf86d7ad" providerId="ADAL" clId="{4FAB6AE0-46EF-4D0A-A327-9A8CCC1AD2F6}" dt="2022-05-11T00:31:08.138" v="275" actId="732"/>
          <ac:picMkLst>
            <pc:docMk/>
            <pc:sldMk cId="313974124" sldId="257"/>
            <ac:picMk id="5" creationId="{56379136-F059-46F9-96B1-1C9D66659C8A}"/>
          </ac:picMkLst>
        </pc:picChg>
      </pc:sldChg>
      <pc:sldChg chg="modSp add del mod setBg modShow">
        <pc:chgData name="Tuttle, Monica" userId="966b0d8c-d660-4a10-a8bc-f58daf86d7ad" providerId="ADAL" clId="{4FAB6AE0-46EF-4D0A-A327-9A8CCC1AD2F6}" dt="2022-05-17T02:25:59.259" v="669"/>
        <pc:sldMkLst>
          <pc:docMk/>
          <pc:sldMk cId="915541791" sldId="258"/>
        </pc:sldMkLst>
        <pc:picChg chg="mod modCrop">
          <ac:chgData name="Tuttle, Monica" userId="966b0d8c-d660-4a10-a8bc-f58daf86d7ad" providerId="ADAL" clId="{4FAB6AE0-46EF-4D0A-A327-9A8CCC1AD2F6}" dt="2022-05-16T03:12:08.186" v="569" actId="1076"/>
          <ac:picMkLst>
            <pc:docMk/>
            <pc:sldMk cId="915541791" sldId="258"/>
            <ac:picMk id="4" creationId="{CB67D8AA-3E01-48B0-B7ED-145C14CF1E60}"/>
          </ac:picMkLst>
        </pc:picChg>
      </pc:sldChg>
      <pc:sldChg chg="modSp del mod">
        <pc:chgData name="Tuttle, Monica" userId="966b0d8c-d660-4a10-a8bc-f58daf86d7ad" providerId="ADAL" clId="{4FAB6AE0-46EF-4D0A-A327-9A8CCC1AD2F6}" dt="2022-05-11T02:42:46.492" v="339" actId="2696"/>
        <pc:sldMkLst>
          <pc:docMk/>
          <pc:sldMk cId="379104214" sldId="259"/>
        </pc:sldMkLst>
        <pc:spChg chg="mod">
          <ac:chgData name="Tuttle, Monica" userId="966b0d8c-d660-4a10-a8bc-f58daf86d7ad" providerId="ADAL" clId="{4FAB6AE0-46EF-4D0A-A327-9A8CCC1AD2F6}" dt="2022-05-11T02:42:43.206" v="338" actId="21"/>
          <ac:spMkLst>
            <pc:docMk/>
            <pc:sldMk cId="379104214" sldId="259"/>
            <ac:spMk id="3" creationId="{91F9C05E-EACD-49C1-BE3A-9544CA9EC052}"/>
          </ac:spMkLst>
        </pc:spChg>
      </pc:sldChg>
      <pc:sldChg chg="addSp delSp modSp mod setBg modClrScheme delDesignElem chgLayout">
        <pc:chgData name="Tuttle, Monica" userId="966b0d8c-d660-4a10-a8bc-f58daf86d7ad" providerId="ADAL" clId="{4FAB6AE0-46EF-4D0A-A327-9A8CCC1AD2F6}" dt="2022-05-17T02:25:59.259" v="669"/>
        <pc:sldMkLst>
          <pc:docMk/>
          <pc:sldMk cId="1214552291" sldId="260"/>
        </pc:sldMkLst>
        <pc:spChg chg="add del mod ord">
          <ac:chgData name="Tuttle, Monica" userId="966b0d8c-d660-4a10-a8bc-f58daf86d7ad" providerId="ADAL" clId="{4FAB6AE0-46EF-4D0A-A327-9A8CCC1AD2F6}" dt="2022-05-10T23:29:54.842" v="8" actId="700"/>
          <ac:spMkLst>
            <pc:docMk/>
            <pc:sldMk cId="1214552291" sldId="260"/>
            <ac:spMk id="2" creationId="{B20808FA-E39C-4CA2-91B0-5982B99B5AF3}"/>
          </ac:spMkLst>
        </pc:spChg>
        <pc:spChg chg="add del mod ord">
          <ac:chgData name="Tuttle, Monica" userId="966b0d8c-d660-4a10-a8bc-f58daf86d7ad" providerId="ADAL" clId="{4FAB6AE0-46EF-4D0A-A327-9A8CCC1AD2F6}" dt="2022-05-10T23:29:54.842" v="8" actId="700"/>
          <ac:spMkLst>
            <pc:docMk/>
            <pc:sldMk cId="1214552291" sldId="260"/>
            <ac:spMk id="3" creationId="{11414181-6CFB-40A1-BF6D-3CE5D3914128}"/>
          </ac:spMkLst>
        </pc:spChg>
        <pc:spChg chg="add del mod ord">
          <ac:chgData name="Tuttle, Monica" userId="966b0d8c-d660-4a10-a8bc-f58daf86d7ad" providerId="ADAL" clId="{4FAB6AE0-46EF-4D0A-A327-9A8CCC1AD2F6}" dt="2022-05-10T23:29:54.842" v="8" actId="700"/>
          <ac:spMkLst>
            <pc:docMk/>
            <pc:sldMk cId="1214552291" sldId="260"/>
            <ac:spMk id="4" creationId="{B9BB7066-354C-48F7-AADF-39EA51BF54DC}"/>
          </ac:spMkLst>
        </pc:spChg>
        <pc:spChg chg="add mod ord">
          <ac:chgData name="Tuttle, Monica" userId="966b0d8c-d660-4a10-a8bc-f58daf86d7ad" providerId="ADAL" clId="{4FAB6AE0-46EF-4D0A-A327-9A8CCC1AD2F6}" dt="2022-05-11T00:25:50.831" v="129" actId="26606"/>
          <ac:spMkLst>
            <pc:docMk/>
            <pc:sldMk cId="1214552291" sldId="260"/>
            <ac:spMk id="5" creationId="{4105CEBA-739F-44FC-ACF4-271FA405A311}"/>
          </ac:spMkLst>
        </pc:spChg>
        <pc:spChg chg="add del mod ord">
          <ac:chgData name="Tuttle, Monica" userId="966b0d8c-d660-4a10-a8bc-f58daf86d7ad" providerId="ADAL" clId="{4FAB6AE0-46EF-4D0A-A327-9A8CCC1AD2F6}" dt="2022-05-11T00:25:50.831" v="129" actId="26606"/>
          <ac:spMkLst>
            <pc:docMk/>
            <pc:sldMk cId="1214552291" sldId="260"/>
            <ac:spMk id="6" creationId="{578CC3AB-2A2F-4212-BE2A-24EB829CCA43}"/>
          </ac:spMkLst>
        </pc:spChg>
        <pc:spChg chg="add del">
          <ac:chgData name="Tuttle, Monica" userId="966b0d8c-d660-4a10-a8bc-f58daf86d7ad" providerId="ADAL" clId="{4FAB6AE0-46EF-4D0A-A327-9A8CCC1AD2F6}" dt="2022-05-10T23:56:34.628" v="26" actId="26606"/>
          <ac:spMkLst>
            <pc:docMk/>
            <pc:sldMk cId="1214552291" sldId="260"/>
            <ac:spMk id="13" creationId="{5E39A796-BE83-48B1-B33F-35C4A32AAB57}"/>
          </ac:spMkLst>
        </pc:spChg>
        <pc:spChg chg="add del">
          <ac:chgData name="Tuttle, Monica" userId="966b0d8c-d660-4a10-a8bc-f58daf86d7ad" providerId="ADAL" clId="{4FAB6AE0-46EF-4D0A-A327-9A8CCC1AD2F6}" dt="2022-05-10T23:56:34.628" v="26" actId="26606"/>
          <ac:spMkLst>
            <pc:docMk/>
            <pc:sldMk cId="1214552291" sldId="260"/>
            <ac:spMk id="15" creationId="{72F84B47-E267-4194-8194-831DB7B5547F}"/>
          </ac:spMkLst>
        </pc:spChg>
        <pc:spChg chg="add del">
          <ac:chgData name="Tuttle, Monica" userId="966b0d8c-d660-4a10-a8bc-f58daf86d7ad" providerId="ADAL" clId="{4FAB6AE0-46EF-4D0A-A327-9A8CCC1AD2F6}" dt="2022-05-11T00:25:50.831" v="129" actId="26606"/>
          <ac:spMkLst>
            <pc:docMk/>
            <pc:sldMk cId="1214552291" sldId="260"/>
            <ac:spMk id="18" creationId="{2B566528-1B12-4246-9431-5C2D7D081168}"/>
          </ac:spMkLst>
        </pc:spChg>
        <pc:spChg chg="add del">
          <ac:chgData name="Tuttle, Monica" userId="966b0d8c-d660-4a10-a8bc-f58daf86d7ad" providerId="ADAL" clId="{4FAB6AE0-46EF-4D0A-A327-9A8CCC1AD2F6}" dt="2022-05-11T00:28:03.564" v="189" actId="26606"/>
          <ac:spMkLst>
            <pc:docMk/>
            <pc:sldMk cId="1214552291" sldId="260"/>
            <ac:spMk id="26" creationId="{B50AB553-2A96-4A92-96F2-93548E096954}"/>
          </ac:spMkLst>
        </pc:spChg>
        <pc:spChg chg="add del">
          <ac:chgData name="Tuttle, Monica" userId="966b0d8c-d660-4a10-a8bc-f58daf86d7ad" providerId="ADAL" clId="{4FAB6AE0-46EF-4D0A-A327-9A8CCC1AD2F6}" dt="2022-05-11T00:28:03.564" v="189" actId="26606"/>
          <ac:spMkLst>
            <pc:docMk/>
            <pc:sldMk cId="1214552291" sldId="260"/>
            <ac:spMk id="28" creationId="{B50AB553-2A96-4A92-96F2-93548E096954}"/>
          </ac:spMkLst>
        </pc:spChg>
        <pc:spChg chg="mod">
          <ac:chgData name="Tuttle, Monica" userId="966b0d8c-d660-4a10-a8bc-f58daf86d7ad" providerId="ADAL" clId="{4FAB6AE0-46EF-4D0A-A327-9A8CCC1AD2F6}" dt="2022-05-10T23:29:54.854" v="9" actId="27636"/>
          <ac:spMkLst>
            <pc:docMk/>
            <pc:sldMk cId="1214552291" sldId="260"/>
            <ac:spMk id="29" creationId="{5A4BFEAA-FF1B-4D60-BE8A-4E1630984558}"/>
          </ac:spMkLst>
        </pc:spChg>
        <pc:spChg chg="mod">
          <ac:chgData name="Tuttle, Monica" userId="966b0d8c-d660-4a10-a8bc-f58daf86d7ad" providerId="ADAL" clId="{4FAB6AE0-46EF-4D0A-A327-9A8CCC1AD2F6}" dt="2022-05-10T23:29:54.858" v="10" actId="27636"/>
          <ac:spMkLst>
            <pc:docMk/>
            <pc:sldMk cId="1214552291" sldId="260"/>
            <ac:spMk id="31" creationId="{EB968337-C4F2-4D49-8E4B-9A76E19538FF}"/>
          </ac:spMkLst>
        </pc:spChg>
        <pc:spChg chg="add del">
          <ac:chgData name="Tuttle, Monica" userId="966b0d8c-d660-4a10-a8bc-f58daf86d7ad" providerId="ADAL" clId="{4FAB6AE0-46EF-4D0A-A327-9A8CCC1AD2F6}" dt="2022-05-11T00:27:52.178" v="185" actId="26606"/>
          <ac:spMkLst>
            <pc:docMk/>
            <pc:sldMk cId="1214552291" sldId="260"/>
            <ac:spMk id="33" creationId="{B50AB553-2A96-4A92-96F2-93548E096954}"/>
          </ac:spMkLst>
        </pc:spChg>
        <pc:spChg chg="add del">
          <ac:chgData name="Tuttle, Monica" userId="966b0d8c-d660-4a10-a8bc-f58daf86d7ad" providerId="ADAL" clId="{4FAB6AE0-46EF-4D0A-A327-9A8CCC1AD2F6}" dt="2022-05-11T00:28:00.014" v="187" actId="26606"/>
          <ac:spMkLst>
            <pc:docMk/>
            <pc:sldMk cId="1214552291" sldId="260"/>
            <ac:spMk id="36" creationId="{B50AB553-2A96-4A92-96F2-93548E096954}"/>
          </ac:spMkLst>
        </pc:spChg>
        <pc:spChg chg="add del">
          <ac:chgData name="Tuttle, Monica" userId="966b0d8c-d660-4a10-a8bc-f58daf86d7ad" providerId="ADAL" clId="{4FAB6AE0-46EF-4D0A-A327-9A8CCC1AD2F6}" dt="2022-05-10T23:30:01.281" v="11" actId="700"/>
          <ac:spMkLst>
            <pc:docMk/>
            <pc:sldMk cId="1214552291" sldId="260"/>
            <ac:spMk id="37" creationId="{F3060C83-F051-4F0E-ABAD-AA0DFC48B218}"/>
          </ac:spMkLst>
        </pc:spChg>
        <pc:spChg chg="add del">
          <ac:chgData name="Tuttle, Monica" userId="966b0d8c-d660-4a10-a8bc-f58daf86d7ad" providerId="ADAL" clId="{4FAB6AE0-46EF-4D0A-A327-9A8CCC1AD2F6}" dt="2022-05-10T23:30:01.281" v="11" actId="700"/>
          <ac:spMkLst>
            <pc:docMk/>
            <pc:sldMk cId="1214552291" sldId="260"/>
            <ac:spMk id="39" creationId="{83C98ABE-055B-441F-B07E-44F97F083C39}"/>
          </ac:spMkLst>
        </pc:spChg>
        <pc:spChg chg="add del">
          <ac:chgData name="Tuttle, Monica" userId="966b0d8c-d660-4a10-a8bc-f58daf86d7ad" providerId="ADAL" clId="{4FAB6AE0-46EF-4D0A-A327-9A8CCC1AD2F6}" dt="2022-05-11T00:24:41.349" v="120" actId="26606"/>
          <ac:spMkLst>
            <pc:docMk/>
            <pc:sldMk cId="1214552291" sldId="260"/>
            <ac:spMk id="40" creationId="{8761DDFE-071F-4200-B0AA-394476C2D2D6}"/>
          </ac:spMkLst>
        </pc:spChg>
        <pc:spChg chg="add del">
          <ac:chgData name="Tuttle, Monica" userId="966b0d8c-d660-4a10-a8bc-f58daf86d7ad" providerId="ADAL" clId="{4FAB6AE0-46EF-4D0A-A327-9A8CCC1AD2F6}" dt="2022-05-10T23:30:01.281" v="11" actId="700"/>
          <ac:spMkLst>
            <pc:docMk/>
            <pc:sldMk cId="1214552291" sldId="260"/>
            <ac:spMk id="43" creationId="{3783CA14-24A1-485C-8B30-D6A5D87987AD}"/>
          </ac:spMkLst>
        </pc:spChg>
        <pc:spChg chg="add del">
          <ac:chgData name="Tuttle, Monica" userId="966b0d8c-d660-4a10-a8bc-f58daf86d7ad" providerId="ADAL" clId="{4FAB6AE0-46EF-4D0A-A327-9A8CCC1AD2F6}" dt="2022-05-10T23:30:01.281" v="11" actId="700"/>
          <ac:spMkLst>
            <pc:docMk/>
            <pc:sldMk cId="1214552291" sldId="260"/>
            <ac:spMk id="44" creationId="{29FDB030-9B49-4CED-8CCD-4D99382388AC}"/>
          </ac:spMkLst>
        </pc:spChg>
        <pc:spChg chg="add del">
          <ac:chgData name="Tuttle, Monica" userId="966b0d8c-d660-4a10-a8bc-f58daf86d7ad" providerId="ADAL" clId="{4FAB6AE0-46EF-4D0A-A327-9A8CCC1AD2F6}" dt="2022-05-10T23:30:01.281" v="11" actId="700"/>
          <ac:spMkLst>
            <pc:docMk/>
            <pc:sldMk cId="1214552291" sldId="260"/>
            <ac:spMk id="45" creationId="{9A97C86A-04D6-40F7-AE84-31AB43E6A846}"/>
          </ac:spMkLst>
        </pc:spChg>
        <pc:spChg chg="add del">
          <ac:chgData name="Tuttle, Monica" userId="966b0d8c-d660-4a10-a8bc-f58daf86d7ad" providerId="ADAL" clId="{4FAB6AE0-46EF-4D0A-A327-9A8CCC1AD2F6}" dt="2022-05-10T23:30:01.281" v="11" actId="700"/>
          <ac:spMkLst>
            <pc:docMk/>
            <pc:sldMk cId="1214552291" sldId="260"/>
            <ac:spMk id="47" creationId="{FF9F2414-84E8-453E-B1F3-389FDE8192D9}"/>
          </ac:spMkLst>
        </pc:spChg>
        <pc:spChg chg="add del">
          <ac:chgData name="Tuttle, Monica" userId="966b0d8c-d660-4a10-a8bc-f58daf86d7ad" providerId="ADAL" clId="{4FAB6AE0-46EF-4D0A-A327-9A8CCC1AD2F6}" dt="2022-05-10T23:30:01.281" v="11" actId="700"/>
          <ac:spMkLst>
            <pc:docMk/>
            <pc:sldMk cId="1214552291" sldId="260"/>
            <ac:spMk id="49" creationId="{3ECA69A1-7536-43AC-85EF-C7106179F5ED}"/>
          </ac:spMkLst>
        </pc:spChg>
        <pc:grpChg chg="add del">
          <ac:chgData name="Tuttle, Monica" userId="966b0d8c-d660-4a10-a8bc-f58daf86d7ad" providerId="ADAL" clId="{4FAB6AE0-46EF-4D0A-A327-9A8CCC1AD2F6}" dt="2022-05-11T00:25:50.831" v="129" actId="26606"/>
          <ac:grpSpMkLst>
            <pc:docMk/>
            <pc:sldMk cId="1214552291" sldId="260"/>
            <ac:grpSpMk id="19" creationId="{5995D10D-E9C9-47DB-AE7E-801FEF38F5C9}"/>
          </ac:grpSpMkLst>
        </pc:grpChg>
        <pc:grpChg chg="add del">
          <ac:chgData name="Tuttle, Monica" userId="966b0d8c-d660-4a10-a8bc-f58daf86d7ad" providerId="ADAL" clId="{4FAB6AE0-46EF-4D0A-A327-9A8CCC1AD2F6}" dt="2022-05-11T00:25:50.831" v="129" actId="26606"/>
          <ac:grpSpMkLst>
            <pc:docMk/>
            <pc:sldMk cId="1214552291" sldId="260"/>
            <ac:grpSpMk id="22" creationId="{828A5161-06F1-46CF-8AD7-844680A59E13}"/>
          </ac:grpSpMkLst>
        </pc:grpChg>
        <pc:grpChg chg="del mod">
          <ac:chgData name="Tuttle, Monica" userId="966b0d8c-d660-4a10-a8bc-f58daf86d7ad" providerId="ADAL" clId="{4FAB6AE0-46EF-4D0A-A327-9A8CCC1AD2F6}" dt="2022-05-10T23:31:07.899" v="22" actId="478"/>
          <ac:grpSpMkLst>
            <pc:docMk/>
            <pc:sldMk cId="1214552291" sldId="260"/>
            <ac:grpSpMk id="32" creationId="{B110BD6D-A5B3-44B0-ACAB-CF449789329A}"/>
          </ac:grpSpMkLst>
        </pc:grpChg>
        <pc:graphicFrameChg chg="add mod modGraphic">
          <ac:chgData name="Tuttle, Monica" userId="966b0d8c-d660-4a10-a8bc-f58daf86d7ad" providerId="ADAL" clId="{4FAB6AE0-46EF-4D0A-A327-9A8CCC1AD2F6}" dt="2022-05-11T00:30:03.637" v="273" actId="20577"/>
          <ac:graphicFrameMkLst>
            <pc:docMk/>
            <pc:sldMk cId="1214552291" sldId="260"/>
            <ac:graphicFrameMk id="24" creationId="{B2B414F9-B7C3-2157-AAEE-3BC6D1E6A6C2}"/>
          </ac:graphicFrameMkLst>
        </pc:graphicFrameChg>
        <pc:picChg chg="add del mod ord">
          <ac:chgData name="Tuttle, Monica" userId="966b0d8c-d660-4a10-a8bc-f58daf86d7ad" providerId="ADAL" clId="{4FAB6AE0-46EF-4D0A-A327-9A8CCC1AD2F6}" dt="2022-05-11T00:25:21.932" v="124" actId="478"/>
          <ac:picMkLst>
            <pc:docMk/>
            <pc:sldMk cId="1214552291" sldId="260"/>
            <ac:picMk id="8" creationId="{BD1B706F-95D7-43D9-8ECC-76BBA65B2731}"/>
          </ac:picMkLst>
        </pc:picChg>
        <pc:picChg chg="add mod">
          <ac:chgData name="Tuttle, Monica" userId="966b0d8c-d660-4a10-a8bc-f58daf86d7ad" providerId="ADAL" clId="{4FAB6AE0-46EF-4D0A-A327-9A8CCC1AD2F6}" dt="2022-05-17T02:18:22.626" v="580" actId="1076"/>
          <ac:picMkLst>
            <pc:docMk/>
            <pc:sldMk cId="1214552291" sldId="260"/>
            <ac:picMk id="25" creationId="{35092335-DC2D-EC22-3907-406E46D41A27}"/>
          </ac:picMkLst>
        </pc:picChg>
        <pc:picChg chg="add del mod">
          <ac:chgData name="Tuttle, Monica" userId="966b0d8c-d660-4a10-a8bc-f58daf86d7ad" providerId="ADAL" clId="{4FAB6AE0-46EF-4D0A-A327-9A8CCC1AD2F6}" dt="2022-05-11T00:24:41.969" v="121"/>
          <ac:picMkLst>
            <pc:docMk/>
            <pc:sldMk cId="1214552291" sldId="260"/>
            <ac:picMk id="35" creationId="{B08343A0-06E5-4E9A-BFCC-B36577103803}"/>
          </ac:picMkLst>
        </pc:picChg>
      </pc:sldChg>
      <pc:sldChg chg="addSp delSp modSp mod setBg">
        <pc:chgData name="Tuttle, Monica" userId="966b0d8c-d660-4a10-a8bc-f58daf86d7ad" providerId="ADAL" clId="{4FAB6AE0-46EF-4D0A-A327-9A8CCC1AD2F6}" dt="2022-05-17T02:25:59.259" v="669"/>
        <pc:sldMkLst>
          <pc:docMk/>
          <pc:sldMk cId="987808590" sldId="261"/>
        </pc:sldMkLst>
        <pc:spChg chg="del">
          <ac:chgData name="Tuttle, Monica" userId="966b0d8c-d660-4a10-a8bc-f58daf86d7ad" providerId="ADAL" clId="{4FAB6AE0-46EF-4D0A-A327-9A8CCC1AD2F6}" dt="2022-05-11T02:31:09.315" v="302" actId="26606"/>
          <ac:spMkLst>
            <pc:docMk/>
            <pc:sldMk cId="987808590" sldId="261"/>
            <ac:spMk id="32" creationId="{F3060C83-F051-4F0E-ABAD-AA0DFC48B218}"/>
          </ac:spMkLst>
        </pc:spChg>
        <pc:spChg chg="del">
          <ac:chgData name="Tuttle, Monica" userId="966b0d8c-d660-4a10-a8bc-f58daf86d7ad" providerId="ADAL" clId="{4FAB6AE0-46EF-4D0A-A327-9A8CCC1AD2F6}" dt="2022-05-11T02:31:09.315" v="302" actId="26606"/>
          <ac:spMkLst>
            <pc:docMk/>
            <pc:sldMk cId="987808590" sldId="261"/>
            <ac:spMk id="34" creationId="{83C98ABE-055B-441F-B07E-44F97F083C39}"/>
          </ac:spMkLst>
        </pc:spChg>
        <pc:spChg chg="del">
          <ac:chgData name="Tuttle, Monica" userId="966b0d8c-d660-4a10-a8bc-f58daf86d7ad" providerId="ADAL" clId="{4FAB6AE0-46EF-4D0A-A327-9A8CCC1AD2F6}" dt="2022-05-11T02:31:09.315" v="302" actId="26606"/>
          <ac:spMkLst>
            <pc:docMk/>
            <pc:sldMk cId="987808590" sldId="261"/>
            <ac:spMk id="36" creationId="{29FDB030-9B49-4CED-8CCD-4D99382388AC}"/>
          </ac:spMkLst>
        </pc:spChg>
        <pc:spChg chg="del">
          <ac:chgData name="Tuttle, Monica" userId="966b0d8c-d660-4a10-a8bc-f58daf86d7ad" providerId="ADAL" clId="{4FAB6AE0-46EF-4D0A-A327-9A8CCC1AD2F6}" dt="2022-05-11T02:31:09.315" v="302" actId="26606"/>
          <ac:spMkLst>
            <pc:docMk/>
            <pc:sldMk cId="987808590" sldId="261"/>
            <ac:spMk id="38" creationId="{3783CA14-24A1-485C-8B30-D6A5D87987AD}"/>
          </ac:spMkLst>
        </pc:spChg>
        <pc:spChg chg="del">
          <ac:chgData name="Tuttle, Monica" userId="966b0d8c-d660-4a10-a8bc-f58daf86d7ad" providerId="ADAL" clId="{4FAB6AE0-46EF-4D0A-A327-9A8CCC1AD2F6}" dt="2022-05-11T02:31:09.315" v="302" actId="26606"/>
          <ac:spMkLst>
            <pc:docMk/>
            <pc:sldMk cId="987808590" sldId="261"/>
            <ac:spMk id="40" creationId="{9A97C86A-04D6-40F7-AE84-31AB43E6A846}"/>
          </ac:spMkLst>
        </pc:spChg>
        <pc:spChg chg="del">
          <ac:chgData name="Tuttle, Monica" userId="966b0d8c-d660-4a10-a8bc-f58daf86d7ad" providerId="ADAL" clId="{4FAB6AE0-46EF-4D0A-A327-9A8CCC1AD2F6}" dt="2022-05-11T02:31:09.315" v="302" actId="26606"/>
          <ac:spMkLst>
            <pc:docMk/>
            <pc:sldMk cId="987808590" sldId="261"/>
            <ac:spMk id="42" creationId="{FF9F2414-84E8-453E-B1F3-389FDE8192D9}"/>
          </ac:spMkLst>
        </pc:spChg>
        <pc:spChg chg="del">
          <ac:chgData name="Tuttle, Monica" userId="966b0d8c-d660-4a10-a8bc-f58daf86d7ad" providerId="ADAL" clId="{4FAB6AE0-46EF-4D0A-A327-9A8CCC1AD2F6}" dt="2022-05-11T02:31:09.315" v="302" actId="26606"/>
          <ac:spMkLst>
            <pc:docMk/>
            <pc:sldMk cId="987808590" sldId="261"/>
            <ac:spMk id="44" creationId="{3ECA69A1-7536-43AC-85EF-C7106179F5ED}"/>
          </ac:spMkLst>
        </pc:spChg>
        <pc:spChg chg="add">
          <ac:chgData name="Tuttle, Monica" userId="966b0d8c-d660-4a10-a8bc-f58daf86d7ad" providerId="ADAL" clId="{4FAB6AE0-46EF-4D0A-A327-9A8CCC1AD2F6}" dt="2022-05-11T02:31:09.315" v="302" actId="26606"/>
          <ac:spMkLst>
            <pc:docMk/>
            <pc:sldMk cId="987808590" sldId="261"/>
            <ac:spMk id="49" creationId="{F3060C83-F051-4F0E-ABAD-AA0DFC48B218}"/>
          </ac:spMkLst>
        </pc:spChg>
        <pc:spChg chg="add">
          <ac:chgData name="Tuttle, Monica" userId="966b0d8c-d660-4a10-a8bc-f58daf86d7ad" providerId="ADAL" clId="{4FAB6AE0-46EF-4D0A-A327-9A8CCC1AD2F6}" dt="2022-05-11T02:31:09.315" v="302" actId="26606"/>
          <ac:spMkLst>
            <pc:docMk/>
            <pc:sldMk cId="987808590" sldId="261"/>
            <ac:spMk id="51" creationId="{83C98ABE-055B-441F-B07E-44F97F083C39}"/>
          </ac:spMkLst>
        </pc:spChg>
        <pc:spChg chg="add">
          <ac:chgData name="Tuttle, Monica" userId="966b0d8c-d660-4a10-a8bc-f58daf86d7ad" providerId="ADAL" clId="{4FAB6AE0-46EF-4D0A-A327-9A8CCC1AD2F6}" dt="2022-05-11T02:31:09.315" v="302" actId="26606"/>
          <ac:spMkLst>
            <pc:docMk/>
            <pc:sldMk cId="987808590" sldId="261"/>
            <ac:spMk id="53" creationId="{29FDB030-9B49-4CED-8CCD-4D99382388AC}"/>
          </ac:spMkLst>
        </pc:spChg>
        <pc:spChg chg="add">
          <ac:chgData name="Tuttle, Monica" userId="966b0d8c-d660-4a10-a8bc-f58daf86d7ad" providerId="ADAL" clId="{4FAB6AE0-46EF-4D0A-A327-9A8CCC1AD2F6}" dt="2022-05-11T02:31:09.315" v="302" actId="26606"/>
          <ac:spMkLst>
            <pc:docMk/>
            <pc:sldMk cId="987808590" sldId="261"/>
            <ac:spMk id="55" creationId="{3783CA14-24A1-485C-8B30-D6A5D87987AD}"/>
          </ac:spMkLst>
        </pc:spChg>
        <pc:spChg chg="add">
          <ac:chgData name="Tuttle, Monica" userId="966b0d8c-d660-4a10-a8bc-f58daf86d7ad" providerId="ADAL" clId="{4FAB6AE0-46EF-4D0A-A327-9A8CCC1AD2F6}" dt="2022-05-11T02:31:09.315" v="302" actId="26606"/>
          <ac:spMkLst>
            <pc:docMk/>
            <pc:sldMk cId="987808590" sldId="261"/>
            <ac:spMk id="57" creationId="{9A97C86A-04D6-40F7-AE84-31AB43E6A846}"/>
          </ac:spMkLst>
        </pc:spChg>
        <pc:spChg chg="add">
          <ac:chgData name="Tuttle, Monica" userId="966b0d8c-d660-4a10-a8bc-f58daf86d7ad" providerId="ADAL" clId="{4FAB6AE0-46EF-4D0A-A327-9A8CCC1AD2F6}" dt="2022-05-11T02:31:09.315" v="302" actId="26606"/>
          <ac:spMkLst>
            <pc:docMk/>
            <pc:sldMk cId="987808590" sldId="261"/>
            <ac:spMk id="59" creationId="{FF9F2414-84E8-453E-B1F3-389FDE8192D9}"/>
          </ac:spMkLst>
        </pc:spChg>
        <pc:spChg chg="add">
          <ac:chgData name="Tuttle, Monica" userId="966b0d8c-d660-4a10-a8bc-f58daf86d7ad" providerId="ADAL" clId="{4FAB6AE0-46EF-4D0A-A327-9A8CCC1AD2F6}" dt="2022-05-11T02:31:09.315" v="302" actId="26606"/>
          <ac:spMkLst>
            <pc:docMk/>
            <pc:sldMk cId="987808590" sldId="261"/>
            <ac:spMk id="61" creationId="{3ECA69A1-7536-43AC-85EF-C7106179F5ED}"/>
          </ac:spMkLst>
        </pc:spChg>
        <pc:grpChg chg="del">
          <ac:chgData name="Tuttle, Monica" userId="966b0d8c-d660-4a10-a8bc-f58daf86d7ad" providerId="ADAL" clId="{4FAB6AE0-46EF-4D0A-A327-9A8CCC1AD2F6}" dt="2022-05-11T02:31:03.284" v="300" actId="478"/>
          <ac:grpSpMkLst>
            <pc:docMk/>
            <pc:sldMk cId="987808590" sldId="261"/>
            <ac:grpSpMk id="27" creationId="{A133E581-E390-4824-80C4-E7DF84E3698A}"/>
          </ac:grpSpMkLst>
        </pc:grpChg>
        <pc:picChg chg="add mod">
          <ac:chgData name="Tuttle, Monica" userId="966b0d8c-d660-4a10-a8bc-f58daf86d7ad" providerId="ADAL" clId="{4FAB6AE0-46EF-4D0A-A327-9A8CCC1AD2F6}" dt="2022-05-11T02:39:38.065" v="326" actId="1076"/>
          <ac:picMkLst>
            <pc:docMk/>
            <pc:sldMk cId="987808590" sldId="261"/>
            <ac:picMk id="3" creationId="{DBCAD73D-6DD9-418B-BCC1-0878663AFA33}"/>
          </ac:picMkLst>
        </pc:picChg>
      </pc:sldChg>
      <pc:sldChg chg="addSp delSp modSp mod setBg">
        <pc:chgData name="Tuttle, Monica" userId="966b0d8c-d660-4a10-a8bc-f58daf86d7ad" providerId="ADAL" clId="{4FAB6AE0-46EF-4D0A-A327-9A8CCC1AD2F6}" dt="2022-05-17T02:25:59.259" v="669"/>
        <pc:sldMkLst>
          <pc:docMk/>
          <pc:sldMk cId="2635513849" sldId="262"/>
        </pc:sldMkLst>
        <pc:spChg chg="del">
          <ac:chgData name="Tuttle, Monica" userId="966b0d8c-d660-4a10-a8bc-f58daf86d7ad" providerId="ADAL" clId="{4FAB6AE0-46EF-4D0A-A327-9A8CCC1AD2F6}" dt="2022-05-11T02:27:41.806" v="296" actId="26606"/>
          <ac:spMkLst>
            <pc:docMk/>
            <pc:sldMk cId="2635513849" sldId="262"/>
            <ac:spMk id="52" creationId="{F3060C83-F051-4F0E-ABAD-AA0DFC48B218}"/>
          </ac:spMkLst>
        </pc:spChg>
        <pc:spChg chg="del">
          <ac:chgData name="Tuttle, Monica" userId="966b0d8c-d660-4a10-a8bc-f58daf86d7ad" providerId="ADAL" clId="{4FAB6AE0-46EF-4D0A-A327-9A8CCC1AD2F6}" dt="2022-05-11T02:27:41.806" v="296" actId="26606"/>
          <ac:spMkLst>
            <pc:docMk/>
            <pc:sldMk cId="2635513849" sldId="262"/>
            <ac:spMk id="54" creationId="{83C98ABE-055B-441F-B07E-44F97F083C39}"/>
          </ac:spMkLst>
        </pc:spChg>
        <pc:spChg chg="del">
          <ac:chgData name="Tuttle, Monica" userId="966b0d8c-d660-4a10-a8bc-f58daf86d7ad" providerId="ADAL" clId="{4FAB6AE0-46EF-4D0A-A327-9A8CCC1AD2F6}" dt="2022-05-11T02:27:41.806" v="296" actId="26606"/>
          <ac:spMkLst>
            <pc:docMk/>
            <pc:sldMk cId="2635513849" sldId="262"/>
            <ac:spMk id="56" creationId="{29FDB030-9B49-4CED-8CCD-4D99382388AC}"/>
          </ac:spMkLst>
        </pc:spChg>
        <pc:spChg chg="del">
          <ac:chgData name="Tuttle, Monica" userId="966b0d8c-d660-4a10-a8bc-f58daf86d7ad" providerId="ADAL" clId="{4FAB6AE0-46EF-4D0A-A327-9A8CCC1AD2F6}" dt="2022-05-11T02:27:41.806" v="296" actId="26606"/>
          <ac:spMkLst>
            <pc:docMk/>
            <pc:sldMk cId="2635513849" sldId="262"/>
            <ac:spMk id="58" creationId="{3783CA14-24A1-485C-8B30-D6A5D87987AD}"/>
          </ac:spMkLst>
        </pc:spChg>
        <pc:spChg chg="del">
          <ac:chgData name="Tuttle, Monica" userId="966b0d8c-d660-4a10-a8bc-f58daf86d7ad" providerId="ADAL" clId="{4FAB6AE0-46EF-4D0A-A327-9A8CCC1AD2F6}" dt="2022-05-11T02:27:41.806" v="296" actId="26606"/>
          <ac:spMkLst>
            <pc:docMk/>
            <pc:sldMk cId="2635513849" sldId="262"/>
            <ac:spMk id="60" creationId="{9A97C86A-04D6-40F7-AE84-31AB43E6A846}"/>
          </ac:spMkLst>
        </pc:spChg>
        <pc:spChg chg="del">
          <ac:chgData name="Tuttle, Monica" userId="966b0d8c-d660-4a10-a8bc-f58daf86d7ad" providerId="ADAL" clId="{4FAB6AE0-46EF-4D0A-A327-9A8CCC1AD2F6}" dt="2022-05-11T02:27:41.806" v="296" actId="26606"/>
          <ac:spMkLst>
            <pc:docMk/>
            <pc:sldMk cId="2635513849" sldId="262"/>
            <ac:spMk id="62" creationId="{FF9F2414-84E8-453E-B1F3-389FDE8192D9}"/>
          </ac:spMkLst>
        </pc:spChg>
        <pc:spChg chg="del">
          <ac:chgData name="Tuttle, Monica" userId="966b0d8c-d660-4a10-a8bc-f58daf86d7ad" providerId="ADAL" clId="{4FAB6AE0-46EF-4D0A-A327-9A8CCC1AD2F6}" dt="2022-05-11T02:27:41.806" v="296" actId="26606"/>
          <ac:spMkLst>
            <pc:docMk/>
            <pc:sldMk cId="2635513849" sldId="262"/>
            <ac:spMk id="64" creationId="{3ECA69A1-7536-43AC-85EF-C7106179F5ED}"/>
          </ac:spMkLst>
        </pc:spChg>
        <pc:spChg chg="add">
          <ac:chgData name="Tuttle, Monica" userId="966b0d8c-d660-4a10-a8bc-f58daf86d7ad" providerId="ADAL" clId="{4FAB6AE0-46EF-4D0A-A327-9A8CCC1AD2F6}" dt="2022-05-11T02:27:41.806" v="296" actId="26606"/>
          <ac:spMkLst>
            <pc:docMk/>
            <pc:sldMk cId="2635513849" sldId="262"/>
            <ac:spMk id="69" creationId="{F3060C83-F051-4F0E-ABAD-AA0DFC48B218}"/>
          </ac:spMkLst>
        </pc:spChg>
        <pc:spChg chg="add">
          <ac:chgData name="Tuttle, Monica" userId="966b0d8c-d660-4a10-a8bc-f58daf86d7ad" providerId="ADAL" clId="{4FAB6AE0-46EF-4D0A-A327-9A8CCC1AD2F6}" dt="2022-05-11T02:27:41.806" v="296" actId="26606"/>
          <ac:spMkLst>
            <pc:docMk/>
            <pc:sldMk cId="2635513849" sldId="262"/>
            <ac:spMk id="71" creationId="{83C98ABE-055B-441F-B07E-44F97F083C39}"/>
          </ac:spMkLst>
        </pc:spChg>
        <pc:spChg chg="add">
          <ac:chgData name="Tuttle, Monica" userId="966b0d8c-d660-4a10-a8bc-f58daf86d7ad" providerId="ADAL" clId="{4FAB6AE0-46EF-4D0A-A327-9A8CCC1AD2F6}" dt="2022-05-11T02:27:41.806" v="296" actId="26606"/>
          <ac:spMkLst>
            <pc:docMk/>
            <pc:sldMk cId="2635513849" sldId="262"/>
            <ac:spMk id="73" creationId="{29FDB030-9B49-4CED-8CCD-4D99382388AC}"/>
          </ac:spMkLst>
        </pc:spChg>
        <pc:spChg chg="add">
          <ac:chgData name="Tuttle, Monica" userId="966b0d8c-d660-4a10-a8bc-f58daf86d7ad" providerId="ADAL" clId="{4FAB6AE0-46EF-4D0A-A327-9A8CCC1AD2F6}" dt="2022-05-11T02:27:41.806" v="296" actId="26606"/>
          <ac:spMkLst>
            <pc:docMk/>
            <pc:sldMk cId="2635513849" sldId="262"/>
            <ac:spMk id="75" creationId="{3783CA14-24A1-485C-8B30-D6A5D87987AD}"/>
          </ac:spMkLst>
        </pc:spChg>
        <pc:spChg chg="add">
          <ac:chgData name="Tuttle, Monica" userId="966b0d8c-d660-4a10-a8bc-f58daf86d7ad" providerId="ADAL" clId="{4FAB6AE0-46EF-4D0A-A327-9A8CCC1AD2F6}" dt="2022-05-11T02:27:41.806" v="296" actId="26606"/>
          <ac:spMkLst>
            <pc:docMk/>
            <pc:sldMk cId="2635513849" sldId="262"/>
            <ac:spMk id="77" creationId="{9A97C86A-04D6-40F7-AE84-31AB43E6A846}"/>
          </ac:spMkLst>
        </pc:spChg>
        <pc:spChg chg="add">
          <ac:chgData name="Tuttle, Monica" userId="966b0d8c-d660-4a10-a8bc-f58daf86d7ad" providerId="ADAL" clId="{4FAB6AE0-46EF-4D0A-A327-9A8CCC1AD2F6}" dt="2022-05-11T02:27:41.806" v="296" actId="26606"/>
          <ac:spMkLst>
            <pc:docMk/>
            <pc:sldMk cId="2635513849" sldId="262"/>
            <ac:spMk id="79" creationId="{FF9F2414-84E8-453E-B1F3-389FDE8192D9}"/>
          </ac:spMkLst>
        </pc:spChg>
        <pc:spChg chg="add">
          <ac:chgData name="Tuttle, Monica" userId="966b0d8c-d660-4a10-a8bc-f58daf86d7ad" providerId="ADAL" clId="{4FAB6AE0-46EF-4D0A-A327-9A8CCC1AD2F6}" dt="2022-05-11T02:27:41.806" v="296" actId="26606"/>
          <ac:spMkLst>
            <pc:docMk/>
            <pc:sldMk cId="2635513849" sldId="262"/>
            <ac:spMk id="81" creationId="{3ECA69A1-7536-43AC-85EF-C7106179F5ED}"/>
          </ac:spMkLst>
        </pc:spChg>
        <pc:grpChg chg="del">
          <ac:chgData name="Tuttle, Monica" userId="966b0d8c-d660-4a10-a8bc-f58daf86d7ad" providerId="ADAL" clId="{4FAB6AE0-46EF-4D0A-A327-9A8CCC1AD2F6}" dt="2022-05-11T02:27:24.753" v="294" actId="478"/>
          <ac:grpSpMkLst>
            <pc:docMk/>
            <pc:sldMk cId="2635513849" sldId="262"/>
            <ac:grpSpMk id="34" creationId="{5D47E8F2-0816-499C-9047-3BAFF8971667}"/>
          </ac:grpSpMkLst>
        </pc:grpChg>
        <pc:picChg chg="add del">
          <ac:chgData name="Tuttle, Monica" userId="966b0d8c-d660-4a10-a8bc-f58daf86d7ad" providerId="ADAL" clId="{4FAB6AE0-46EF-4D0A-A327-9A8CCC1AD2F6}" dt="2022-05-11T02:27:07.743" v="293" actId="22"/>
          <ac:picMkLst>
            <pc:docMk/>
            <pc:sldMk cId="2635513849" sldId="262"/>
            <ac:picMk id="3" creationId="{6AB5C39F-2F95-47B4-9B19-C75F7DD8FBF9}"/>
          </ac:picMkLst>
        </pc:picChg>
        <pc:picChg chg="add mod">
          <ac:chgData name="Tuttle, Monica" userId="966b0d8c-d660-4a10-a8bc-f58daf86d7ad" providerId="ADAL" clId="{4FAB6AE0-46EF-4D0A-A327-9A8CCC1AD2F6}" dt="2022-05-11T02:41:28.675" v="332" actId="1076"/>
          <ac:picMkLst>
            <pc:docMk/>
            <pc:sldMk cId="2635513849" sldId="262"/>
            <ac:picMk id="5" creationId="{A30D327A-AFA9-40A3-930A-B9EF583D68B6}"/>
          </ac:picMkLst>
        </pc:picChg>
      </pc:sldChg>
      <pc:sldChg chg="setBg">
        <pc:chgData name="Tuttle, Monica" userId="966b0d8c-d660-4a10-a8bc-f58daf86d7ad" providerId="ADAL" clId="{4FAB6AE0-46EF-4D0A-A327-9A8CCC1AD2F6}" dt="2022-05-17T02:25:59.259" v="669"/>
        <pc:sldMkLst>
          <pc:docMk/>
          <pc:sldMk cId="3445406572" sldId="263"/>
        </pc:sldMkLst>
      </pc:sldChg>
      <pc:sldChg chg="addSp delSp modSp mod setBg">
        <pc:chgData name="Tuttle, Monica" userId="966b0d8c-d660-4a10-a8bc-f58daf86d7ad" providerId="ADAL" clId="{4FAB6AE0-46EF-4D0A-A327-9A8CCC1AD2F6}" dt="2022-05-17T02:25:59.259" v="669"/>
        <pc:sldMkLst>
          <pc:docMk/>
          <pc:sldMk cId="269360403" sldId="264"/>
        </pc:sldMkLst>
        <pc:spChg chg="add del">
          <ac:chgData name="Tuttle, Monica" userId="966b0d8c-d660-4a10-a8bc-f58daf86d7ad" providerId="ADAL" clId="{4FAB6AE0-46EF-4D0A-A327-9A8CCC1AD2F6}" dt="2022-05-11T02:59:13.493" v="355" actId="26606"/>
          <ac:spMkLst>
            <pc:docMk/>
            <pc:sldMk cId="269360403" sldId="264"/>
            <ac:spMk id="55" creationId="{3ECA69A1-7536-43AC-85EF-C7106179F5ED}"/>
          </ac:spMkLst>
        </pc:spChg>
        <pc:spChg chg="add del">
          <ac:chgData name="Tuttle, Monica" userId="966b0d8c-d660-4a10-a8bc-f58daf86d7ad" providerId="ADAL" clId="{4FAB6AE0-46EF-4D0A-A327-9A8CCC1AD2F6}" dt="2022-05-11T02:59:13.493" v="355" actId="26606"/>
          <ac:spMkLst>
            <pc:docMk/>
            <pc:sldMk cId="269360403" sldId="264"/>
            <ac:spMk id="61" creationId="{F3060C83-F051-4F0E-ABAD-AA0DFC48B218}"/>
          </ac:spMkLst>
        </pc:spChg>
        <pc:spChg chg="add del">
          <ac:chgData name="Tuttle, Monica" userId="966b0d8c-d660-4a10-a8bc-f58daf86d7ad" providerId="ADAL" clId="{4FAB6AE0-46EF-4D0A-A327-9A8CCC1AD2F6}" dt="2022-05-11T02:59:13.493" v="355" actId="26606"/>
          <ac:spMkLst>
            <pc:docMk/>
            <pc:sldMk cId="269360403" sldId="264"/>
            <ac:spMk id="62" creationId="{83C98ABE-055B-441F-B07E-44F97F083C39}"/>
          </ac:spMkLst>
        </pc:spChg>
        <pc:spChg chg="add del">
          <ac:chgData name="Tuttle, Monica" userId="966b0d8c-d660-4a10-a8bc-f58daf86d7ad" providerId="ADAL" clId="{4FAB6AE0-46EF-4D0A-A327-9A8CCC1AD2F6}" dt="2022-05-11T02:59:13.493" v="355" actId="26606"/>
          <ac:spMkLst>
            <pc:docMk/>
            <pc:sldMk cId="269360403" sldId="264"/>
            <ac:spMk id="63" creationId="{29FDB030-9B49-4CED-8CCD-4D99382388AC}"/>
          </ac:spMkLst>
        </pc:spChg>
        <pc:spChg chg="add del">
          <ac:chgData name="Tuttle, Monica" userId="966b0d8c-d660-4a10-a8bc-f58daf86d7ad" providerId="ADAL" clId="{4FAB6AE0-46EF-4D0A-A327-9A8CCC1AD2F6}" dt="2022-05-11T02:59:13.493" v="355" actId="26606"/>
          <ac:spMkLst>
            <pc:docMk/>
            <pc:sldMk cId="269360403" sldId="264"/>
            <ac:spMk id="64" creationId="{3783CA14-24A1-485C-8B30-D6A5D87987AD}"/>
          </ac:spMkLst>
        </pc:spChg>
        <pc:spChg chg="add del">
          <ac:chgData name="Tuttle, Monica" userId="966b0d8c-d660-4a10-a8bc-f58daf86d7ad" providerId="ADAL" clId="{4FAB6AE0-46EF-4D0A-A327-9A8CCC1AD2F6}" dt="2022-05-11T02:59:13.493" v="355" actId="26606"/>
          <ac:spMkLst>
            <pc:docMk/>
            <pc:sldMk cId="269360403" sldId="264"/>
            <ac:spMk id="65" creationId="{9A97C86A-04D6-40F7-AE84-31AB43E6A846}"/>
          </ac:spMkLst>
        </pc:spChg>
        <pc:spChg chg="add del">
          <ac:chgData name="Tuttle, Monica" userId="966b0d8c-d660-4a10-a8bc-f58daf86d7ad" providerId="ADAL" clId="{4FAB6AE0-46EF-4D0A-A327-9A8CCC1AD2F6}" dt="2022-05-11T02:59:13.493" v="355" actId="26606"/>
          <ac:spMkLst>
            <pc:docMk/>
            <pc:sldMk cId="269360403" sldId="264"/>
            <ac:spMk id="66" creationId="{FF9F2414-84E8-453E-B1F3-389FDE8192D9}"/>
          </ac:spMkLst>
        </pc:spChg>
        <pc:spChg chg="add del">
          <ac:chgData name="Tuttle, Monica" userId="966b0d8c-d660-4a10-a8bc-f58daf86d7ad" providerId="ADAL" clId="{4FAB6AE0-46EF-4D0A-A327-9A8CCC1AD2F6}" dt="2022-05-11T02:59:13.477" v="354" actId="26606"/>
          <ac:spMkLst>
            <pc:docMk/>
            <pc:sldMk cId="269360403" sldId="264"/>
            <ac:spMk id="71" creationId="{2D2B266D-3625-4584-A5C3-7D3F672CFF30}"/>
          </ac:spMkLst>
        </pc:spChg>
        <pc:spChg chg="add del">
          <ac:chgData name="Tuttle, Monica" userId="966b0d8c-d660-4a10-a8bc-f58daf86d7ad" providerId="ADAL" clId="{4FAB6AE0-46EF-4D0A-A327-9A8CCC1AD2F6}" dt="2022-05-11T02:59:13.477" v="354" actId="26606"/>
          <ac:spMkLst>
            <pc:docMk/>
            <pc:sldMk cId="269360403" sldId="264"/>
            <ac:spMk id="73" creationId="{C463B99A-73EE-4FBB-B7C4-F9F9BCC25C65}"/>
          </ac:spMkLst>
        </pc:spChg>
        <pc:spChg chg="add del">
          <ac:chgData name="Tuttle, Monica" userId="966b0d8c-d660-4a10-a8bc-f58daf86d7ad" providerId="ADAL" clId="{4FAB6AE0-46EF-4D0A-A327-9A8CCC1AD2F6}" dt="2022-05-11T02:59:13.477" v="354" actId="26606"/>
          <ac:spMkLst>
            <pc:docMk/>
            <pc:sldMk cId="269360403" sldId="264"/>
            <ac:spMk id="75" creationId="{A5D2A5D1-BA0D-47D3-B051-DA7743C46E28}"/>
          </ac:spMkLst>
        </pc:spChg>
        <pc:spChg chg="add">
          <ac:chgData name="Tuttle, Monica" userId="966b0d8c-d660-4a10-a8bc-f58daf86d7ad" providerId="ADAL" clId="{4FAB6AE0-46EF-4D0A-A327-9A8CCC1AD2F6}" dt="2022-05-11T02:59:13.493" v="355" actId="26606"/>
          <ac:spMkLst>
            <pc:docMk/>
            <pc:sldMk cId="269360403" sldId="264"/>
            <ac:spMk id="77" creationId="{2E80C965-DB6D-4F81-9E9E-B027384D0BD6}"/>
          </ac:spMkLst>
        </pc:spChg>
        <pc:spChg chg="add">
          <ac:chgData name="Tuttle, Monica" userId="966b0d8c-d660-4a10-a8bc-f58daf86d7ad" providerId="ADAL" clId="{4FAB6AE0-46EF-4D0A-A327-9A8CCC1AD2F6}" dt="2022-05-11T02:59:13.493" v="355" actId="26606"/>
          <ac:spMkLst>
            <pc:docMk/>
            <pc:sldMk cId="269360403" sldId="264"/>
            <ac:spMk id="78" creationId="{86FF76B9-219D-4469-AF87-0236D29032F1}"/>
          </ac:spMkLst>
        </pc:spChg>
        <pc:spChg chg="add">
          <ac:chgData name="Tuttle, Monica" userId="966b0d8c-d660-4a10-a8bc-f58daf86d7ad" providerId="ADAL" clId="{4FAB6AE0-46EF-4D0A-A327-9A8CCC1AD2F6}" dt="2022-05-11T02:59:13.493" v="355" actId="26606"/>
          <ac:spMkLst>
            <pc:docMk/>
            <pc:sldMk cId="269360403" sldId="264"/>
            <ac:spMk id="79" creationId="{633C5E46-DAC5-4661-9C87-22B08E2A512F}"/>
          </ac:spMkLst>
        </pc:spChg>
        <pc:grpChg chg="del">
          <ac:chgData name="Tuttle, Monica" userId="966b0d8c-d660-4a10-a8bc-f58daf86d7ad" providerId="ADAL" clId="{4FAB6AE0-46EF-4D0A-A327-9A8CCC1AD2F6}" dt="2022-05-11T02:58:55.908" v="351" actId="478"/>
          <ac:grpSpMkLst>
            <pc:docMk/>
            <pc:sldMk cId="269360403" sldId="264"/>
            <ac:grpSpMk id="21" creationId="{0F68B6F6-72A4-4874-B066-43842568D945}"/>
          </ac:grpSpMkLst>
        </pc:grpChg>
        <pc:grpChg chg="add">
          <ac:chgData name="Tuttle, Monica" userId="966b0d8c-d660-4a10-a8bc-f58daf86d7ad" providerId="ADAL" clId="{4FAB6AE0-46EF-4D0A-A327-9A8CCC1AD2F6}" dt="2022-05-11T02:59:13.493" v="355" actId="26606"/>
          <ac:grpSpMkLst>
            <pc:docMk/>
            <pc:sldMk cId="269360403" sldId="264"/>
            <ac:grpSpMk id="80" creationId="{DB88BD78-87E1-424D-B479-C37D8E41B12E}"/>
          </ac:grpSpMkLst>
        </pc:grpChg>
        <pc:picChg chg="add mod">
          <ac:chgData name="Tuttle, Monica" userId="966b0d8c-d660-4a10-a8bc-f58daf86d7ad" providerId="ADAL" clId="{4FAB6AE0-46EF-4D0A-A327-9A8CCC1AD2F6}" dt="2022-05-12T02:39:34.468" v="523" actId="14826"/>
          <ac:picMkLst>
            <pc:docMk/>
            <pc:sldMk cId="269360403" sldId="264"/>
            <ac:picMk id="4" creationId="{4B8B3DB3-CA83-45A5-B996-B44D569C9370}"/>
          </ac:picMkLst>
        </pc:picChg>
      </pc:sldChg>
      <pc:sldChg chg="setBg">
        <pc:chgData name="Tuttle, Monica" userId="966b0d8c-d660-4a10-a8bc-f58daf86d7ad" providerId="ADAL" clId="{4FAB6AE0-46EF-4D0A-A327-9A8CCC1AD2F6}" dt="2022-05-17T02:25:59.259" v="669"/>
        <pc:sldMkLst>
          <pc:docMk/>
          <pc:sldMk cId="1054010523" sldId="265"/>
        </pc:sldMkLst>
      </pc:sldChg>
      <pc:sldChg chg="setBg">
        <pc:chgData name="Tuttle, Monica" userId="966b0d8c-d660-4a10-a8bc-f58daf86d7ad" providerId="ADAL" clId="{4FAB6AE0-46EF-4D0A-A327-9A8CCC1AD2F6}" dt="2022-05-17T02:25:59.259" v="669"/>
        <pc:sldMkLst>
          <pc:docMk/>
          <pc:sldMk cId="1463311554" sldId="266"/>
        </pc:sldMkLst>
      </pc:sldChg>
      <pc:sldChg chg="del">
        <pc:chgData name="Tuttle, Monica" userId="966b0d8c-d660-4a10-a8bc-f58daf86d7ad" providerId="ADAL" clId="{4FAB6AE0-46EF-4D0A-A327-9A8CCC1AD2F6}" dt="2022-05-11T20:47:07.358" v="358" actId="2696"/>
        <pc:sldMkLst>
          <pc:docMk/>
          <pc:sldMk cId="2907187151" sldId="267"/>
        </pc:sldMkLst>
      </pc:sldChg>
      <pc:sldChg chg="new del">
        <pc:chgData name="Tuttle, Monica" userId="966b0d8c-d660-4a10-a8bc-f58daf86d7ad" providerId="ADAL" clId="{4FAB6AE0-46EF-4D0A-A327-9A8CCC1AD2F6}" dt="2022-05-11T00:24:44.216" v="123" actId="680"/>
        <pc:sldMkLst>
          <pc:docMk/>
          <pc:sldMk cId="69798" sldId="271"/>
        </pc:sldMkLst>
      </pc:sldChg>
      <pc:sldChg chg="addSp modSp new mod setBg modShow">
        <pc:chgData name="Tuttle, Monica" userId="966b0d8c-d660-4a10-a8bc-f58daf86d7ad" providerId="ADAL" clId="{4FAB6AE0-46EF-4D0A-A327-9A8CCC1AD2F6}" dt="2022-05-17T02:25:59.259" v="669"/>
        <pc:sldMkLst>
          <pc:docMk/>
          <pc:sldMk cId="845163684" sldId="271"/>
        </pc:sldMkLst>
        <pc:spChg chg="add">
          <ac:chgData name="Tuttle, Monica" userId="966b0d8c-d660-4a10-a8bc-f58daf86d7ad" providerId="ADAL" clId="{4FAB6AE0-46EF-4D0A-A327-9A8CCC1AD2F6}" dt="2022-05-11T00:58:56.448" v="278" actId="26606"/>
          <ac:spMkLst>
            <pc:docMk/>
            <pc:sldMk cId="845163684" sldId="271"/>
            <ac:spMk id="8" creationId="{F3060C83-F051-4F0E-ABAD-AA0DFC48B218}"/>
          </ac:spMkLst>
        </pc:spChg>
        <pc:spChg chg="add">
          <ac:chgData name="Tuttle, Monica" userId="966b0d8c-d660-4a10-a8bc-f58daf86d7ad" providerId="ADAL" clId="{4FAB6AE0-46EF-4D0A-A327-9A8CCC1AD2F6}" dt="2022-05-11T00:58:56.448" v="278" actId="26606"/>
          <ac:spMkLst>
            <pc:docMk/>
            <pc:sldMk cId="845163684" sldId="271"/>
            <ac:spMk id="10" creationId="{83C98ABE-055B-441F-B07E-44F97F083C39}"/>
          </ac:spMkLst>
        </pc:spChg>
        <pc:spChg chg="add">
          <ac:chgData name="Tuttle, Monica" userId="966b0d8c-d660-4a10-a8bc-f58daf86d7ad" providerId="ADAL" clId="{4FAB6AE0-46EF-4D0A-A327-9A8CCC1AD2F6}" dt="2022-05-11T00:58:56.448" v="278" actId="26606"/>
          <ac:spMkLst>
            <pc:docMk/>
            <pc:sldMk cId="845163684" sldId="271"/>
            <ac:spMk id="12" creationId="{29FDB030-9B49-4CED-8CCD-4D99382388AC}"/>
          </ac:spMkLst>
        </pc:spChg>
        <pc:spChg chg="add">
          <ac:chgData name="Tuttle, Monica" userId="966b0d8c-d660-4a10-a8bc-f58daf86d7ad" providerId="ADAL" clId="{4FAB6AE0-46EF-4D0A-A327-9A8CCC1AD2F6}" dt="2022-05-11T00:58:56.448" v="278" actId="26606"/>
          <ac:spMkLst>
            <pc:docMk/>
            <pc:sldMk cId="845163684" sldId="271"/>
            <ac:spMk id="14" creationId="{3783CA14-24A1-485C-8B30-D6A5D87987AD}"/>
          </ac:spMkLst>
        </pc:spChg>
        <pc:spChg chg="add">
          <ac:chgData name="Tuttle, Monica" userId="966b0d8c-d660-4a10-a8bc-f58daf86d7ad" providerId="ADAL" clId="{4FAB6AE0-46EF-4D0A-A327-9A8CCC1AD2F6}" dt="2022-05-11T00:58:56.448" v="278" actId="26606"/>
          <ac:spMkLst>
            <pc:docMk/>
            <pc:sldMk cId="845163684" sldId="271"/>
            <ac:spMk id="16" creationId="{9A97C86A-04D6-40F7-AE84-31AB43E6A846}"/>
          </ac:spMkLst>
        </pc:spChg>
        <pc:spChg chg="add">
          <ac:chgData name="Tuttle, Monica" userId="966b0d8c-d660-4a10-a8bc-f58daf86d7ad" providerId="ADAL" clId="{4FAB6AE0-46EF-4D0A-A327-9A8CCC1AD2F6}" dt="2022-05-11T00:58:56.448" v="278" actId="26606"/>
          <ac:spMkLst>
            <pc:docMk/>
            <pc:sldMk cId="845163684" sldId="271"/>
            <ac:spMk id="18" creationId="{FF9F2414-84E8-453E-B1F3-389FDE8192D9}"/>
          </ac:spMkLst>
        </pc:spChg>
        <pc:spChg chg="add">
          <ac:chgData name="Tuttle, Monica" userId="966b0d8c-d660-4a10-a8bc-f58daf86d7ad" providerId="ADAL" clId="{4FAB6AE0-46EF-4D0A-A327-9A8CCC1AD2F6}" dt="2022-05-11T00:58:56.448" v="278" actId="26606"/>
          <ac:spMkLst>
            <pc:docMk/>
            <pc:sldMk cId="845163684" sldId="271"/>
            <ac:spMk id="20" creationId="{3ECA69A1-7536-43AC-85EF-C7106179F5ED}"/>
          </ac:spMkLst>
        </pc:spChg>
        <pc:picChg chg="add mod">
          <ac:chgData name="Tuttle, Monica" userId="966b0d8c-d660-4a10-a8bc-f58daf86d7ad" providerId="ADAL" clId="{4FAB6AE0-46EF-4D0A-A327-9A8CCC1AD2F6}" dt="2022-05-11T01:00:51.673" v="286" actId="1076"/>
          <ac:picMkLst>
            <pc:docMk/>
            <pc:sldMk cId="845163684" sldId="271"/>
            <ac:picMk id="3" creationId="{F1431702-2C3D-4840-AEC9-9207001ED758}"/>
          </ac:picMkLst>
        </pc:picChg>
      </pc:sldChg>
      <pc:sldChg chg="addSp modSp new mod setBg">
        <pc:chgData name="Tuttle, Monica" userId="966b0d8c-d660-4a10-a8bc-f58daf86d7ad" providerId="ADAL" clId="{4FAB6AE0-46EF-4D0A-A327-9A8CCC1AD2F6}" dt="2022-05-17T02:25:59.259" v="669"/>
        <pc:sldMkLst>
          <pc:docMk/>
          <pc:sldMk cId="109656758" sldId="272"/>
        </pc:sldMkLst>
        <pc:spChg chg="add">
          <ac:chgData name="Tuttle, Monica" userId="966b0d8c-d660-4a10-a8bc-f58daf86d7ad" providerId="ADAL" clId="{4FAB6AE0-46EF-4D0A-A327-9A8CCC1AD2F6}" dt="2022-05-11T01:00:34.445" v="283" actId="26606"/>
          <ac:spMkLst>
            <pc:docMk/>
            <pc:sldMk cId="109656758" sldId="272"/>
            <ac:spMk id="8" creationId="{F3060C83-F051-4F0E-ABAD-AA0DFC48B218}"/>
          </ac:spMkLst>
        </pc:spChg>
        <pc:spChg chg="add">
          <ac:chgData name="Tuttle, Monica" userId="966b0d8c-d660-4a10-a8bc-f58daf86d7ad" providerId="ADAL" clId="{4FAB6AE0-46EF-4D0A-A327-9A8CCC1AD2F6}" dt="2022-05-11T01:00:34.445" v="283" actId="26606"/>
          <ac:spMkLst>
            <pc:docMk/>
            <pc:sldMk cId="109656758" sldId="272"/>
            <ac:spMk id="10" creationId="{83C98ABE-055B-441F-B07E-44F97F083C39}"/>
          </ac:spMkLst>
        </pc:spChg>
        <pc:spChg chg="add">
          <ac:chgData name="Tuttle, Monica" userId="966b0d8c-d660-4a10-a8bc-f58daf86d7ad" providerId="ADAL" clId="{4FAB6AE0-46EF-4D0A-A327-9A8CCC1AD2F6}" dt="2022-05-11T01:00:34.445" v="283" actId="26606"/>
          <ac:spMkLst>
            <pc:docMk/>
            <pc:sldMk cId="109656758" sldId="272"/>
            <ac:spMk id="12" creationId="{29FDB030-9B49-4CED-8CCD-4D99382388AC}"/>
          </ac:spMkLst>
        </pc:spChg>
        <pc:spChg chg="add">
          <ac:chgData name="Tuttle, Monica" userId="966b0d8c-d660-4a10-a8bc-f58daf86d7ad" providerId="ADAL" clId="{4FAB6AE0-46EF-4D0A-A327-9A8CCC1AD2F6}" dt="2022-05-11T01:00:34.445" v="283" actId="26606"/>
          <ac:spMkLst>
            <pc:docMk/>
            <pc:sldMk cId="109656758" sldId="272"/>
            <ac:spMk id="14" creationId="{3783CA14-24A1-485C-8B30-D6A5D87987AD}"/>
          </ac:spMkLst>
        </pc:spChg>
        <pc:spChg chg="add">
          <ac:chgData name="Tuttle, Monica" userId="966b0d8c-d660-4a10-a8bc-f58daf86d7ad" providerId="ADAL" clId="{4FAB6AE0-46EF-4D0A-A327-9A8CCC1AD2F6}" dt="2022-05-11T01:00:34.445" v="283" actId="26606"/>
          <ac:spMkLst>
            <pc:docMk/>
            <pc:sldMk cId="109656758" sldId="272"/>
            <ac:spMk id="16" creationId="{9A97C86A-04D6-40F7-AE84-31AB43E6A846}"/>
          </ac:spMkLst>
        </pc:spChg>
        <pc:spChg chg="add">
          <ac:chgData name="Tuttle, Monica" userId="966b0d8c-d660-4a10-a8bc-f58daf86d7ad" providerId="ADAL" clId="{4FAB6AE0-46EF-4D0A-A327-9A8CCC1AD2F6}" dt="2022-05-11T01:00:34.445" v="283" actId="26606"/>
          <ac:spMkLst>
            <pc:docMk/>
            <pc:sldMk cId="109656758" sldId="272"/>
            <ac:spMk id="18" creationId="{FF9F2414-84E8-453E-B1F3-389FDE8192D9}"/>
          </ac:spMkLst>
        </pc:spChg>
        <pc:spChg chg="add">
          <ac:chgData name="Tuttle, Monica" userId="966b0d8c-d660-4a10-a8bc-f58daf86d7ad" providerId="ADAL" clId="{4FAB6AE0-46EF-4D0A-A327-9A8CCC1AD2F6}" dt="2022-05-11T01:00:34.445" v="283" actId="26606"/>
          <ac:spMkLst>
            <pc:docMk/>
            <pc:sldMk cId="109656758" sldId="272"/>
            <ac:spMk id="20" creationId="{3ECA69A1-7536-43AC-85EF-C7106179F5ED}"/>
          </ac:spMkLst>
        </pc:spChg>
        <pc:picChg chg="add mod">
          <ac:chgData name="Tuttle, Monica" userId="966b0d8c-d660-4a10-a8bc-f58daf86d7ad" providerId="ADAL" clId="{4FAB6AE0-46EF-4D0A-A327-9A8CCC1AD2F6}" dt="2022-05-11T01:00:38.905" v="284" actId="14100"/>
          <ac:picMkLst>
            <pc:docMk/>
            <pc:sldMk cId="109656758" sldId="272"/>
            <ac:picMk id="3" creationId="{116CF494-BD35-401E-9347-E98D358079B1}"/>
          </ac:picMkLst>
        </pc:picChg>
      </pc:sldChg>
      <pc:sldChg chg="addSp modSp new mod ord setBg">
        <pc:chgData name="Tuttle, Monica" userId="966b0d8c-d660-4a10-a8bc-f58daf86d7ad" providerId="ADAL" clId="{4FAB6AE0-46EF-4D0A-A327-9A8CCC1AD2F6}" dt="2022-05-17T02:25:59.259" v="669"/>
        <pc:sldMkLst>
          <pc:docMk/>
          <pc:sldMk cId="458036652" sldId="273"/>
        </pc:sldMkLst>
        <pc:spChg chg="add">
          <ac:chgData name="Tuttle, Monica" userId="966b0d8c-d660-4a10-a8bc-f58daf86d7ad" providerId="ADAL" clId="{4FAB6AE0-46EF-4D0A-A327-9A8CCC1AD2F6}" dt="2022-05-11T01:09:17.423" v="289" actId="26606"/>
          <ac:spMkLst>
            <pc:docMk/>
            <pc:sldMk cId="458036652" sldId="273"/>
            <ac:spMk id="8" creationId="{86FF76B9-219D-4469-AF87-0236D29032F1}"/>
          </ac:spMkLst>
        </pc:spChg>
        <pc:spChg chg="add">
          <ac:chgData name="Tuttle, Monica" userId="966b0d8c-d660-4a10-a8bc-f58daf86d7ad" providerId="ADAL" clId="{4FAB6AE0-46EF-4D0A-A327-9A8CCC1AD2F6}" dt="2022-05-11T01:09:17.423" v="289" actId="26606"/>
          <ac:spMkLst>
            <pc:docMk/>
            <pc:sldMk cId="458036652" sldId="273"/>
            <ac:spMk id="14" creationId="{2E80C965-DB6D-4F81-9E9E-B027384D0BD6}"/>
          </ac:spMkLst>
        </pc:spChg>
        <pc:spChg chg="add">
          <ac:chgData name="Tuttle, Monica" userId="966b0d8c-d660-4a10-a8bc-f58daf86d7ad" providerId="ADAL" clId="{4FAB6AE0-46EF-4D0A-A327-9A8CCC1AD2F6}" dt="2022-05-11T01:09:17.423" v="289" actId="26606"/>
          <ac:spMkLst>
            <pc:docMk/>
            <pc:sldMk cId="458036652" sldId="273"/>
            <ac:spMk id="16" creationId="{633C5E46-DAC5-4661-9C87-22B08E2A512F}"/>
          </ac:spMkLst>
        </pc:spChg>
        <pc:grpChg chg="add">
          <ac:chgData name="Tuttle, Monica" userId="966b0d8c-d660-4a10-a8bc-f58daf86d7ad" providerId="ADAL" clId="{4FAB6AE0-46EF-4D0A-A327-9A8CCC1AD2F6}" dt="2022-05-11T01:09:17.423" v="289" actId="26606"/>
          <ac:grpSpMkLst>
            <pc:docMk/>
            <pc:sldMk cId="458036652" sldId="273"/>
            <ac:grpSpMk id="10" creationId="{DB88BD78-87E1-424D-B479-C37D8E41B12E}"/>
          </ac:grpSpMkLst>
        </pc:grpChg>
        <pc:picChg chg="add mod">
          <ac:chgData name="Tuttle, Monica" userId="966b0d8c-d660-4a10-a8bc-f58daf86d7ad" providerId="ADAL" clId="{4FAB6AE0-46EF-4D0A-A327-9A8CCC1AD2F6}" dt="2022-05-11T21:40:07.702" v="359" actId="1076"/>
          <ac:picMkLst>
            <pc:docMk/>
            <pc:sldMk cId="458036652" sldId="273"/>
            <ac:picMk id="3" creationId="{FDD74419-2EF6-4F4A-A6BE-C9509CC6668C}"/>
          </ac:picMkLst>
        </pc:picChg>
      </pc:sldChg>
      <pc:sldChg chg="new del">
        <pc:chgData name="Tuttle, Monica" userId="966b0d8c-d660-4a10-a8bc-f58daf86d7ad" providerId="ADAL" clId="{4FAB6AE0-46EF-4D0A-A327-9A8CCC1AD2F6}" dt="2022-05-11T02:42:24.381" v="337" actId="2696"/>
        <pc:sldMkLst>
          <pc:docMk/>
          <pc:sldMk cId="1924388210" sldId="274"/>
        </pc:sldMkLst>
      </pc:sldChg>
      <pc:sldChg chg="delSp modSp add setBg delDesignElem">
        <pc:chgData name="Tuttle, Monica" userId="966b0d8c-d660-4a10-a8bc-f58daf86d7ad" providerId="ADAL" clId="{4FAB6AE0-46EF-4D0A-A327-9A8CCC1AD2F6}" dt="2022-05-11T02:43:37.779" v="347" actId="207"/>
        <pc:sldMkLst>
          <pc:docMk/>
          <pc:sldMk cId="1250494940" sldId="275"/>
        </pc:sldMkLst>
        <pc:spChg chg="del">
          <ac:chgData name="Tuttle, Monica" userId="966b0d8c-d660-4a10-a8bc-f58daf86d7ad" providerId="ADAL" clId="{4FAB6AE0-46EF-4D0A-A327-9A8CCC1AD2F6}" dt="2022-05-11T02:42:20.167" v="336"/>
          <ac:spMkLst>
            <pc:docMk/>
            <pc:sldMk cId="1250494940" sldId="275"/>
            <ac:spMk id="26" creationId="{B50AB553-2A96-4A92-96F2-93548E096954}"/>
          </ac:spMkLst>
        </pc:spChg>
        <pc:graphicFrameChg chg="mod">
          <ac:chgData name="Tuttle, Monica" userId="966b0d8c-d660-4a10-a8bc-f58daf86d7ad" providerId="ADAL" clId="{4FAB6AE0-46EF-4D0A-A327-9A8CCC1AD2F6}" dt="2022-05-11T02:43:37.779" v="347" actId="207"/>
          <ac:graphicFrameMkLst>
            <pc:docMk/>
            <pc:sldMk cId="1250494940" sldId="275"/>
            <ac:graphicFrameMk id="24" creationId="{B2B414F9-B7C3-2157-AAEE-3BC6D1E6A6C2}"/>
          </ac:graphicFrameMkLst>
        </pc:graphicFrameChg>
      </pc:sldChg>
      <pc:sldChg chg="modSp new mod">
        <pc:chgData name="Tuttle, Monica" userId="966b0d8c-d660-4a10-a8bc-f58daf86d7ad" providerId="ADAL" clId="{4FAB6AE0-46EF-4D0A-A327-9A8CCC1AD2F6}" dt="2022-05-12T02:23:01.757" v="519" actId="20577"/>
        <pc:sldMkLst>
          <pc:docMk/>
          <pc:sldMk cId="3663900411" sldId="276"/>
        </pc:sldMkLst>
        <pc:spChg chg="mod">
          <ac:chgData name="Tuttle, Monica" userId="966b0d8c-d660-4a10-a8bc-f58daf86d7ad" providerId="ADAL" clId="{4FAB6AE0-46EF-4D0A-A327-9A8CCC1AD2F6}" dt="2022-05-12T02:23:01.757" v="519" actId="20577"/>
          <ac:spMkLst>
            <pc:docMk/>
            <pc:sldMk cId="3663900411" sldId="276"/>
            <ac:spMk id="3" creationId="{BC36C303-08C3-44D7-AAD2-AB532190D688}"/>
          </ac:spMkLst>
        </pc:spChg>
      </pc:sldChg>
      <pc:sldChg chg="addSp delSp modSp new mod">
        <pc:chgData name="Tuttle, Monica" userId="966b0d8c-d660-4a10-a8bc-f58daf86d7ad" providerId="ADAL" clId="{4FAB6AE0-46EF-4D0A-A327-9A8CCC1AD2F6}" dt="2022-05-17T02:28:10.588" v="711" actId="1076"/>
        <pc:sldMkLst>
          <pc:docMk/>
          <pc:sldMk cId="2087307904" sldId="277"/>
        </pc:sldMkLst>
        <pc:spChg chg="del">
          <ac:chgData name="Tuttle, Monica" userId="966b0d8c-d660-4a10-a8bc-f58daf86d7ad" providerId="ADAL" clId="{4FAB6AE0-46EF-4D0A-A327-9A8CCC1AD2F6}" dt="2022-05-16T03:11:13.115" v="556" actId="478"/>
          <ac:spMkLst>
            <pc:docMk/>
            <pc:sldMk cId="2087307904" sldId="277"/>
            <ac:spMk id="2" creationId="{8A25C465-C4C6-4CC4-946B-52DB152F7D82}"/>
          </ac:spMkLst>
        </pc:spChg>
        <pc:spChg chg="del">
          <ac:chgData name="Tuttle, Monica" userId="966b0d8c-d660-4a10-a8bc-f58daf86d7ad" providerId="ADAL" clId="{4FAB6AE0-46EF-4D0A-A327-9A8CCC1AD2F6}" dt="2022-05-16T03:09:52.839" v="544" actId="22"/>
          <ac:spMkLst>
            <pc:docMk/>
            <pc:sldMk cId="2087307904" sldId="277"/>
            <ac:spMk id="3" creationId="{0A83F70F-0F0F-4751-9D21-C0CEBD40924E}"/>
          </ac:spMkLst>
        </pc:spChg>
        <pc:picChg chg="add mod ord">
          <ac:chgData name="Tuttle, Monica" userId="966b0d8c-d660-4a10-a8bc-f58daf86d7ad" providerId="ADAL" clId="{4FAB6AE0-46EF-4D0A-A327-9A8CCC1AD2F6}" dt="2022-05-17T02:28:10.588" v="711" actId="1076"/>
          <ac:picMkLst>
            <pc:docMk/>
            <pc:sldMk cId="2087307904" sldId="277"/>
            <ac:picMk id="5" creationId="{CBF08168-2CAD-49AB-8DD4-F80336B92B53}"/>
          </ac:picMkLst>
        </pc:picChg>
      </pc:sldChg>
      <pc:sldChg chg="new del">
        <pc:chgData name="Tuttle, Monica" userId="966b0d8c-d660-4a10-a8bc-f58daf86d7ad" providerId="ADAL" clId="{4FAB6AE0-46EF-4D0A-A327-9A8CCC1AD2F6}" dt="2022-05-12T02:24:34.451" v="522" actId="2696"/>
        <pc:sldMkLst>
          <pc:docMk/>
          <pc:sldMk cId="2178144775" sldId="277"/>
        </pc:sldMkLst>
      </pc:sldChg>
      <pc:sldChg chg="addSp delSp modSp new del mod ord setBg">
        <pc:chgData name="Tuttle, Monica" userId="966b0d8c-d660-4a10-a8bc-f58daf86d7ad" providerId="ADAL" clId="{4FAB6AE0-46EF-4D0A-A327-9A8CCC1AD2F6}" dt="2022-05-17T02:31:46.569" v="725" actId="2696"/>
        <pc:sldMkLst>
          <pc:docMk/>
          <pc:sldMk cId="1677222207" sldId="278"/>
        </pc:sldMkLst>
        <pc:spChg chg="add del">
          <ac:chgData name="Tuttle, Monica" userId="966b0d8c-d660-4a10-a8bc-f58daf86d7ad" providerId="ADAL" clId="{4FAB6AE0-46EF-4D0A-A327-9A8CCC1AD2F6}" dt="2022-05-16T03:11:09.351" v="555" actId="478"/>
          <ac:spMkLst>
            <pc:docMk/>
            <pc:sldMk cId="1677222207" sldId="278"/>
            <ac:spMk id="2" creationId="{3AFAA849-6484-4347-AF04-68C538568FED}"/>
          </ac:spMkLst>
        </pc:spChg>
        <pc:spChg chg="add mod">
          <ac:chgData name="Tuttle, Monica" userId="966b0d8c-d660-4a10-a8bc-f58daf86d7ad" providerId="ADAL" clId="{4FAB6AE0-46EF-4D0A-A327-9A8CCC1AD2F6}" dt="2022-05-17T02:19:16.315" v="639" actId="21"/>
          <ac:spMkLst>
            <pc:docMk/>
            <pc:sldMk cId="1677222207" sldId="278"/>
            <ac:spMk id="3" creationId="{61A18737-7AE4-44F0-BFCC-AD85E9A0C195}"/>
          </ac:spMkLst>
        </pc:spChg>
        <pc:spChg chg="del">
          <ac:chgData name="Tuttle, Monica" userId="966b0d8c-d660-4a10-a8bc-f58daf86d7ad" providerId="ADAL" clId="{4FAB6AE0-46EF-4D0A-A327-9A8CCC1AD2F6}" dt="2022-05-16T03:08:07.949" v="528" actId="22"/>
          <ac:spMkLst>
            <pc:docMk/>
            <pc:sldMk cId="1677222207" sldId="278"/>
            <ac:spMk id="3" creationId="{9B8E00D1-859F-4F35-BA7B-23077C9CF40D}"/>
          </ac:spMkLst>
        </pc:spChg>
        <pc:spChg chg="add del mod">
          <ac:chgData name="Tuttle, Monica" userId="966b0d8c-d660-4a10-a8bc-f58daf86d7ad" providerId="ADAL" clId="{4FAB6AE0-46EF-4D0A-A327-9A8CCC1AD2F6}" dt="2022-05-16T03:10:55.628" v="551" actId="22"/>
          <ac:spMkLst>
            <pc:docMk/>
            <pc:sldMk cId="1677222207" sldId="278"/>
            <ac:spMk id="7" creationId="{6CC31C1F-BE61-423C-B5C6-F3615972080A}"/>
          </ac:spMkLst>
        </pc:spChg>
        <pc:spChg chg="add del">
          <ac:chgData name="Tuttle, Monica" userId="966b0d8c-d660-4a10-a8bc-f58daf86d7ad" providerId="ADAL" clId="{4FAB6AE0-46EF-4D0A-A327-9A8CCC1AD2F6}" dt="2022-05-16T03:08:22.625" v="534" actId="26606"/>
          <ac:spMkLst>
            <pc:docMk/>
            <pc:sldMk cId="1677222207" sldId="278"/>
            <ac:spMk id="9" creationId="{45542E7B-C9CF-C84F-5C57-A2668A659F82}"/>
          </ac:spMkLst>
        </pc:spChg>
        <pc:spChg chg="add del">
          <ac:chgData name="Tuttle, Monica" userId="966b0d8c-d660-4a10-a8bc-f58daf86d7ad" providerId="ADAL" clId="{4FAB6AE0-46EF-4D0A-A327-9A8CCC1AD2F6}" dt="2022-05-16T03:08:19.163" v="530" actId="26606"/>
          <ac:spMkLst>
            <pc:docMk/>
            <pc:sldMk cId="1677222207" sldId="278"/>
            <ac:spMk id="10" creationId="{42A4FC2C-047E-45A5-965D-8E1E3BF09BC6}"/>
          </ac:spMkLst>
        </pc:spChg>
        <pc:spChg chg="add del">
          <ac:chgData name="Tuttle, Monica" userId="966b0d8c-d660-4a10-a8bc-f58daf86d7ad" providerId="ADAL" clId="{4FAB6AE0-46EF-4D0A-A327-9A8CCC1AD2F6}" dt="2022-05-16T03:08:20.459" v="532" actId="26606"/>
          <ac:spMkLst>
            <pc:docMk/>
            <pc:sldMk cId="1677222207" sldId="278"/>
            <ac:spMk id="12" creationId="{E2384209-CB15-4CDF-9D31-C44FD9A3F20D}"/>
          </ac:spMkLst>
        </pc:spChg>
        <pc:spChg chg="add del">
          <ac:chgData name="Tuttle, Monica" userId="966b0d8c-d660-4a10-a8bc-f58daf86d7ad" providerId="ADAL" clId="{4FAB6AE0-46EF-4D0A-A327-9A8CCC1AD2F6}" dt="2022-05-16T03:08:20.459" v="532" actId="26606"/>
          <ac:spMkLst>
            <pc:docMk/>
            <pc:sldMk cId="1677222207" sldId="278"/>
            <ac:spMk id="13" creationId="{AB8C311F-7253-4AED-9701-7FC0708C41C7}"/>
          </ac:spMkLst>
        </pc:spChg>
        <pc:spChg chg="add del">
          <ac:chgData name="Tuttle, Monica" userId="966b0d8c-d660-4a10-a8bc-f58daf86d7ad" providerId="ADAL" clId="{4FAB6AE0-46EF-4D0A-A327-9A8CCC1AD2F6}" dt="2022-05-16T03:08:20.459" v="532" actId="26606"/>
          <ac:spMkLst>
            <pc:docMk/>
            <pc:sldMk cId="1677222207" sldId="278"/>
            <ac:spMk id="14" creationId="{2633B3B5-CC90-43F0-8714-D31D1F3F0209}"/>
          </ac:spMkLst>
        </pc:spChg>
        <pc:spChg chg="add del">
          <ac:chgData name="Tuttle, Monica" userId="966b0d8c-d660-4a10-a8bc-f58daf86d7ad" providerId="ADAL" clId="{4FAB6AE0-46EF-4D0A-A327-9A8CCC1AD2F6}" dt="2022-05-16T03:08:20.459" v="532" actId="26606"/>
          <ac:spMkLst>
            <pc:docMk/>
            <pc:sldMk cId="1677222207" sldId="278"/>
            <ac:spMk id="16" creationId="{A8D57A06-A426-446D-B02C-A2DC6B62E45E}"/>
          </ac:spMkLst>
        </pc:spChg>
        <pc:spChg chg="add del">
          <ac:chgData name="Tuttle, Monica" userId="966b0d8c-d660-4a10-a8bc-f58daf86d7ad" providerId="ADAL" clId="{4FAB6AE0-46EF-4D0A-A327-9A8CCC1AD2F6}" dt="2022-05-16T03:08:22.625" v="534" actId="26606"/>
          <ac:spMkLst>
            <pc:docMk/>
            <pc:sldMk cId="1677222207" sldId="278"/>
            <ac:spMk id="18" creationId="{FF9B822F-893E-44C8-963C-64F50ACECBB2}"/>
          </ac:spMkLst>
        </pc:spChg>
        <pc:spChg chg="add del">
          <ac:chgData name="Tuttle, Monica" userId="966b0d8c-d660-4a10-a8bc-f58daf86d7ad" providerId="ADAL" clId="{4FAB6AE0-46EF-4D0A-A327-9A8CCC1AD2F6}" dt="2022-05-16T03:08:22.625" v="534" actId="26606"/>
          <ac:spMkLst>
            <pc:docMk/>
            <pc:sldMk cId="1677222207" sldId="278"/>
            <ac:spMk id="19" creationId="{EBF87945-A001-489F-9D9B-7D9435F0B9CA}"/>
          </ac:spMkLst>
        </pc:spChg>
        <pc:spChg chg="add del">
          <ac:chgData name="Tuttle, Monica" userId="966b0d8c-d660-4a10-a8bc-f58daf86d7ad" providerId="ADAL" clId="{4FAB6AE0-46EF-4D0A-A327-9A8CCC1AD2F6}" dt="2022-05-16T03:08:22.625" v="534" actId="26606"/>
          <ac:spMkLst>
            <pc:docMk/>
            <pc:sldMk cId="1677222207" sldId="278"/>
            <ac:spMk id="20" creationId="{3AFAA849-6484-4347-AF04-68C538568FED}"/>
          </ac:spMkLst>
        </pc:spChg>
        <pc:spChg chg="add del">
          <ac:chgData name="Tuttle, Monica" userId="966b0d8c-d660-4a10-a8bc-f58daf86d7ad" providerId="ADAL" clId="{4FAB6AE0-46EF-4D0A-A327-9A8CCC1AD2F6}" dt="2022-05-16T03:08:28.304" v="536" actId="26606"/>
          <ac:spMkLst>
            <pc:docMk/>
            <pc:sldMk cId="1677222207" sldId="278"/>
            <ac:spMk id="22" creationId="{233F6408-E1FB-40EE-933F-488D38CCC73F}"/>
          </ac:spMkLst>
        </pc:spChg>
        <pc:spChg chg="add del">
          <ac:chgData name="Tuttle, Monica" userId="966b0d8c-d660-4a10-a8bc-f58daf86d7ad" providerId="ADAL" clId="{4FAB6AE0-46EF-4D0A-A327-9A8CCC1AD2F6}" dt="2022-05-16T03:08:28.304" v="536" actId="26606"/>
          <ac:spMkLst>
            <pc:docMk/>
            <pc:sldMk cId="1677222207" sldId="278"/>
            <ac:spMk id="23" creationId="{F055C0C5-567C-4C02-83F3-B427BC740697}"/>
          </ac:spMkLst>
        </pc:spChg>
        <pc:spChg chg="add del">
          <ac:chgData name="Tuttle, Monica" userId="966b0d8c-d660-4a10-a8bc-f58daf86d7ad" providerId="ADAL" clId="{4FAB6AE0-46EF-4D0A-A327-9A8CCC1AD2F6}" dt="2022-05-16T03:08:28.304" v="536" actId="26606"/>
          <ac:spMkLst>
            <pc:docMk/>
            <pc:sldMk cId="1677222207" sldId="278"/>
            <ac:spMk id="24" creationId="{3AFAA849-6484-4347-AF04-68C538568FED}"/>
          </ac:spMkLst>
        </pc:spChg>
        <pc:spChg chg="add del">
          <ac:chgData name="Tuttle, Monica" userId="966b0d8c-d660-4a10-a8bc-f58daf86d7ad" providerId="ADAL" clId="{4FAB6AE0-46EF-4D0A-A327-9A8CCC1AD2F6}" dt="2022-05-16T03:08:28.304" v="536" actId="26606"/>
          <ac:spMkLst>
            <pc:docMk/>
            <pc:sldMk cId="1677222207" sldId="278"/>
            <ac:spMk id="25" creationId="{0B10EAA7-5D79-93EF-D89F-2202E2F0AB7A}"/>
          </ac:spMkLst>
        </pc:spChg>
        <pc:spChg chg="add del">
          <ac:chgData name="Tuttle, Monica" userId="966b0d8c-d660-4a10-a8bc-f58daf86d7ad" providerId="ADAL" clId="{4FAB6AE0-46EF-4D0A-A327-9A8CCC1AD2F6}" dt="2022-05-16T03:08:28.304" v="536" actId="26606"/>
          <ac:spMkLst>
            <pc:docMk/>
            <pc:sldMk cId="1677222207" sldId="278"/>
            <ac:spMk id="26" creationId="{E48B6BD6-5DED-4B86-A4B3-D35037F68FC4}"/>
          </ac:spMkLst>
        </pc:spChg>
        <pc:spChg chg="add del">
          <ac:chgData name="Tuttle, Monica" userId="966b0d8c-d660-4a10-a8bc-f58daf86d7ad" providerId="ADAL" clId="{4FAB6AE0-46EF-4D0A-A327-9A8CCC1AD2F6}" dt="2022-05-16T03:08:31.015" v="538" actId="26606"/>
          <ac:spMkLst>
            <pc:docMk/>
            <pc:sldMk cId="1677222207" sldId="278"/>
            <ac:spMk id="28" creationId="{8FC9BE17-9A7B-462D-AE50-3D8777387304}"/>
          </ac:spMkLst>
        </pc:spChg>
        <pc:spChg chg="add del">
          <ac:chgData name="Tuttle, Monica" userId="966b0d8c-d660-4a10-a8bc-f58daf86d7ad" providerId="ADAL" clId="{4FAB6AE0-46EF-4D0A-A327-9A8CCC1AD2F6}" dt="2022-05-16T03:08:31.015" v="538" actId="26606"/>
          <ac:spMkLst>
            <pc:docMk/>
            <pc:sldMk cId="1677222207" sldId="278"/>
            <ac:spMk id="29" creationId="{3EBE8569-6AEC-4B8C-8D53-2DE337CDBA65}"/>
          </ac:spMkLst>
        </pc:spChg>
        <pc:spChg chg="add del">
          <ac:chgData name="Tuttle, Monica" userId="966b0d8c-d660-4a10-a8bc-f58daf86d7ad" providerId="ADAL" clId="{4FAB6AE0-46EF-4D0A-A327-9A8CCC1AD2F6}" dt="2022-05-16T03:08:31.015" v="538" actId="26606"/>
          <ac:spMkLst>
            <pc:docMk/>
            <pc:sldMk cId="1677222207" sldId="278"/>
            <ac:spMk id="30" creationId="{3AFAA849-6484-4347-AF04-68C538568FED}"/>
          </ac:spMkLst>
        </pc:spChg>
        <pc:spChg chg="add del">
          <ac:chgData name="Tuttle, Monica" userId="966b0d8c-d660-4a10-a8bc-f58daf86d7ad" providerId="ADAL" clId="{4FAB6AE0-46EF-4D0A-A327-9A8CCC1AD2F6}" dt="2022-05-16T03:08:31.015" v="538" actId="26606"/>
          <ac:spMkLst>
            <pc:docMk/>
            <pc:sldMk cId="1677222207" sldId="278"/>
            <ac:spMk id="31" creationId="{55D4142C-5077-457F-A6AD-3FECFDB39685}"/>
          </ac:spMkLst>
        </pc:spChg>
        <pc:spChg chg="add del">
          <ac:chgData name="Tuttle, Monica" userId="966b0d8c-d660-4a10-a8bc-f58daf86d7ad" providerId="ADAL" clId="{4FAB6AE0-46EF-4D0A-A327-9A8CCC1AD2F6}" dt="2022-05-16T03:08:31.015" v="538" actId="26606"/>
          <ac:spMkLst>
            <pc:docMk/>
            <pc:sldMk cId="1677222207" sldId="278"/>
            <ac:spMk id="32" creationId="{7A5F0580-5EE9-419F-96EE-B6529EF6E7D0}"/>
          </ac:spMkLst>
        </pc:spChg>
        <pc:spChg chg="add del">
          <ac:chgData name="Tuttle, Monica" userId="966b0d8c-d660-4a10-a8bc-f58daf86d7ad" providerId="ADAL" clId="{4FAB6AE0-46EF-4D0A-A327-9A8CCC1AD2F6}" dt="2022-05-16T03:08:31.015" v="538" actId="26606"/>
          <ac:spMkLst>
            <pc:docMk/>
            <pc:sldMk cId="1677222207" sldId="278"/>
            <ac:spMk id="33" creationId="{0DF74530-C5A7-C34B-A270-2624371E2613}"/>
          </ac:spMkLst>
        </pc:spChg>
        <pc:spChg chg="add del">
          <ac:chgData name="Tuttle, Monica" userId="966b0d8c-d660-4a10-a8bc-f58daf86d7ad" providerId="ADAL" clId="{4FAB6AE0-46EF-4D0A-A327-9A8CCC1AD2F6}" dt="2022-05-16T03:08:39.008" v="540" actId="26606"/>
          <ac:spMkLst>
            <pc:docMk/>
            <pc:sldMk cId="1677222207" sldId="278"/>
            <ac:spMk id="35" creationId="{233F6408-E1FB-40EE-933F-488D38CCC73F}"/>
          </ac:spMkLst>
        </pc:spChg>
        <pc:spChg chg="add del">
          <ac:chgData name="Tuttle, Monica" userId="966b0d8c-d660-4a10-a8bc-f58daf86d7ad" providerId="ADAL" clId="{4FAB6AE0-46EF-4D0A-A327-9A8CCC1AD2F6}" dt="2022-05-16T03:08:39.008" v="540" actId="26606"/>
          <ac:spMkLst>
            <pc:docMk/>
            <pc:sldMk cId="1677222207" sldId="278"/>
            <ac:spMk id="36" creationId="{F055C0C5-567C-4C02-83F3-B427BC740697}"/>
          </ac:spMkLst>
        </pc:spChg>
        <pc:spChg chg="add del">
          <ac:chgData name="Tuttle, Monica" userId="966b0d8c-d660-4a10-a8bc-f58daf86d7ad" providerId="ADAL" clId="{4FAB6AE0-46EF-4D0A-A327-9A8CCC1AD2F6}" dt="2022-05-16T03:08:39.008" v="540" actId="26606"/>
          <ac:spMkLst>
            <pc:docMk/>
            <pc:sldMk cId="1677222207" sldId="278"/>
            <ac:spMk id="37" creationId="{3AFAA849-6484-4347-AF04-68C538568FED}"/>
          </ac:spMkLst>
        </pc:spChg>
        <pc:spChg chg="add del">
          <ac:chgData name="Tuttle, Monica" userId="966b0d8c-d660-4a10-a8bc-f58daf86d7ad" providerId="ADAL" clId="{4FAB6AE0-46EF-4D0A-A327-9A8CCC1AD2F6}" dt="2022-05-16T03:08:39.008" v="540" actId="26606"/>
          <ac:spMkLst>
            <pc:docMk/>
            <pc:sldMk cId="1677222207" sldId="278"/>
            <ac:spMk id="38" creationId="{0B10EAA7-5D79-93EF-D89F-2202E2F0AB7A}"/>
          </ac:spMkLst>
        </pc:spChg>
        <pc:spChg chg="add del">
          <ac:chgData name="Tuttle, Monica" userId="966b0d8c-d660-4a10-a8bc-f58daf86d7ad" providerId="ADAL" clId="{4FAB6AE0-46EF-4D0A-A327-9A8CCC1AD2F6}" dt="2022-05-16T03:08:39.008" v="540" actId="26606"/>
          <ac:spMkLst>
            <pc:docMk/>
            <pc:sldMk cId="1677222207" sldId="278"/>
            <ac:spMk id="39" creationId="{E48B6BD6-5DED-4B86-A4B3-D35037F68FC4}"/>
          </ac:spMkLst>
        </pc:spChg>
        <pc:picChg chg="add del mod ord modCrop">
          <ac:chgData name="Tuttle, Monica" userId="966b0d8c-d660-4a10-a8bc-f58daf86d7ad" providerId="ADAL" clId="{4FAB6AE0-46EF-4D0A-A327-9A8CCC1AD2F6}" dt="2022-05-16T03:10:22.856" v="550" actId="478"/>
          <ac:picMkLst>
            <pc:docMk/>
            <pc:sldMk cId="1677222207" sldId="278"/>
            <ac:picMk id="5" creationId="{41E6A438-8528-4464-94BA-B7179E683C37}"/>
          </ac:picMkLst>
        </pc:picChg>
        <pc:picChg chg="add del mod ord">
          <ac:chgData name="Tuttle, Monica" userId="966b0d8c-d660-4a10-a8bc-f58daf86d7ad" providerId="ADAL" clId="{4FAB6AE0-46EF-4D0A-A327-9A8CCC1AD2F6}" dt="2022-05-17T02:19:16.315" v="639" actId="21"/>
          <ac:picMkLst>
            <pc:docMk/>
            <pc:sldMk cId="1677222207" sldId="278"/>
            <ac:picMk id="11" creationId="{6447F808-4544-4DD4-B2E3-47AB9FC809F7}"/>
          </ac:picMkLst>
        </pc:picChg>
      </pc:sldChg>
      <pc:sldChg chg="addSp delSp modSp new mod ord setBg">
        <pc:chgData name="Tuttle, Monica" userId="966b0d8c-d660-4a10-a8bc-f58daf86d7ad" providerId="ADAL" clId="{4FAB6AE0-46EF-4D0A-A327-9A8CCC1AD2F6}" dt="2022-05-17T02:32:23.542" v="727"/>
        <pc:sldMkLst>
          <pc:docMk/>
          <pc:sldMk cId="2726889829" sldId="279"/>
        </pc:sldMkLst>
        <pc:spChg chg="add del">
          <ac:chgData name="Tuttle, Monica" userId="966b0d8c-d660-4a10-a8bc-f58daf86d7ad" providerId="ADAL" clId="{4FAB6AE0-46EF-4D0A-A327-9A8CCC1AD2F6}" dt="2022-05-16T03:12:23.138" v="572" actId="26606"/>
          <ac:spMkLst>
            <pc:docMk/>
            <pc:sldMk cId="2726889829" sldId="279"/>
            <ac:spMk id="7" creationId="{F3060C83-F051-4F0E-ABAD-AA0DFC48B218}"/>
          </ac:spMkLst>
        </pc:spChg>
        <pc:spChg chg="add del">
          <ac:chgData name="Tuttle, Monica" userId="966b0d8c-d660-4a10-a8bc-f58daf86d7ad" providerId="ADAL" clId="{4FAB6AE0-46EF-4D0A-A327-9A8CCC1AD2F6}" dt="2022-05-16T03:12:23.138" v="572" actId="26606"/>
          <ac:spMkLst>
            <pc:docMk/>
            <pc:sldMk cId="2726889829" sldId="279"/>
            <ac:spMk id="9" creationId="{83C98ABE-055B-441F-B07E-44F97F083C39}"/>
          </ac:spMkLst>
        </pc:spChg>
        <pc:spChg chg="add del">
          <ac:chgData name="Tuttle, Monica" userId="966b0d8c-d660-4a10-a8bc-f58daf86d7ad" providerId="ADAL" clId="{4FAB6AE0-46EF-4D0A-A327-9A8CCC1AD2F6}" dt="2022-05-16T03:12:23.138" v="572" actId="26606"/>
          <ac:spMkLst>
            <pc:docMk/>
            <pc:sldMk cId="2726889829" sldId="279"/>
            <ac:spMk id="11" creationId="{29FDB030-9B49-4CED-8CCD-4D99382388AC}"/>
          </ac:spMkLst>
        </pc:spChg>
        <pc:spChg chg="add del">
          <ac:chgData name="Tuttle, Monica" userId="966b0d8c-d660-4a10-a8bc-f58daf86d7ad" providerId="ADAL" clId="{4FAB6AE0-46EF-4D0A-A327-9A8CCC1AD2F6}" dt="2022-05-16T03:12:23.138" v="572" actId="26606"/>
          <ac:spMkLst>
            <pc:docMk/>
            <pc:sldMk cId="2726889829" sldId="279"/>
            <ac:spMk id="13" creationId="{3783CA14-24A1-485C-8B30-D6A5D87987AD}"/>
          </ac:spMkLst>
        </pc:spChg>
        <pc:spChg chg="add del">
          <ac:chgData name="Tuttle, Monica" userId="966b0d8c-d660-4a10-a8bc-f58daf86d7ad" providerId="ADAL" clId="{4FAB6AE0-46EF-4D0A-A327-9A8CCC1AD2F6}" dt="2022-05-16T03:12:23.138" v="572" actId="26606"/>
          <ac:spMkLst>
            <pc:docMk/>
            <pc:sldMk cId="2726889829" sldId="279"/>
            <ac:spMk id="15" creationId="{9A97C86A-04D6-40F7-AE84-31AB43E6A846}"/>
          </ac:spMkLst>
        </pc:spChg>
        <pc:spChg chg="add del">
          <ac:chgData name="Tuttle, Monica" userId="966b0d8c-d660-4a10-a8bc-f58daf86d7ad" providerId="ADAL" clId="{4FAB6AE0-46EF-4D0A-A327-9A8CCC1AD2F6}" dt="2022-05-16T03:12:23.138" v="572" actId="26606"/>
          <ac:spMkLst>
            <pc:docMk/>
            <pc:sldMk cId="2726889829" sldId="279"/>
            <ac:spMk id="17" creationId="{FF9F2414-84E8-453E-B1F3-389FDE8192D9}"/>
          </ac:spMkLst>
        </pc:spChg>
        <pc:spChg chg="add del">
          <ac:chgData name="Tuttle, Monica" userId="966b0d8c-d660-4a10-a8bc-f58daf86d7ad" providerId="ADAL" clId="{4FAB6AE0-46EF-4D0A-A327-9A8CCC1AD2F6}" dt="2022-05-16T03:12:23.138" v="572" actId="26606"/>
          <ac:spMkLst>
            <pc:docMk/>
            <pc:sldMk cId="2726889829" sldId="279"/>
            <ac:spMk id="19" creationId="{3ECA69A1-7536-43AC-85EF-C7106179F5ED}"/>
          </ac:spMkLst>
        </pc:spChg>
        <pc:spChg chg="add">
          <ac:chgData name="Tuttle, Monica" userId="966b0d8c-d660-4a10-a8bc-f58daf86d7ad" providerId="ADAL" clId="{4FAB6AE0-46EF-4D0A-A327-9A8CCC1AD2F6}" dt="2022-05-16T03:12:23.155" v="573" actId="26606"/>
          <ac:spMkLst>
            <pc:docMk/>
            <pc:sldMk cId="2726889829" sldId="279"/>
            <ac:spMk id="21" creationId="{86FF76B9-219D-4469-AF87-0236D29032F1}"/>
          </ac:spMkLst>
        </pc:spChg>
        <pc:spChg chg="add">
          <ac:chgData name="Tuttle, Monica" userId="966b0d8c-d660-4a10-a8bc-f58daf86d7ad" providerId="ADAL" clId="{4FAB6AE0-46EF-4D0A-A327-9A8CCC1AD2F6}" dt="2022-05-16T03:12:23.155" v="573" actId="26606"/>
          <ac:spMkLst>
            <pc:docMk/>
            <pc:sldMk cId="2726889829" sldId="279"/>
            <ac:spMk id="24" creationId="{2E80C965-DB6D-4F81-9E9E-B027384D0BD6}"/>
          </ac:spMkLst>
        </pc:spChg>
        <pc:spChg chg="add">
          <ac:chgData name="Tuttle, Monica" userId="966b0d8c-d660-4a10-a8bc-f58daf86d7ad" providerId="ADAL" clId="{4FAB6AE0-46EF-4D0A-A327-9A8CCC1AD2F6}" dt="2022-05-16T03:12:23.155" v="573" actId="26606"/>
          <ac:spMkLst>
            <pc:docMk/>
            <pc:sldMk cId="2726889829" sldId="279"/>
            <ac:spMk id="25" creationId="{633C5E46-DAC5-4661-9C87-22B08E2A512F}"/>
          </ac:spMkLst>
        </pc:spChg>
        <pc:grpChg chg="add">
          <ac:chgData name="Tuttle, Monica" userId="966b0d8c-d660-4a10-a8bc-f58daf86d7ad" providerId="ADAL" clId="{4FAB6AE0-46EF-4D0A-A327-9A8CCC1AD2F6}" dt="2022-05-16T03:12:23.155" v="573" actId="26606"/>
          <ac:grpSpMkLst>
            <pc:docMk/>
            <pc:sldMk cId="2726889829" sldId="279"/>
            <ac:grpSpMk id="22" creationId="{DB88BD78-87E1-424D-B479-C37D8E41B12E}"/>
          </ac:grpSpMkLst>
        </pc:grpChg>
        <pc:picChg chg="add mod">
          <ac:chgData name="Tuttle, Monica" userId="966b0d8c-d660-4a10-a8bc-f58daf86d7ad" providerId="ADAL" clId="{4FAB6AE0-46EF-4D0A-A327-9A8CCC1AD2F6}" dt="2022-05-16T03:12:31.143" v="575" actId="1076"/>
          <ac:picMkLst>
            <pc:docMk/>
            <pc:sldMk cId="2726889829" sldId="279"/>
            <ac:picMk id="2" creationId="{2C26945D-136B-443A-87E4-97A0A47FCE9D}"/>
          </ac:picMkLst>
        </pc:picChg>
      </pc:sldChg>
      <pc:sldChg chg="addSp delSp modSp new mod setBg delDesignElem chgLayout">
        <pc:chgData name="Tuttle, Monica" userId="966b0d8c-d660-4a10-a8bc-f58daf86d7ad" providerId="ADAL" clId="{4FAB6AE0-46EF-4D0A-A327-9A8CCC1AD2F6}" dt="2022-05-17T02:27:58.473" v="709" actId="1076"/>
        <pc:sldMkLst>
          <pc:docMk/>
          <pc:sldMk cId="3732971224" sldId="280"/>
        </pc:sldMkLst>
        <pc:spChg chg="del mod ord">
          <ac:chgData name="Tuttle, Monica" userId="966b0d8c-d660-4a10-a8bc-f58daf86d7ad" providerId="ADAL" clId="{4FAB6AE0-46EF-4D0A-A327-9A8CCC1AD2F6}" dt="2022-05-17T02:27:08.219" v="697" actId="478"/>
          <ac:spMkLst>
            <pc:docMk/>
            <pc:sldMk cId="3732971224" sldId="280"/>
            <ac:spMk id="2" creationId="{EF40AE4E-5FF3-412E-B19F-1A6FDE73C824}"/>
          </ac:spMkLst>
        </pc:spChg>
        <pc:spChg chg="del">
          <ac:chgData name="Tuttle, Monica" userId="966b0d8c-d660-4a10-a8bc-f58daf86d7ad" providerId="ADAL" clId="{4FAB6AE0-46EF-4D0A-A327-9A8CCC1AD2F6}" dt="2022-05-17T02:20:52.470" v="647" actId="22"/>
          <ac:spMkLst>
            <pc:docMk/>
            <pc:sldMk cId="3732971224" sldId="280"/>
            <ac:spMk id="3" creationId="{FFE6EB6B-0C6C-49D3-851A-90E5B058A36F}"/>
          </ac:spMkLst>
        </pc:spChg>
        <pc:spChg chg="add del mod">
          <ac:chgData name="Tuttle, Monica" userId="966b0d8c-d660-4a10-a8bc-f58daf86d7ad" providerId="ADAL" clId="{4FAB6AE0-46EF-4D0A-A327-9A8CCC1AD2F6}" dt="2022-05-17T02:26:22.853" v="683" actId="22"/>
          <ac:spMkLst>
            <pc:docMk/>
            <pc:sldMk cId="3732971224" sldId="280"/>
            <ac:spMk id="7" creationId="{802D327A-580C-408C-9E54-2728492EE605}"/>
          </ac:spMkLst>
        </pc:spChg>
        <pc:spChg chg="add del">
          <ac:chgData name="Tuttle, Monica" userId="966b0d8c-d660-4a10-a8bc-f58daf86d7ad" providerId="ADAL" clId="{4FAB6AE0-46EF-4D0A-A327-9A8CCC1AD2F6}" dt="2022-05-17T02:26:39.289" v="687" actId="6264"/>
          <ac:spMkLst>
            <pc:docMk/>
            <pc:sldMk cId="3732971224" sldId="280"/>
            <ac:spMk id="10" creationId="{AE6CB440-3AAD-400D-B71B-499BC718C4E4}"/>
          </ac:spMkLst>
        </pc:spChg>
        <pc:spChg chg="add del mod">
          <ac:chgData name="Tuttle, Monica" userId="966b0d8c-d660-4a10-a8bc-f58daf86d7ad" providerId="ADAL" clId="{4FAB6AE0-46EF-4D0A-A327-9A8CCC1AD2F6}" dt="2022-05-17T02:26:39.289" v="687" actId="6264"/>
          <ac:spMkLst>
            <pc:docMk/>
            <pc:sldMk cId="3732971224" sldId="280"/>
            <ac:spMk id="11" creationId="{62ABFC4B-F5FC-46F7-B44C-553581DD3719}"/>
          </ac:spMkLst>
        </pc:spChg>
        <pc:spChg chg="add del">
          <ac:chgData name="Tuttle, Monica" userId="966b0d8c-d660-4a10-a8bc-f58daf86d7ad" providerId="ADAL" clId="{4FAB6AE0-46EF-4D0A-A327-9A8CCC1AD2F6}" dt="2022-05-17T02:26:39.289" v="687" actId="6264"/>
          <ac:spMkLst>
            <pc:docMk/>
            <pc:sldMk cId="3732971224" sldId="280"/>
            <ac:spMk id="12" creationId="{71FC7D98-7B8B-402A-90FC-F027482F2142}"/>
          </ac:spMkLst>
        </pc:spChg>
        <pc:spChg chg="add del mod">
          <ac:chgData name="Tuttle, Monica" userId="966b0d8c-d660-4a10-a8bc-f58daf86d7ad" providerId="ADAL" clId="{4FAB6AE0-46EF-4D0A-A327-9A8CCC1AD2F6}" dt="2022-05-17T02:26:39.289" v="687" actId="6264"/>
          <ac:spMkLst>
            <pc:docMk/>
            <pc:sldMk cId="3732971224" sldId="280"/>
            <ac:spMk id="13" creationId="{1DD0D77D-975A-41AA-92F2-67AE4924A93E}"/>
          </ac:spMkLst>
        </pc:spChg>
        <pc:spChg chg="add del">
          <ac:chgData name="Tuttle, Monica" userId="966b0d8c-d660-4a10-a8bc-f58daf86d7ad" providerId="ADAL" clId="{4FAB6AE0-46EF-4D0A-A327-9A8CCC1AD2F6}" dt="2022-05-17T02:26:39.289" v="687" actId="6264"/>
          <ac:spMkLst>
            <pc:docMk/>
            <pc:sldMk cId="3732971224" sldId="280"/>
            <ac:spMk id="14" creationId="{AD7356EA-285B-4E5D-8FEC-104659A4FD2C}"/>
          </ac:spMkLst>
        </pc:spChg>
        <pc:spChg chg="add del">
          <ac:chgData name="Tuttle, Monica" userId="966b0d8c-d660-4a10-a8bc-f58daf86d7ad" providerId="ADAL" clId="{4FAB6AE0-46EF-4D0A-A327-9A8CCC1AD2F6}" dt="2022-05-17T02:24:22.157" v="658" actId="26606"/>
          <ac:spMkLst>
            <pc:docMk/>
            <pc:sldMk cId="3732971224" sldId="280"/>
            <ac:spMk id="16" creationId="{FF9B822F-893E-44C8-963C-64F50ACECBB2}"/>
          </ac:spMkLst>
        </pc:spChg>
        <pc:spChg chg="add del">
          <ac:chgData name="Tuttle, Monica" userId="966b0d8c-d660-4a10-a8bc-f58daf86d7ad" providerId="ADAL" clId="{4FAB6AE0-46EF-4D0A-A327-9A8CCC1AD2F6}" dt="2022-05-17T02:24:22.157" v="658" actId="26606"/>
          <ac:spMkLst>
            <pc:docMk/>
            <pc:sldMk cId="3732971224" sldId="280"/>
            <ac:spMk id="17" creationId="{EBF87945-A001-489F-9D9B-7D9435F0B9CA}"/>
          </ac:spMkLst>
        </pc:spChg>
        <pc:spChg chg="add del">
          <ac:chgData name="Tuttle, Monica" userId="966b0d8c-d660-4a10-a8bc-f58daf86d7ad" providerId="ADAL" clId="{4FAB6AE0-46EF-4D0A-A327-9A8CCC1AD2F6}" dt="2022-05-17T02:24:22.157" v="658" actId="26606"/>
          <ac:spMkLst>
            <pc:docMk/>
            <pc:sldMk cId="3732971224" sldId="280"/>
            <ac:spMk id="18" creationId="{B4483697-8E57-9174-64CD-540B8713D502}"/>
          </ac:spMkLst>
        </pc:spChg>
        <pc:spChg chg="add del">
          <ac:chgData name="Tuttle, Monica" userId="966b0d8c-d660-4a10-a8bc-f58daf86d7ad" providerId="ADAL" clId="{4FAB6AE0-46EF-4D0A-A327-9A8CCC1AD2F6}" dt="2022-05-17T02:24:17.044" v="656" actId="26606"/>
          <ac:spMkLst>
            <pc:docMk/>
            <pc:sldMk cId="3732971224" sldId="280"/>
            <ac:spMk id="19" creationId="{AE6CB440-3AAD-400D-B71B-499BC718C4E4}"/>
          </ac:spMkLst>
        </pc:spChg>
        <pc:spChg chg="add del">
          <ac:chgData name="Tuttle, Monica" userId="966b0d8c-d660-4a10-a8bc-f58daf86d7ad" providerId="ADAL" clId="{4FAB6AE0-46EF-4D0A-A327-9A8CCC1AD2F6}" dt="2022-05-17T02:26:16.835" v="676" actId="26606"/>
          <ac:spMkLst>
            <pc:docMk/>
            <pc:sldMk cId="3732971224" sldId="280"/>
            <ac:spMk id="20" creationId="{16C5FA50-8D52-4617-AF91-5C7B1C8352F1}"/>
          </ac:spMkLst>
        </pc:spChg>
        <pc:spChg chg="add del">
          <ac:chgData name="Tuttle, Monica" userId="966b0d8c-d660-4a10-a8bc-f58daf86d7ad" providerId="ADAL" clId="{4FAB6AE0-46EF-4D0A-A327-9A8CCC1AD2F6}" dt="2022-05-17T02:24:17.044" v="656" actId="26606"/>
          <ac:spMkLst>
            <pc:docMk/>
            <pc:sldMk cId="3732971224" sldId="280"/>
            <ac:spMk id="21" creationId="{71FC7D98-7B8B-402A-90FC-F027482F2142}"/>
          </ac:spMkLst>
        </pc:spChg>
        <pc:spChg chg="add del">
          <ac:chgData name="Tuttle, Monica" userId="966b0d8c-d660-4a10-a8bc-f58daf86d7ad" providerId="ADAL" clId="{4FAB6AE0-46EF-4D0A-A327-9A8CCC1AD2F6}" dt="2022-05-17T02:26:16.835" v="676" actId="26606"/>
          <ac:spMkLst>
            <pc:docMk/>
            <pc:sldMk cId="3732971224" sldId="280"/>
            <ac:spMk id="22" creationId="{E223798C-12AD-4B0C-A50C-D676347D67CF}"/>
          </ac:spMkLst>
        </pc:spChg>
        <pc:spChg chg="add del">
          <ac:chgData name="Tuttle, Monica" userId="966b0d8c-d660-4a10-a8bc-f58daf86d7ad" providerId="ADAL" clId="{4FAB6AE0-46EF-4D0A-A327-9A8CCC1AD2F6}" dt="2022-05-17T02:24:17.044" v="656" actId="26606"/>
          <ac:spMkLst>
            <pc:docMk/>
            <pc:sldMk cId="3732971224" sldId="280"/>
            <ac:spMk id="23" creationId="{AD7356EA-285B-4E5D-8FEC-104659A4FD2C}"/>
          </ac:spMkLst>
        </pc:spChg>
        <pc:spChg chg="add del">
          <ac:chgData name="Tuttle, Monica" userId="966b0d8c-d660-4a10-a8bc-f58daf86d7ad" providerId="ADAL" clId="{4FAB6AE0-46EF-4D0A-A327-9A8CCC1AD2F6}" dt="2022-05-17T02:25:28.956" v="662" actId="26606"/>
          <ac:spMkLst>
            <pc:docMk/>
            <pc:sldMk cId="3732971224" sldId="280"/>
            <ac:spMk id="27" creationId="{E45B1D5C-0827-4AF0-8186-11FC5A8B8B92}"/>
          </ac:spMkLst>
        </pc:spChg>
        <pc:spChg chg="add del">
          <ac:chgData name="Tuttle, Monica" userId="966b0d8c-d660-4a10-a8bc-f58daf86d7ad" providerId="ADAL" clId="{4FAB6AE0-46EF-4D0A-A327-9A8CCC1AD2F6}" dt="2022-05-17T02:25:28.956" v="662" actId="26606"/>
          <ac:spMkLst>
            <pc:docMk/>
            <pc:sldMk cId="3732971224" sldId="280"/>
            <ac:spMk id="29" creationId="{99413ED5-9ED4-4772-BCE4-2BCAE6B12E35}"/>
          </ac:spMkLst>
        </pc:spChg>
        <pc:spChg chg="add del">
          <ac:chgData name="Tuttle, Monica" userId="966b0d8c-d660-4a10-a8bc-f58daf86d7ad" providerId="ADAL" clId="{4FAB6AE0-46EF-4D0A-A327-9A8CCC1AD2F6}" dt="2022-05-17T02:25:28.956" v="662" actId="26606"/>
          <ac:spMkLst>
            <pc:docMk/>
            <pc:sldMk cId="3732971224" sldId="280"/>
            <ac:spMk id="31" creationId="{04357C93-F0CB-4A1C-8F77-4E9063789819}"/>
          </ac:spMkLst>
        </pc:spChg>
        <pc:spChg chg="add del">
          <ac:chgData name="Tuttle, Monica" userId="966b0d8c-d660-4a10-a8bc-f58daf86d7ad" providerId="ADAL" clId="{4FAB6AE0-46EF-4D0A-A327-9A8CCC1AD2F6}" dt="2022-05-17T02:25:28.956" v="662" actId="26606"/>
          <ac:spMkLst>
            <pc:docMk/>
            <pc:sldMk cId="3732971224" sldId="280"/>
            <ac:spMk id="33" creationId="{90F533E9-6690-41A8-A372-4C6C622D028D}"/>
          </ac:spMkLst>
        </pc:spChg>
        <pc:spChg chg="add del">
          <ac:chgData name="Tuttle, Monica" userId="966b0d8c-d660-4a10-a8bc-f58daf86d7ad" providerId="ADAL" clId="{4FAB6AE0-46EF-4D0A-A327-9A8CCC1AD2F6}" dt="2022-05-17T02:26:16.469" v="674" actId="26606"/>
          <ac:spMkLst>
            <pc:docMk/>
            <pc:sldMk cId="3732971224" sldId="280"/>
            <ac:spMk id="35" creationId="{16C5FA50-8D52-4617-AF91-5C7B1C8352F1}"/>
          </ac:spMkLst>
        </pc:spChg>
        <pc:spChg chg="add del">
          <ac:chgData name="Tuttle, Monica" userId="966b0d8c-d660-4a10-a8bc-f58daf86d7ad" providerId="ADAL" clId="{4FAB6AE0-46EF-4D0A-A327-9A8CCC1AD2F6}" dt="2022-05-17T02:26:16.469" v="674" actId="26606"/>
          <ac:spMkLst>
            <pc:docMk/>
            <pc:sldMk cId="3732971224" sldId="280"/>
            <ac:spMk id="36" creationId="{E223798C-12AD-4B0C-A50C-D676347D67CF}"/>
          </ac:spMkLst>
        </pc:spChg>
        <pc:spChg chg="add del">
          <ac:chgData name="Tuttle, Monica" userId="966b0d8c-d660-4a10-a8bc-f58daf86d7ad" providerId="ADAL" clId="{4FAB6AE0-46EF-4D0A-A327-9A8CCC1AD2F6}" dt="2022-05-17T02:26:14.654" v="671" actId="26606"/>
          <ac:spMkLst>
            <pc:docMk/>
            <pc:sldMk cId="3732971224" sldId="280"/>
            <ac:spMk id="38" creationId="{201CC55D-ED54-4C5C-95E6-10947BD1103B}"/>
          </ac:spMkLst>
        </pc:spChg>
        <pc:spChg chg="add del">
          <ac:chgData name="Tuttle, Monica" userId="966b0d8c-d660-4a10-a8bc-f58daf86d7ad" providerId="ADAL" clId="{4FAB6AE0-46EF-4D0A-A327-9A8CCC1AD2F6}" dt="2022-05-17T02:26:14.654" v="671" actId="26606"/>
          <ac:spMkLst>
            <pc:docMk/>
            <pc:sldMk cId="3732971224" sldId="280"/>
            <ac:spMk id="40" creationId="{7998CB64-0DAE-5CC6-3000-2AFDA26115F6}"/>
          </ac:spMkLst>
        </pc:spChg>
        <pc:spChg chg="add del">
          <ac:chgData name="Tuttle, Monica" userId="966b0d8c-d660-4a10-a8bc-f58daf86d7ad" providerId="ADAL" clId="{4FAB6AE0-46EF-4D0A-A327-9A8CCC1AD2F6}" dt="2022-05-17T02:25:39.854" v="666" actId="26606"/>
          <ac:spMkLst>
            <pc:docMk/>
            <pc:sldMk cId="3732971224" sldId="280"/>
            <ac:spMk id="41" creationId="{3FA8EA49-487B-4E62-AC3C-3D4A96EF0A26}"/>
          </ac:spMkLst>
        </pc:spChg>
        <pc:spChg chg="add del">
          <ac:chgData name="Tuttle, Monica" userId="966b0d8c-d660-4a10-a8bc-f58daf86d7ad" providerId="ADAL" clId="{4FAB6AE0-46EF-4D0A-A327-9A8CCC1AD2F6}" dt="2022-05-17T02:25:39.854" v="666" actId="26606"/>
          <ac:spMkLst>
            <pc:docMk/>
            <pc:sldMk cId="3732971224" sldId="280"/>
            <ac:spMk id="43" creationId="{F3C8D54F-CA08-42F3-9924-FBA3CB680F28}"/>
          </ac:spMkLst>
        </pc:spChg>
        <pc:spChg chg="add del">
          <ac:chgData name="Tuttle, Monica" userId="966b0d8c-d660-4a10-a8bc-f58daf86d7ad" providerId="ADAL" clId="{4FAB6AE0-46EF-4D0A-A327-9A8CCC1AD2F6}" dt="2022-05-17T02:26:14.654" v="671" actId="26606"/>
          <ac:spMkLst>
            <pc:docMk/>
            <pc:sldMk cId="3732971224" sldId="280"/>
            <ac:spMk id="49" creationId="{3873B707-463F-40B0-8227-E8CC6C67EB25}"/>
          </ac:spMkLst>
        </pc:spChg>
        <pc:spChg chg="add del">
          <ac:chgData name="Tuttle, Monica" userId="966b0d8c-d660-4a10-a8bc-f58daf86d7ad" providerId="ADAL" clId="{4FAB6AE0-46EF-4D0A-A327-9A8CCC1AD2F6}" dt="2022-05-17T02:26:14.654" v="671" actId="26606"/>
          <ac:spMkLst>
            <pc:docMk/>
            <pc:sldMk cId="3732971224" sldId="280"/>
            <ac:spMk id="51" creationId="{C13237C8-E62C-4F0D-A318-BD6FB6C2D138}"/>
          </ac:spMkLst>
        </pc:spChg>
        <pc:spChg chg="add del">
          <ac:chgData name="Tuttle, Monica" userId="966b0d8c-d660-4a10-a8bc-f58daf86d7ad" providerId="ADAL" clId="{4FAB6AE0-46EF-4D0A-A327-9A8CCC1AD2F6}" dt="2022-05-17T02:26:14.654" v="671" actId="26606"/>
          <ac:spMkLst>
            <pc:docMk/>
            <pc:sldMk cId="3732971224" sldId="280"/>
            <ac:spMk id="53" creationId="{19C9EAEA-39D0-4B0E-A0EB-51E7B26740B1}"/>
          </ac:spMkLst>
        </pc:spChg>
        <pc:grpChg chg="add del">
          <ac:chgData name="Tuttle, Monica" userId="966b0d8c-d660-4a10-a8bc-f58daf86d7ad" providerId="ADAL" clId="{4FAB6AE0-46EF-4D0A-A327-9A8CCC1AD2F6}" dt="2022-05-17T02:26:14.654" v="671" actId="26606"/>
          <ac:grpSpMkLst>
            <pc:docMk/>
            <pc:sldMk cId="3732971224" sldId="280"/>
            <ac:grpSpMk id="45" creationId="{1DE889C7-FAD6-4397-98E2-05D503484459}"/>
          </ac:grpSpMkLst>
        </pc:grpChg>
        <pc:picChg chg="add del mod ord">
          <ac:chgData name="Tuttle, Monica" userId="966b0d8c-d660-4a10-a8bc-f58daf86d7ad" providerId="ADAL" clId="{4FAB6AE0-46EF-4D0A-A327-9A8CCC1AD2F6}" dt="2022-05-17T02:26:22.021" v="682" actId="478"/>
          <ac:picMkLst>
            <pc:docMk/>
            <pc:sldMk cId="3732971224" sldId="280"/>
            <ac:picMk id="5" creationId="{9A205B75-B085-406F-8859-F435C7164B3B}"/>
          </ac:picMkLst>
        </pc:picChg>
        <pc:picChg chg="add del mod ord modCrop">
          <ac:chgData name="Tuttle, Monica" userId="966b0d8c-d660-4a10-a8bc-f58daf86d7ad" providerId="ADAL" clId="{4FAB6AE0-46EF-4D0A-A327-9A8CCC1AD2F6}" dt="2022-05-17T02:27:58.473" v="709" actId="1076"/>
          <ac:picMkLst>
            <pc:docMk/>
            <pc:sldMk cId="3732971224" sldId="280"/>
            <ac:picMk id="9" creationId="{25F6D518-4116-4B1F-8EC4-D569BE8BD1A4}"/>
          </ac:picMkLst>
        </pc:picChg>
      </pc:sldChg>
      <pc:sldChg chg="addSp delSp modSp new mod setBg delDesignElem chgLayout">
        <pc:chgData name="Tuttle, Monica" userId="966b0d8c-d660-4a10-a8bc-f58daf86d7ad" providerId="ADAL" clId="{4FAB6AE0-46EF-4D0A-A327-9A8CCC1AD2F6}" dt="2022-05-17T02:31:07.280" v="724" actId="1076"/>
        <pc:sldMkLst>
          <pc:docMk/>
          <pc:sldMk cId="288861670" sldId="281"/>
        </pc:sldMkLst>
        <pc:spChg chg="del mod ord">
          <ac:chgData name="Tuttle, Monica" userId="966b0d8c-d660-4a10-a8bc-f58daf86d7ad" providerId="ADAL" clId="{4FAB6AE0-46EF-4D0A-A327-9A8CCC1AD2F6}" dt="2022-05-17T02:30:04.204" v="714" actId="478"/>
          <ac:spMkLst>
            <pc:docMk/>
            <pc:sldMk cId="288861670" sldId="281"/>
            <ac:spMk id="2" creationId="{E35588A9-2295-48C3-A146-4518896883B1}"/>
          </ac:spMkLst>
        </pc:spChg>
        <pc:spChg chg="del">
          <ac:chgData name="Tuttle, Monica" userId="966b0d8c-d660-4a10-a8bc-f58daf86d7ad" providerId="ADAL" clId="{4FAB6AE0-46EF-4D0A-A327-9A8CCC1AD2F6}" dt="2022-05-17T02:19:19.381" v="640"/>
          <ac:spMkLst>
            <pc:docMk/>
            <pc:sldMk cId="288861670" sldId="281"/>
            <ac:spMk id="3" creationId="{6E325DFD-4CA0-49B1-A5FF-7E238CF131FB}"/>
          </ac:spMkLst>
        </pc:spChg>
        <pc:spChg chg="add del mod">
          <ac:chgData name="Tuttle, Monica" userId="966b0d8c-d660-4a10-a8bc-f58daf86d7ad" providerId="ADAL" clId="{4FAB6AE0-46EF-4D0A-A327-9A8CCC1AD2F6}" dt="2022-05-17T02:29:59.097" v="712" actId="6264"/>
          <ac:spMkLst>
            <pc:docMk/>
            <pc:sldMk cId="288861670" sldId="281"/>
            <ac:spMk id="5" creationId="{B2C37670-E563-43A0-A5D1-D3E7120A604A}"/>
          </ac:spMkLst>
        </pc:spChg>
        <pc:spChg chg="add del mod">
          <ac:chgData name="Tuttle, Monica" userId="966b0d8c-d660-4a10-a8bc-f58daf86d7ad" providerId="ADAL" clId="{4FAB6AE0-46EF-4D0A-A327-9A8CCC1AD2F6}" dt="2022-05-17T02:29:59.097" v="712" actId="6264"/>
          <ac:spMkLst>
            <pc:docMk/>
            <pc:sldMk cId="288861670" sldId="281"/>
            <ac:spMk id="6" creationId="{16C49255-0888-4958-93D6-7AD3B7B3D5E5}"/>
          </ac:spMkLst>
        </pc:spChg>
        <pc:spChg chg="add del mod">
          <ac:chgData name="Tuttle, Monica" userId="966b0d8c-d660-4a10-a8bc-f58daf86d7ad" providerId="ADAL" clId="{4FAB6AE0-46EF-4D0A-A327-9A8CCC1AD2F6}" dt="2022-05-17T02:30:06.609" v="716" actId="478"/>
          <ac:spMkLst>
            <pc:docMk/>
            <pc:sldMk cId="288861670" sldId="281"/>
            <ac:spMk id="8" creationId="{8D7DBEA9-DF82-4E93-94BD-27DAE1D147D7}"/>
          </ac:spMkLst>
        </pc:spChg>
        <pc:spChg chg="add del">
          <ac:chgData name="Tuttle, Monica" userId="966b0d8c-d660-4a10-a8bc-f58daf86d7ad" providerId="ADAL" clId="{4FAB6AE0-46EF-4D0A-A327-9A8CCC1AD2F6}" dt="2022-05-17T02:19:36.613" v="643" actId="26606"/>
          <ac:spMkLst>
            <pc:docMk/>
            <pc:sldMk cId="288861670" sldId="281"/>
            <ac:spMk id="9" creationId="{16C5FA50-8D52-4617-AF91-5C7B1C8352F1}"/>
          </ac:spMkLst>
        </pc:spChg>
        <pc:spChg chg="add del">
          <ac:chgData name="Tuttle, Monica" userId="966b0d8c-d660-4a10-a8bc-f58daf86d7ad" providerId="ADAL" clId="{4FAB6AE0-46EF-4D0A-A327-9A8CCC1AD2F6}" dt="2022-05-17T02:19:36.613" v="643" actId="26606"/>
          <ac:spMkLst>
            <pc:docMk/>
            <pc:sldMk cId="288861670" sldId="281"/>
            <ac:spMk id="11" creationId="{E223798C-12AD-4B0C-A50C-D676347D67CF}"/>
          </ac:spMkLst>
        </pc:spChg>
        <pc:spChg chg="add del mod">
          <ac:chgData name="Tuttle, Monica" userId="966b0d8c-d660-4a10-a8bc-f58daf86d7ad" providerId="ADAL" clId="{4FAB6AE0-46EF-4D0A-A327-9A8CCC1AD2F6}" dt="2022-05-17T02:30:13.970" v="718" actId="22"/>
          <ac:spMkLst>
            <pc:docMk/>
            <pc:sldMk cId="288861670" sldId="281"/>
            <ac:spMk id="12" creationId="{1E5D9B10-5831-4F5E-8AFB-50434312CA17}"/>
          </ac:spMkLst>
        </pc:spChg>
        <pc:spChg chg="add del">
          <ac:chgData name="Tuttle, Monica" userId="966b0d8c-d660-4a10-a8bc-f58daf86d7ad" providerId="ADAL" clId="{4FAB6AE0-46EF-4D0A-A327-9A8CCC1AD2F6}" dt="2022-05-17T02:29:59.097" v="712" actId="6264"/>
          <ac:spMkLst>
            <pc:docMk/>
            <pc:sldMk cId="288861670" sldId="281"/>
            <ac:spMk id="13" creationId="{AD7356EA-285B-4E5D-8FEC-104659A4FD2C}"/>
          </ac:spMkLst>
        </pc:spChg>
        <pc:spChg chg="add del">
          <ac:chgData name="Tuttle, Monica" userId="966b0d8c-d660-4a10-a8bc-f58daf86d7ad" providerId="ADAL" clId="{4FAB6AE0-46EF-4D0A-A327-9A8CCC1AD2F6}" dt="2022-05-17T02:29:59.097" v="712" actId="6264"/>
          <ac:spMkLst>
            <pc:docMk/>
            <pc:sldMk cId="288861670" sldId="281"/>
            <ac:spMk id="14" creationId="{AE6CB440-3AAD-400D-B71B-499BC718C4E4}"/>
          </ac:spMkLst>
        </pc:spChg>
        <pc:spChg chg="add del">
          <ac:chgData name="Tuttle, Monica" userId="966b0d8c-d660-4a10-a8bc-f58daf86d7ad" providerId="ADAL" clId="{4FAB6AE0-46EF-4D0A-A327-9A8CCC1AD2F6}" dt="2022-05-17T02:29:59.097" v="712" actId="6264"/>
          <ac:spMkLst>
            <pc:docMk/>
            <pc:sldMk cId="288861670" sldId="281"/>
            <ac:spMk id="15" creationId="{71FC7D98-7B8B-402A-90FC-F027482F2142}"/>
          </ac:spMkLst>
        </pc:spChg>
        <pc:picChg chg="add del mod ord">
          <ac:chgData name="Tuttle, Monica" userId="966b0d8c-d660-4a10-a8bc-f58daf86d7ad" providerId="ADAL" clId="{4FAB6AE0-46EF-4D0A-A327-9A8CCC1AD2F6}" dt="2022-05-17T02:30:10.236" v="717" actId="478"/>
          <ac:picMkLst>
            <pc:docMk/>
            <pc:sldMk cId="288861670" sldId="281"/>
            <ac:picMk id="4" creationId="{B135885C-8B61-4283-A4C1-4A3BE8D6D4B0}"/>
          </ac:picMkLst>
        </pc:picChg>
        <pc:picChg chg="add mod ord">
          <ac:chgData name="Tuttle, Monica" userId="966b0d8c-d660-4a10-a8bc-f58daf86d7ad" providerId="ADAL" clId="{4FAB6AE0-46EF-4D0A-A327-9A8CCC1AD2F6}" dt="2022-05-17T02:31:07.280" v="724" actId="1076"/>
          <ac:picMkLst>
            <pc:docMk/>
            <pc:sldMk cId="288861670" sldId="281"/>
            <ac:picMk id="17" creationId="{7CA6EB92-2B35-4405-A48A-029504AE1E59}"/>
          </ac:picMkLst>
        </pc:picChg>
      </pc:sldChg>
      <pc:sldChg chg="addSp delSp modSp new mod setBg">
        <pc:chgData name="Tuttle, Monica" userId="966b0d8c-d660-4a10-a8bc-f58daf86d7ad" providerId="ADAL" clId="{4FAB6AE0-46EF-4D0A-A327-9A8CCC1AD2F6}" dt="2022-05-17T02:34:17.422" v="737" actId="1076"/>
        <pc:sldMkLst>
          <pc:docMk/>
          <pc:sldMk cId="2744891812" sldId="282"/>
        </pc:sldMkLst>
        <pc:spChg chg="del">
          <ac:chgData name="Tuttle, Monica" userId="966b0d8c-d660-4a10-a8bc-f58daf86d7ad" providerId="ADAL" clId="{4FAB6AE0-46EF-4D0A-A327-9A8CCC1AD2F6}" dt="2022-05-17T02:33:55.096" v="730" actId="478"/>
          <ac:spMkLst>
            <pc:docMk/>
            <pc:sldMk cId="2744891812" sldId="282"/>
            <ac:spMk id="2" creationId="{3D5E76A8-6242-448A-860D-D4F5C3D6D925}"/>
          </ac:spMkLst>
        </pc:spChg>
        <pc:spChg chg="del mod">
          <ac:chgData name="Tuttle, Monica" userId="966b0d8c-d660-4a10-a8bc-f58daf86d7ad" providerId="ADAL" clId="{4FAB6AE0-46EF-4D0A-A327-9A8CCC1AD2F6}" dt="2022-05-17T02:33:56.767" v="732" actId="478"/>
          <ac:spMkLst>
            <pc:docMk/>
            <pc:sldMk cId="2744891812" sldId="282"/>
            <ac:spMk id="3" creationId="{31675079-36D6-4EDD-8ACD-BFBBB9B28D72}"/>
          </ac:spMkLst>
        </pc:spChg>
        <pc:spChg chg="add">
          <ac:chgData name="Tuttle, Monica" userId="966b0d8c-d660-4a10-a8bc-f58daf86d7ad" providerId="ADAL" clId="{4FAB6AE0-46EF-4D0A-A327-9A8CCC1AD2F6}" dt="2022-05-17T02:34:05.553" v="735" actId="26606"/>
          <ac:spMkLst>
            <pc:docMk/>
            <pc:sldMk cId="2744891812" sldId="282"/>
            <ac:spMk id="10" creationId="{F3060C83-F051-4F0E-ABAD-AA0DFC48B218}"/>
          </ac:spMkLst>
        </pc:spChg>
        <pc:spChg chg="add">
          <ac:chgData name="Tuttle, Monica" userId="966b0d8c-d660-4a10-a8bc-f58daf86d7ad" providerId="ADAL" clId="{4FAB6AE0-46EF-4D0A-A327-9A8CCC1AD2F6}" dt="2022-05-17T02:34:05.553" v="735" actId="26606"/>
          <ac:spMkLst>
            <pc:docMk/>
            <pc:sldMk cId="2744891812" sldId="282"/>
            <ac:spMk id="12" creationId="{83C98ABE-055B-441F-B07E-44F97F083C39}"/>
          </ac:spMkLst>
        </pc:spChg>
        <pc:spChg chg="add">
          <ac:chgData name="Tuttle, Monica" userId="966b0d8c-d660-4a10-a8bc-f58daf86d7ad" providerId="ADAL" clId="{4FAB6AE0-46EF-4D0A-A327-9A8CCC1AD2F6}" dt="2022-05-17T02:34:05.553" v="735" actId="26606"/>
          <ac:spMkLst>
            <pc:docMk/>
            <pc:sldMk cId="2744891812" sldId="282"/>
            <ac:spMk id="14" creationId="{29FDB030-9B49-4CED-8CCD-4D99382388AC}"/>
          </ac:spMkLst>
        </pc:spChg>
        <pc:spChg chg="add">
          <ac:chgData name="Tuttle, Monica" userId="966b0d8c-d660-4a10-a8bc-f58daf86d7ad" providerId="ADAL" clId="{4FAB6AE0-46EF-4D0A-A327-9A8CCC1AD2F6}" dt="2022-05-17T02:34:05.553" v="735" actId="26606"/>
          <ac:spMkLst>
            <pc:docMk/>
            <pc:sldMk cId="2744891812" sldId="282"/>
            <ac:spMk id="16" creationId="{3783CA14-24A1-485C-8B30-D6A5D87987AD}"/>
          </ac:spMkLst>
        </pc:spChg>
        <pc:spChg chg="add">
          <ac:chgData name="Tuttle, Monica" userId="966b0d8c-d660-4a10-a8bc-f58daf86d7ad" providerId="ADAL" clId="{4FAB6AE0-46EF-4D0A-A327-9A8CCC1AD2F6}" dt="2022-05-17T02:34:05.553" v="735" actId="26606"/>
          <ac:spMkLst>
            <pc:docMk/>
            <pc:sldMk cId="2744891812" sldId="282"/>
            <ac:spMk id="18" creationId="{9A97C86A-04D6-40F7-AE84-31AB43E6A846}"/>
          </ac:spMkLst>
        </pc:spChg>
        <pc:spChg chg="add">
          <ac:chgData name="Tuttle, Monica" userId="966b0d8c-d660-4a10-a8bc-f58daf86d7ad" providerId="ADAL" clId="{4FAB6AE0-46EF-4D0A-A327-9A8CCC1AD2F6}" dt="2022-05-17T02:34:05.553" v="735" actId="26606"/>
          <ac:spMkLst>
            <pc:docMk/>
            <pc:sldMk cId="2744891812" sldId="282"/>
            <ac:spMk id="20" creationId="{FF9F2414-84E8-453E-B1F3-389FDE8192D9}"/>
          </ac:spMkLst>
        </pc:spChg>
        <pc:spChg chg="add">
          <ac:chgData name="Tuttle, Monica" userId="966b0d8c-d660-4a10-a8bc-f58daf86d7ad" providerId="ADAL" clId="{4FAB6AE0-46EF-4D0A-A327-9A8CCC1AD2F6}" dt="2022-05-17T02:34:05.553" v="735" actId="26606"/>
          <ac:spMkLst>
            <pc:docMk/>
            <pc:sldMk cId="2744891812" sldId="282"/>
            <ac:spMk id="22" creationId="{3ECA69A1-7536-43AC-85EF-C7106179F5ED}"/>
          </ac:spMkLst>
        </pc:spChg>
        <pc:picChg chg="add mod">
          <ac:chgData name="Tuttle, Monica" userId="966b0d8c-d660-4a10-a8bc-f58daf86d7ad" providerId="ADAL" clId="{4FAB6AE0-46EF-4D0A-A327-9A8CCC1AD2F6}" dt="2022-05-17T02:34:17.422" v="737" actId="1076"/>
          <ac:picMkLst>
            <pc:docMk/>
            <pc:sldMk cId="2744891812" sldId="282"/>
            <ac:picMk id="5" creationId="{0738FA3E-2EBB-4E70-86D8-FF415740704E}"/>
          </ac:picMkLst>
        </pc:picChg>
      </pc:sldChg>
      <pc:sldMasterChg chg="setBg modSldLayout">
        <pc:chgData name="Tuttle, Monica" userId="966b0d8c-d660-4a10-a8bc-f58daf86d7ad" providerId="ADAL" clId="{4FAB6AE0-46EF-4D0A-A327-9A8CCC1AD2F6}" dt="2022-05-17T02:25:59.259" v="669"/>
        <pc:sldMasterMkLst>
          <pc:docMk/>
          <pc:sldMasterMk cId="1923551109" sldId="2147483648"/>
        </pc:sldMasterMkLst>
        <pc:sldLayoutChg chg="setBg">
          <pc:chgData name="Tuttle, Monica" userId="966b0d8c-d660-4a10-a8bc-f58daf86d7ad" providerId="ADAL" clId="{4FAB6AE0-46EF-4D0A-A327-9A8CCC1AD2F6}" dt="2022-05-17T02:25:59.259" v="669"/>
          <pc:sldLayoutMkLst>
            <pc:docMk/>
            <pc:sldMasterMk cId="1923551109" sldId="2147483648"/>
            <pc:sldLayoutMk cId="1305095917" sldId="2147483649"/>
          </pc:sldLayoutMkLst>
        </pc:sldLayoutChg>
        <pc:sldLayoutChg chg="setBg">
          <pc:chgData name="Tuttle, Monica" userId="966b0d8c-d660-4a10-a8bc-f58daf86d7ad" providerId="ADAL" clId="{4FAB6AE0-46EF-4D0A-A327-9A8CCC1AD2F6}" dt="2022-05-17T02:25:59.259" v="669"/>
          <pc:sldLayoutMkLst>
            <pc:docMk/>
            <pc:sldMasterMk cId="1923551109" sldId="2147483648"/>
            <pc:sldLayoutMk cId="133823590" sldId="2147483650"/>
          </pc:sldLayoutMkLst>
        </pc:sldLayoutChg>
        <pc:sldLayoutChg chg="setBg">
          <pc:chgData name="Tuttle, Monica" userId="966b0d8c-d660-4a10-a8bc-f58daf86d7ad" providerId="ADAL" clId="{4FAB6AE0-46EF-4D0A-A327-9A8CCC1AD2F6}" dt="2022-05-17T02:25:59.259" v="669"/>
          <pc:sldLayoutMkLst>
            <pc:docMk/>
            <pc:sldMasterMk cId="1923551109" sldId="2147483648"/>
            <pc:sldLayoutMk cId="2226901941" sldId="2147483651"/>
          </pc:sldLayoutMkLst>
        </pc:sldLayoutChg>
        <pc:sldLayoutChg chg="setBg">
          <pc:chgData name="Tuttle, Monica" userId="966b0d8c-d660-4a10-a8bc-f58daf86d7ad" providerId="ADAL" clId="{4FAB6AE0-46EF-4D0A-A327-9A8CCC1AD2F6}" dt="2022-05-17T02:25:59.259" v="669"/>
          <pc:sldLayoutMkLst>
            <pc:docMk/>
            <pc:sldMasterMk cId="1923551109" sldId="2147483648"/>
            <pc:sldLayoutMk cId="1231752381" sldId="2147483652"/>
          </pc:sldLayoutMkLst>
        </pc:sldLayoutChg>
        <pc:sldLayoutChg chg="setBg">
          <pc:chgData name="Tuttle, Monica" userId="966b0d8c-d660-4a10-a8bc-f58daf86d7ad" providerId="ADAL" clId="{4FAB6AE0-46EF-4D0A-A327-9A8CCC1AD2F6}" dt="2022-05-17T02:25:59.259" v="669"/>
          <pc:sldLayoutMkLst>
            <pc:docMk/>
            <pc:sldMasterMk cId="1923551109" sldId="2147483648"/>
            <pc:sldLayoutMk cId="3736108822" sldId="2147483653"/>
          </pc:sldLayoutMkLst>
        </pc:sldLayoutChg>
        <pc:sldLayoutChg chg="setBg">
          <pc:chgData name="Tuttle, Monica" userId="966b0d8c-d660-4a10-a8bc-f58daf86d7ad" providerId="ADAL" clId="{4FAB6AE0-46EF-4D0A-A327-9A8CCC1AD2F6}" dt="2022-05-17T02:25:59.259" v="669"/>
          <pc:sldLayoutMkLst>
            <pc:docMk/>
            <pc:sldMasterMk cId="1923551109" sldId="2147483648"/>
            <pc:sldLayoutMk cId="4081211597" sldId="2147483654"/>
          </pc:sldLayoutMkLst>
        </pc:sldLayoutChg>
        <pc:sldLayoutChg chg="setBg">
          <pc:chgData name="Tuttle, Monica" userId="966b0d8c-d660-4a10-a8bc-f58daf86d7ad" providerId="ADAL" clId="{4FAB6AE0-46EF-4D0A-A327-9A8CCC1AD2F6}" dt="2022-05-17T02:25:59.259" v="669"/>
          <pc:sldLayoutMkLst>
            <pc:docMk/>
            <pc:sldMasterMk cId="1923551109" sldId="2147483648"/>
            <pc:sldLayoutMk cId="3397326390" sldId="2147483655"/>
          </pc:sldLayoutMkLst>
        </pc:sldLayoutChg>
        <pc:sldLayoutChg chg="setBg">
          <pc:chgData name="Tuttle, Monica" userId="966b0d8c-d660-4a10-a8bc-f58daf86d7ad" providerId="ADAL" clId="{4FAB6AE0-46EF-4D0A-A327-9A8CCC1AD2F6}" dt="2022-05-17T02:25:59.259" v="669"/>
          <pc:sldLayoutMkLst>
            <pc:docMk/>
            <pc:sldMasterMk cId="1923551109" sldId="2147483648"/>
            <pc:sldLayoutMk cId="2480294713" sldId="2147483656"/>
          </pc:sldLayoutMkLst>
        </pc:sldLayoutChg>
        <pc:sldLayoutChg chg="setBg">
          <pc:chgData name="Tuttle, Monica" userId="966b0d8c-d660-4a10-a8bc-f58daf86d7ad" providerId="ADAL" clId="{4FAB6AE0-46EF-4D0A-A327-9A8CCC1AD2F6}" dt="2022-05-17T02:25:59.259" v="669"/>
          <pc:sldLayoutMkLst>
            <pc:docMk/>
            <pc:sldMasterMk cId="1923551109" sldId="2147483648"/>
            <pc:sldLayoutMk cId="3367221733" sldId="2147483657"/>
          </pc:sldLayoutMkLst>
        </pc:sldLayoutChg>
        <pc:sldLayoutChg chg="setBg">
          <pc:chgData name="Tuttle, Monica" userId="966b0d8c-d660-4a10-a8bc-f58daf86d7ad" providerId="ADAL" clId="{4FAB6AE0-46EF-4D0A-A327-9A8CCC1AD2F6}" dt="2022-05-17T02:25:59.259" v="669"/>
          <pc:sldLayoutMkLst>
            <pc:docMk/>
            <pc:sldMasterMk cId="1923551109" sldId="2147483648"/>
            <pc:sldLayoutMk cId="1589535241" sldId="2147483658"/>
          </pc:sldLayoutMkLst>
        </pc:sldLayoutChg>
        <pc:sldLayoutChg chg="setBg">
          <pc:chgData name="Tuttle, Monica" userId="966b0d8c-d660-4a10-a8bc-f58daf86d7ad" providerId="ADAL" clId="{4FAB6AE0-46EF-4D0A-A327-9A8CCC1AD2F6}" dt="2022-05-17T02:25:59.259" v="669"/>
          <pc:sldLayoutMkLst>
            <pc:docMk/>
            <pc:sldMasterMk cId="1923551109" sldId="2147483648"/>
            <pc:sldLayoutMk cId="1209944626" sldId="2147483659"/>
          </pc:sldLayoutMkLst>
        </pc:sldLayoutChg>
      </pc:sldMasterChg>
    </pc:docChg>
  </pc:docChgLst>
  <pc:docChgLst>
    <pc:chgData name="Tuttle, Monica" userId="966b0d8c-d660-4a10-a8bc-f58daf86d7ad" providerId="ADAL" clId="{28492B9A-0848-488C-84AD-C7BD0608F02E}"/>
    <pc:docChg chg="undo custSel addSld delSld modSld sldOrd">
      <pc:chgData name="Tuttle, Monica" userId="966b0d8c-d660-4a10-a8bc-f58daf86d7ad" providerId="ADAL" clId="{28492B9A-0848-488C-84AD-C7BD0608F02E}" dt="2022-05-27T10:04:26.986" v="1923" actId="20577"/>
      <pc:docMkLst>
        <pc:docMk/>
      </pc:docMkLst>
      <pc:sldChg chg="delSp modSp mod setBg delDesignElem">
        <pc:chgData name="Tuttle, Monica" userId="966b0d8c-d660-4a10-a8bc-f58daf86d7ad" providerId="ADAL" clId="{28492B9A-0848-488C-84AD-C7BD0608F02E}" dt="2022-05-25T17:39:23.444" v="1643" actId="404"/>
        <pc:sldMkLst>
          <pc:docMk/>
          <pc:sldMk cId="1150859544" sldId="256"/>
        </pc:sldMkLst>
        <pc:spChg chg="mod">
          <ac:chgData name="Tuttle, Monica" userId="966b0d8c-d660-4a10-a8bc-f58daf86d7ad" providerId="ADAL" clId="{28492B9A-0848-488C-84AD-C7BD0608F02E}" dt="2022-05-25T17:39:23.444" v="1643" actId="404"/>
          <ac:spMkLst>
            <pc:docMk/>
            <pc:sldMk cId="1150859544" sldId="256"/>
            <ac:spMk id="2" creationId="{07B0DCFC-F5DE-4730-AD2D-B46326DABA96}"/>
          </ac:spMkLst>
        </pc:spChg>
        <pc:spChg chg="del mod">
          <ac:chgData name="Tuttle, Monica" userId="966b0d8c-d660-4a10-a8bc-f58daf86d7ad" providerId="ADAL" clId="{28492B9A-0848-488C-84AD-C7BD0608F02E}" dt="2022-05-25T17:39:03.721" v="1637" actId="478"/>
          <ac:spMkLst>
            <pc:docMk/>
            <pc:sldMk cId="1150859544" sldId="256"/>
            <ac:spMk id="3" creationId="{AD7DEBF6-EAA4-40D7-A482-44255765DC75}"/>
          </ac:spMkLst>
        </pc:spChg>
        <pc:spChg chg="del">
          <ac:chgData name="Tuttle, Monica" userId="966b0d8c-d660-4a10-a8bc-f58daf86d7ad" providerId="ADAL" clId="{28492B9A-0848-488C-84AD-C7BD0608F02E}" dt="2022-05-25T15:59:05.811" v="363"/>
          <ac:spMkLst>
            <pc:docMk/>
            <pc:sldMk cId="1150859544" sldId="256"/>
            <ac:spMk id="8" creationId="{88294908-8B00-4F58-BBBA-20F71A40AA9E}"/>
          </ac:spMkLst>
        </pc:spChg>
        <pc:spChg chg="del">
          <ac:chgData name="Tuttle, Monica" userId="966b0d8c-d660-4a10-a8bc-f58daf86d7ad" providerId="ADAL" clId="{28492B9A-0848-488C-84AD-C7BD0608F02E}" dt="2022-05-25T15:59:05.811" v="363"/>
          <ac:spMkLst>
            <pc:docMk/>
            <pc:sldMk cId="1150859544" sldId="256"/>
            <ac:spMk id="10" creationId="{4364C879-1404-4203-8E9D-CC5DE0A621A2}"/>
          </ac:spMkLst>
        </pc:spChg>
        <pc:spChg chg="del">
          <ac:chgData name="Tuttle, Monica" userId="966b0d8c-d660-4a10-a8bc-f58daf86d7ad" providerId="ADAL" clId="{28492B9A-0848-488C-84AD-C7BD0608F02E}" dt="2022-05-25T15:59:05.811" v="363"/>
          <ac:spMkLst>
            <pc:docMk/>
            <pc:sldMk cId="1150859544" sldId="256"/>
            <ac:spMk id="12" creationId="{84617302-4B0D-4351-A6BB-6F0930D943AC}"/>
          </ac:spMkLst>
        </pc:spChg>
        <pc:spChg chg="del">
          <ac:chgData name="Tuttle, Monica" userId="966b0d8c-d660-4a10-a8bc-f58daf86d7ad" providerId="ADAL" clId="{28492B9A-0848-488C-84AD-C7BD0608F02E}" dt="2022-05-25T15:59:05.811" v="363"/>
          <ac:spMkLst>
            <pc:docMk/>
            <pc:sldMk cId="1150859544" sldId="256"/>
            <ac:spMk id="14" creationId="{DA2C7802-C2E0-4218-8F89-8DD7CCD2CD1C}"/>
          </ac:spMkLst>
        </pc:spChg>
        <pc:spChg chg="del">
          <ac:chgData name="Tuttle, Monica" userId="966b0d8c-d660-4a10-a8bc-f58daf86d7ad" providerId="ADAL" clId="{28492B9A-0848-488C-84AD-C7BD0608F02E}" dt="2022-05-25T15:59:05.811" v="363"/>
          <ac:spMkLst>
            <pc:docMk/>
            <pc:sldMk cId="1150859544" sldId="256"/>
            <ac:spMk id="16" creationId="{A6D7111A-21E5-4EE9-8A78-10E5530F0116}"/>
          </ac:spMkLst>
        </pc:spChg>
        <pc:spChg chg="del">
          <ac:chgData name="Tuttle, Monica" userId="966b0d8c-d660-4a10-a8bc-f58daf86d7ad" providerId="ADAL" clId="{28492B9A-0848-488C-84AD-C7BD0608F02E}" dt="2022-05-25T15:59:05.811" v="363"/>
          <ac:spMkLst>
            <pc:docMk/>
            <pc:sldMk cId="1150859544" sldId="256"/>
            <ac:spMk id="18" creationId="{A3969E80-A77B-49FC-9122-D89AFD5EE118}"/>
          </ac:spMkLst>
        </pc:spChg>
        <pc:spChg chg="del">
          <ac:chgData name="Tuttle, Monica" userId="966b0d8c-d660-4a10-a8bc-f58daf86d7ad" providerId="ADAL" clId="{28492B9A-0848-488C-84AD-C7BD0608F02E}" dt="2022-05-25T15:59:05.811" v="363"/>
          <ac:spMkLst>
            <pc:docMk/>
            <pc:sldMk cId="1150859544" sldId="256"/>
            <ac:spMk id="20" creationId="{1849CA57-76BD-4CF2-80BA-D7A46A01B7B1}"/>
          </ac:spMkLst>
        </pc:spChg>
        <pc:spChg chg="del">
          <ac:chgData name="Tuttle, Monica" userId="966b0d8c-d660-4a10-a8bc-f58daf86d7ad" providerId="ADAL" clId="{28492B9A-0848-488C-84AD-C7BD0608F02E}" dt="2022-05-25T15:59:05.811" v="363"/>
          <ac:spMkLst>
            <pc:docMk/>
            <pc:sldMk cId="1150859544" sldId="256"/>
            <ac:spMk id="22" creationId="{35E9085E-E730-4768-83D4-6CB7E9897153}"/>
          </ac:spMkLst>
        </pc:spChg>
        <pc:spChg chg="del">
          <ac:chgData name="Tuttle, Monica" userId="966b0d8c-d660-4a10-a8bc-f58daf86d7ad" providerId="ADAL" clId="{28492B9A-0848-488C-84AD-C7BD0608F02E}" dt="2022-05-25T15:59:05.811" v="363"/>
          <ac:spMkLst>
            <pc:docMk/>
            <pc:sldMk cId="1150859544" sldId="256"/>
            <ac:spMk id="24" creationId="{973272FE-A474-4CAE-8CA2-BCC8B476C3F4}"/>
          </ac:spMkLst>
        </pc:spChg>
        <pc:spChg chg="del">
          <ac:chgData name="Tuttle, Monica" userId="966b0d8c-d660-4a10-a8bc-f58daf86d7ad" providerId="ADAL" clId="{28492B9A-0848-488C-84AD-C7BD0608F02E}" dt="2022-05-25T15:59:05.811" v="363"/>
          <ac:spMkLst>
            <pc:docMk/>
            <pc:sldMk cId="1150859544" sldId="256"/>
            <ac:spMk id="26" creationId="{E07981EA-05A6-437C-88D7-B377B92B031D}"/>
          </ac:spMkLst>
        </pc:spChg>
        <pc:spChg chg="del">
          <ac:chgData name="Tuttle, Monica" userId="966b0d8c-d660-4a10-a8bc-f58daf86d7ad" providerId="ADAL" clId="{28492B9A-0848-488C-84AD-C7BD0608F02E}" dt="2022-05-25T15:59:05.811" v="363"/>
          <ac:spMkLst>
            <pc:docMk/>
            <pc:sldMk cId="1150859544" sldId="256"/>
            <ac:spMk id="28" creationId="{15E3C750-986E-4769-B1AE-49289FBEE757}"/>
          </ac:spMkLst>
        </pc:spChg>
      </pc:sldChg>
      <pc:sldChg chg="del">
        <pc:chgData name="Tuttle, Monica" userId="966b0d8c-d660-4a10-a8bc-f58daf86d7ad" providerId="ADAL" clId="{28492B9A-0848-488C-84AD-C7BD0608F02E}" dt="2022-05-24T23:24:09.172" v="153" actId="2696"/>
        <pc:sldMkLst>
          <pc:docMk/>
          <pc:sldMk cId="313974124" sldId="257"/>
        </pc:sldMkLst>
      </pc:sldChg>
      <pc:sldChg chg="addSp delSp modSp mod ord delDesignElem chgLayout modNotesTx">
        <pc:chgData name="Tuttle, Monica" userId="966b0d8c-d660-4a10-a8bc-f58daf86d7ad" providerId="ADAL" clId="{28492B9A-0848-488C-84AD-C7BD0608F02E}" dt="2022-05-25T17:19:50.534" v="504"/>
        <pc:sldMkLst>
          <pc:docMk/>
          <pc:sldMk cId="109656758" sldId="272"/>
        </pc:sldMkLst>
        <pc:spChg chg="del">
          <ac:chgData name="Tuttle, Monica" userId="966b0d8c-d660-4a10-a8bc-f58daf86d7ad" providerId="ADAL" clId="{28492B9A-0848-488C-84AD-C7BD0608F02E}" dt="2022-05-24T23:30:02.314" v="187" actId="6264"/>
          <ac:spMkLst>
            <pc:docMk/>
            <pc:sldMk cId="109656758" sldId="272"/>
            <ac:spMk id="8" creationId="{F3060C83-F051-4F0E-ABAD-AA0DFC48B218}"/>
          </ac:spMkLst>
        </pc:spChg>
        <pc:spChg chg="del">
          <ac:chgData name="Tuttle, Monica" userId="966b0d8c-d660-4a10-a8bc-f58daf86d7ad" providerId="ADAL" clId="{28492B9A-0848-488C-84AD-C7BD0608F02E}" dt="2022-05-24T23:30:02.314" v="187" actId="6264"/>
          <ac:spMkLst>
            <pc:docMk/>
            <pc:sldMk cId="109656758" sldId="272"/>
            <ac:spMk id="10" creationId="{83C98ABE-055B-441F-B07E-44F97F083C39}"/>
          </ac:spMkLst>
        </pc:spChg>
        <pc:spChg chg="del">
          <ac:chgData name="Tuttle, Monica" userId="966b0d8c-d660-4a10-a8bc-f58daf86d7ad" providerId="ADAL" clId="{28492B9A-0848-488C-84AD-C7BD0608F02E}" dt="2022-05-24T23:30:02.314" v="187" actId="6264"/>
          <ac:spMkLst>
            <pc:docMk/>
            <pc:sldMk cId="109656758" sldId="272"/>
            <ac:spMk id="12" creationId="{29FDB030-9B49-4CED-8CCD-4D99382388AC}"/>
          </ac:spMkLst>
        </pc:spChg>
        <pc:spChg chg="del">
          <ac:chgData name="Tuttle, Monica" userId="966b0d8c-d660-4a10-a8bc-f58daf86d7ad" providerId="ADAL" clId="{28492B9A-0848-488C-84AD-C7BD0608F02E}" dt="2022-05-24T23:30:02.314" v="187" actId="6264"/>
          <ac:spMkLst>
            <pc:docMk/>
            <pc:sldMk cId="109656758" sldId="272"/>
            <ac:spMk id="14" creationId="{3783CA14-24A1-485C-8B30-D6A5D87987AD}"/>
          </ac:spMkLst>
        </pc:spChg>
        <pc:spChg chg="del">
          <ac:chgData name="Tuttle, Monica" userId="966b0d8c-d660-4a10-a8bc-f58daf86d7ad" providerId="ADAL" clId="{28492B9A-0848-488C-84AD-C7BD0608F02E}" dt="2022-05-24T23:30:02.314" v="187" actId="6264"/>
          <ac:spMkLst>
            <pc:docMk/>
            <pc:sldMk cId="109656758" sldId="272"/>
            <ac:spMk id="16" creationId="{9A97C86A-04D6-40F7-AE84-31AB43E6A846}"/>
          </ac:spMkLst>
        </pc:spChg>
        <pc:spChg chg="del">
          <ac:chgData name="Tuttle, Monica" userId="966b0d8c-d660-4a10-a8bc-f58daf86d7ad" providerId="ADAL" clId="{28492B9A-0848-488C-84AD-C7BD0608F02E}" dt="2022-05-24T23:30:02.314" v="187" actId="6264"/>
          <ac:spMkLst>
            <pc:docMk/>
            <pc:sldMk cId="109656758" sldId="272"/>
            <ac:spMk id="18" creationId="{FF9F2414-84E8-453E-B1F3-389FDE8192D9}"/>
          </ac:spMkLst>
        </pc:spChg>
        <pc:spChg chg="del">
          <ac:chgData name="Tuttle, Monica" userId="966b0d8c-d660-4a10-a8bc-f58daf86d7ad" providerId="ADAL" clId="{28492B9A-0848-488C-84AD-C7BD0608F02E}" dt="2022-05-24T23:30:02.314" v="187" actId="6264"/>
          <ac:spMkLst>
            <pc:docMk/>
            <pc:sldMk cId="109656758" sldId="272"/>
            <ac:spMk id="20" creationId="{3ECA69A1-7536-43AC-85EF-C7106179F5ED}"/>
          </ac:spMkLst>
        </pc:spChg>
        <pc:picChg chg="mod">
          <ac:chgData name="Tuttle, Monica" userId="966b0d8c-d660-4a10-a8bc-f58daf86d7ad" providerId="ADAL" clId="{28492B9A-0848-488C-84AD-C7BD0608F02E}" dt="2022-05-24T23:29:47.908" v="184" actId="1076"/>
          <ac:picMkLst>
            <pc:docMk/>
            <pc:sldMk cId="109656758" sldId="272"/>
            <ac:picMk id="3" creationId="{116CF494-BD35-401E-9347-E98D358079B1}"/>
          </ac:picMkLst>
        </pc:picChg>
        <pc:picChg chg="add mod">
          <ac:chgData name="Tuttle, Monica" userId="966b0d8c-d660-4a10-a8bc-f58daf86d7ad" providerId="ADAL" clId="{28492B9A-0848-488C-84AD-C7BD0608F02E}" dt="2022-05-24T23:31:23.379" v="190" actId="14826"/>
          <ac:picMkLst>
            <pc:docMk/>
            <pc:sldMk cId="109656758" sldId="272"/>
            <ac:picMk id="4" creationId="{B3BCA6D6-D6F6-480B-8895-9A43BD44E7E6}"/>
          </ac:picMkLst>
        </pc:picChg>
      </pc:sldChg>
      <pc:sldChg chg="addSp delSp modSp mod ord modNotesTx">
        <pc:chgData name="Tuttle, Monica" userId="966b0d8c-d660-4a10-a8bc-f58daf86d7ad" providerId="ADAL" clId="{28492B9A-0848-488C-84AD-C7BD0608F02E}" dt="2022-05-25T17:19:47.918" v="503"/>
        <pc:sldMkLst>
          <pc:docMk/>
          <pc:sldMk cId="458036652" sldId="273"/>
        </pc:sldMkLst>
        <pc:picChg chg="del mod">
          <ac:chgData name="Tuttle, Monica" userId="966b0d8c-d660-4a10-a8bc-f58daf86d7ad" providerId="ADAL" clId="{28492B9A-0848-488C-84AD-C7BD0608F02E}" dt="2022-05-24T23:28:51.762" v="181" actId="478"/>
          <ac:picMkLst>
            <pc:docMk/>
            <pc:sldMk cId="458036652" sldId="273"/>
            <ac:picMk id="3" creationId="{FDD74419-2EF6-4F4A-A6BE-C9509CC6668C}"/>
          </ac:picMkLst>
        </pc:picChg>
        <pc:picChg chg="add mod">
          <ac:chgData name="Tuttle, Monica" userId="966b0d8c-d660-4a10-a8bc-f58daf86d7ad" providerId="ADAL" clId="{28492B9A-0848-488C-84AD-C7BD0608F02E}" dt="2022-05-24T23:29:00.148" v="183" actId="1076"/>
          <ac:picMkLst>
            <pc:docMk/>
            <pc:sldMk cId="458036652" sldId="273"/>
            <ac:picMk id="4" creationId="{FFC70D6A-0115-40DA-A328-D5E0D51D6902}"/>
          </ac:picMkLst>
        </pc:picChg>
        <pc:picChg chg="add">
          <ac:chgData name="Tuttle, Monica" userId="966b0d8c-d660-4a10-a8bc-f58daf86d7ad" providerId="ADAL" clId="{28492B9A-0848-488C-84AD-C7BD0608F02E}" dt="2022-05-24T23:30:48.934" v="189" actId="22"/>
          <ac:picMkLst>
            <pc:docMk/>
            <pc:sldMk cId="458036652" sldId="273"/>
            <ac:picMk id="6" creationId="{54C92C2E-E50D-42AE-AD07-3E922A635815}"/>
          </ac:picMkLst>
        </pc:picChg>
      </pc:sldChg>
      <pc:sldChg chg="modSp del mod">
        <pc:chgData name="Tuttle, Monica" userId="966b0d8c-d660-4a10-a8bc-f58daf86d7ad" providerId="ADAL" clId="{28492B9A-0848-488C-84AD-C7BD0608F02E}" dt="2022-05-24T23:07:07.938" v="38" actId="2696"/>
        <pc:sldMkLst>
          <pc:docMk/>
          <pc:sldMk cId="2087307904" sldId="277"/>
        </pc:sldMkLst>
        <pc:picChg chg="mod">
          <ac:chgData name="Tuttle, Monica" userId="966b0d8c-d660-4a10-a8bc-f58daf86d7ad" providerId="ADAL" clId="{28492B9A-0848-488C-84AD-C7BD0608F02E}" dt="2022-05-24T23:05:06.095" v="18" actId="1076"/>
          <ac:picMkLst>
            <pc:docMk/>
            <pc:sldMk cId="2087307904" sldId="277"/>
            <ac:picMk id="5" creationId="{CBF08168-2CAD-49AB-8DD4-F80336B92B53}"/>
          </ac:picMkLst>
        </pc:picChg>
      </pc:sldChg>
      <pc:sldChg chg="del">
        <pc:chgData name="Tuttle, Monica" userId="966b0d8c-d660-4a10-a8bc-f58daf86d7ad" providerId="ADAL" clId="{28492B9A-0848-488C-84AD-C7BD0608F02E}" dt="2022-05-24T23:00:21.762" v="9" actId="2696"/>
        <pc:sldMkLst>
          <pc:docMk/>
          <pc:sldMk cId="2726889829" sldId="279"/>
        </pc:sldMkLst>
      </pc:sldChg>
      <pc:sldChg chg="addSp delSp modSp mod delDesignElem modNotesTx">
        <pc:chgData name="Tuttle, Monica" userId="966b0d8c-d660-4a10-a8bc-f58daf86d7ad" providerId="ADAL" clId="{28492B9A-0848-488C-84AD-C7BD0608F02E}" dt="2022-05-26T10:42:21.417" v="1678" actId="1076"/>
        <pc:sldMkLst>
          <pc:docMk/>
          <pc:sldMk cId="3732971224" sldId="280"/>
        </pc:sldMkLst>
        <pc:spChg chg="add del mod">
          <ac:chgData name="Tuttle, Monica" userId="966b0d8c-d660-4a10-a8bc-f58daf86d7ad" providerId="ADAL" clId="{28492B9A-0848-488C-84AD-C7BD0608F02E}" dt="2022-05-24T23:08:35.300" v="53" actId="22"/>
          <ac:spMkLst>
            <pc:docMk/>
            <pc:sldMk cId="3732971224" sldId="280"/>
            <ac:spMk id="5" creationId="{FED16CA8-CEFC-4563-994E-E9EAC0262FB2}"/>
          </ac:spMkLst>
        </pc:spChg>
        <pc:spChg chg="add del">
          <ac:chgData name="Tuttle, Monica" userId="966b0d8c-d660-4a10-a8bc-f58daf86d7ad" providerId="ADAL" clId="{28492B9A-0848-488C-84AD-C7BD0608F02E}" dt="2022-05-24T23:06:25.492" v="23" actId="26606"/>
          <ac:spMkLst>
            <pc:docMk/>
            <pc:sldMk cId="3732971224" sldId="280"/>
            <ac:spMk id="15" creationId="{F83B1BEA-1159-4AE5-AD9B-9440E5189009}"/>
          </ac:spMkLst>
        </pc:spChg>
        <pc:spChg chg="add del">
          <ac:chgData name="Tuttle, Monica" userId="966b0d8c-d660-4a10-a8bc-f58daf86d7ad" providerId="ADAL" clId="{28492B9A-0848-488C-84AD-C7BD0608F02E}" dt="2022-05-24T23:06:25.492" v="23" actId="26606"/>
          <ac:spMkLst>
            <pc:docMk/>
            <pc:sldMk cId="3732971224" sldId="280"/>
            <ac:spMk id="24" creationId="{5D50C310-510F-45B8-81D2-BE905D5C6D58}"/>
          </ac:spMkLst>
        </pc:spChg>
        <pc:spChg chg="add del">
          <ac:chgData name="Tuttle, Monica" userId="966b0d8c-d660-4a10-a8bc-f58daf86d7ad" providerId="ADAL" clId="{28492B9A-0848-488C-84AD-C7BD0608F02E}" dt="2022-05-24T23:06:25.492" v="23" actId="26606"/>
          <ac:spMkLst>
            <pc:docMk/>
            <pc:sldMk cId="3732971224" sldId="280"/>
            <ac:spMk id="25" creationId="{ADE82137-58FB-28A9-FB6C-653218D5C2B3}"/>
          </ac:spMkLst>
        </pc:spChg>
        <pc:spChg chg="add del">
          <ac:chgData name="Tuttle, Monica" userId="966b0d8c-d660-4a10-a8bc-f58daf86d7ad" providerId="ADAL" clId="{28492B9A-0848-488C-84AD-C7BD0608F02E}" dt="2022-05-24T23:06:41.506" v="29" actId="26606"/>
          <ac:spMkLst>
            <pc:docMk/>
            <pc:sldMk cId="3732971224" sldId="280"/>
            <ac:spMk id="26" creationId="{5E52985E-2553-471E-82AA-5ED7A329890A}"/>
          </ac:spMkLst>
        </pc:spChg>
        <pc:spChg chg="add del">
          <ac:chgData name="Tuttle, Monica" userId="966b0d8c-d660-4a10-a8bc-f58daf86d7ad" providerId="ADAL" clId="{28492B9A-0848-488C-84AD-C7BD0608F02E}" dt="2022-05-24T23:06:28.879" v="25" actId="26606"/>
          <ac:spMkLst>
            <pc:docMk/>
            <pc:sldMk cId="3732971224" sldId="280"/>
            <ac:spMk id="28" creationId="{385E1BDC-A9B0-4A87-82E3-F3187F69A802}"/>
          </ac:spMkLst>
        </pc:spChg>
        <pc:spChg chg="add del">
          <ac:chgData name="Tuttle, Monica" userId="966b0d8c-d660-4a10-a8bc-f58daf86d7ad" providerId="ADAL" clId="{28492B9A-0848-488C-84AD-C7BD0608F02E}" dt="2022-05-24T23:06:28.879" v="25" actId="26606"/>
          <ac:spMkLst>
            <pc:docMk/>
            <pc:sldMk cId="3732971224" sldId="280"/>
            <ac:spMk id="30" creationId="{0990C621-3B8B-4820-8328-D47EF7CE823C}"/>
          </ac:spMkLst>
        </pc:spChg>
        <pc:spChg chg="add del">
          <ac:chgData name="Tuttle, Monica" userId="966b0d8c-d660-4a10-a8bc-f58daf86d7ad" providerId="ADAL" clId="{28492B9A-0848-488C-84AD-C7BD0608F02E}" dt="2022-05-24T23:06:28.879" v="25" actId="26606"/>
          <ac:spMkLst>
            <pc:docMk/>
            <pc:sldMk cId="3732971224" sldId="280"/>
            <ac:spMk id="32" creationId="{C1A2385B-1D2A-4E17-84FA-6CB7F0AAE473}"/>
          </ac:spMkLst>
        </pc:spChg>
        <pc:spChg chg="add del">
          <ac:chgData name="Tuttle, Monica" userId="966b0d8c-d660-4a10-a8bc-f58daf86d7ad" providerId="ADAL" clId="{28492B9A-0848-488C-84AD-C7BD0608F02E}" dt="2022-05-24T23:06:28.879" v="25" actId="26606"/>
          <ac:spMkLst>
            <pc:docMk/>
            <pc:sldMk cId="3732971224" sldId="280"/>
            <ac:spMk id="34" creationId="{5E791F2F-79DB-4CC0-9FA1-001E3E91E8B7}"/>
          </ac:spMkLst>
        </pc:spChg>
        <pc:spChg chg="add del">
          <ac:chgData name="Tuttle, Monica" userId="966b0d8c-d660-4a10-a8bc-f58daf86d7ad" providerId="ADAL" clId="{28492B9A-0848-488C-84AD-C7BD0608F02E}" dt="2022-05-24T23:06:28.879" v="25" actId="26606"/>
          <ac:spMkLst>
            <pc:docMk/>
            <pc:sldMk cId="3732971224" sldId="280"/>
            <ac:spMk id="37" creationId="{4B2940A0-D47B-2D4B-0814-DD96104F1C42}"/>
          </ac:spMkLst>
        </pc:spChg>
        <pc:spChg chg="add del">
          <ac:chgData name="Tuttle, Monica" userId="966b0d8c-d660-4a10-a8bc-f58daf86d7ad" providerId="ADAL" clId="{28492B9A-0848-488C-84AD-C7BD0608F02E}" dt="2022-05-24T23:06:41.506" v="29" actId="26606"/>
          <ac:spMkLst>
            <pc:docMk/>
            <pc:sldMk cId="3732971224" sldId="280"/>
            <ac:spMk id="42" creationId="{F1476DB1-0FCC-EFAB-89F1-67389D658AEA}"/>
          </ac:spMkLst>
        </pc:spChg>
        <pc:spChg chg="add del">
          <ac:chgData name="Tuttle, Monica" userId="966b0d8c-d660-4a10-a8bc-f58daf86d7ad" providerId="ADAL" clId="{28492B9A-0848-488C-84AD-C7BD0608F02E}" dt="2022-05-24T23:06:42.318" v="31" actId="26606"/>
          <ac:spMkLst>
            <pc:docMk/>
            <pc:sldMk cId="3732971224" sldId="280"/>
            <ac:spMk id="44" creationId="{C05BDF5B-0396-8F86-2F16-25A0F6F49C13}"/>
          </ac:spMkLst>
        </pc:spChg>
        <pc:spChg chg="add del">
          <ac:chgData name="Tuttle, Monica" userId="966b0d8c-d660-4a10-a8bc-f58daf86d7ad" providerId="ADAL" clId="{28492B9A-0848-488C-84AD-C7BD0608F02E}" dt="2022-05-24T23:06:42.318" v="31" actId="26606"/>
          <ac:spMkLst>
            <pc:docMk/>
            <pc:sldMk cId="3732971224" sldId="280"/>
            <ac:spMk id="46" creationId="{5AAE9118-0436-4488-AC4A-C14DF6A7B6B1}"/>
          </ac:spMkLst>
        </pc:spChg>
        <pc:spChg chg="add del">
          <ac:chgData name="Tuttle, Monica" userId="966b0d8c-d660-4a10-a8bc-f58daf86d7ad" providerId="ADAL" clId="{28492B9A-0848-488C-84AD-C7BD0608F02E}" dt="2022-05-24T23:06:42.318" v="31" actId="26606"/>
          <ac:spMkLst>
            <pc:docMk/>
            <pc:sldMk cId="3732971224" sldId="280"/>
            <ac:spMk id="47" creationId="{48AADC38-41AB-482C-B8C3-6B9CD91B678A}"/>
          </ac:spMkLst>
        </pc:spChg>
        <pc:spChg chg="add del">
          <ac:chgData name="Tuttle, Monica" userId="966b0d8c-d660-4a10-a8bc-f58daf86d7ad" providerId="ADAL" clId="{28492B9A-0848-488C-84AD-C7BD0608F02E}" dt="2022-05-24T23:07:46.528" v="49" actId="26606"/>
          <ac:spMkLst>
            <pc:docMk/>
            <pc:sldMk cId="3732971224" sldId="280"/>
            <ac:spMk id="48" creationId="{A9F529C3-C941-49FD-8C67-82F134F64BDB}"/>
          </ac:spMkLst>
        </pc:spChg>
        <pc:spChg chg="add del">
          <ac:chgData name="Tuttle, Monica" userId="966b0d8c-d660-4a10-a8bc-f58daf86d7ad" providerId="ADAL" clId="{28492B9A-0848-488C-84AD-C7BD0608F02E}" dt="2022-05-24T23:06:46.029" v="33" actId="26606"/>
          <ac:spMkLst>
            <pc:docMk/>
            <pc:sldMk cId="3732971224" sldId="280"/>
            <ac:spMk id="50" creationId="{385E1BDC-A9B0-4A87-82E3-F3187F69A802}"/>
          </ac:spMkLst>
        </pc:spChg>
        <pc:spChg chg="add del">
          <ac:chgData name="Tuttle, Monica" userId="966b0d8c-d660-4a10-a8bc-f58daf86d7ad" providerId="ADAL" clId="{28492B9A-0848-488C-84AD-C7BD0608F02E}" dt="2022-05-24T23:06:46.029" v="33" actId="26606"/>
          <ac:spMkLst>
            <pc:docMk/>
            <pc:sldMk cId="3732971224" sldId="280"/>
            <ac:spMk id="52" creationId="{0990C621-3B8B-4820-8328-D47EF7CE823C}"/>
          </ac:spMkLst>
        </pc:spChg>
        <pc:spChg chg="add del">
          <ac:chgData name="Tuttle, Monica" userId="966b0d8c-d660-4a10-a8bc-f58daf86d7ad" providerId="ADAL" clId="{28492B9A-0848-488C-84AD-C7BD0608F02E}" dt="2022-05-24T23:06:46.029" v="33" actId="26606"/>
          <ac:spMkLst>
            <pc:docMk/>
            <pc:sldMk cId="3732971224" sldId="280"/>
            <ac:spMk id="54" creationId="{C1A2385B-1D2A-4E17-84FA-6CB7F0AAE473}"/>
          </ac:spMkLst>
        </pc:spChg>
        <pc:spChg chg="add del">
          <ac:chgData name="Tuttle, Monica" userId="966b0d8c-d660-4a10-a8bc-f58daf86d7ad" providerId="ADAL" clId="{28492B9A-0848-488C-84AD-C7BD0608F02E}" dt="2022-05-24T23:06:46.029" v="33" actId="26606"/>
          <ac:spMkLst>
            <pc:docMk/>
            <pc:sldMk cId="3732971224" sldId="280"/>
            <ac:spMk id="55" creationId="{5E791F2F-79DB-4CC0-9FA1-001E3E91E8B7}"/>
          </ac:spMkLst>
        </pc:spChg>
        <pc:spChg chg="add del">
          <ac:chgData name="Tuttle, Monica" userId="966b0d8c-d660-4a10-a8bc-f58daf86d7ad" providerId="ADAL" clId="{28492B9A-0848-488C-84AD-C7BD0608F02E}" dt="2022-05-24T23:06:46.029" v="33" actId="26606"/>
          <ac:spMkLst>
            <pc:docMk/>
            <pc:sldMk cId="3732971224" sldId="280"/>
            <ac:spMk id="56" creationId="{4B2940A0-D47B-2D4B-0814-DD96104F1C42}"/>
          </ac:spMkLst>
        </pc:spChg>
        <pc:spChg chg="add del">
          <ac:chgData name="Tuttle, Monica" userId="966b0d8c-d660-4a10-a8bc-f58daf86d7ad" providerId="ADAL" clId="{28492B9A-0848-488C-84AD-C7BD0608F02E}" dt="2022-05-24T23:07:46.528" v="49" actId="26606"/>
          <ac:spMkLst>
            <pc:docMk/>
            <pc:sldMk cId="3732971224" sldId="280"/>
            <ac:spMk id="57" creationId="{20586029-32A0-47E5-9AEC-AE3ABA6B94D0}"/>
          </ac:spMkLst>
        </pc:spChg>
        <pc:spChg chg="add del">
          <ac:chgData name="Tuttle, Monica" userId="966b0d8c-d660-4a10-a8bc-f58daf86d7ad" providerId="ADAL" clId="{28492B9A-0848-488C-84AD-C7BD0608F02E}" dt="2022-05-24T23:07:44.638" v="46" actId="26606"/>
          <ac:spMkLst>
            <pc:docMk/>
            <pc:sldMk cId="3732971224" sldId="280"/>
            <ac:spMk id="63" creationId="{A9F529C3-C941-49FD-8C67-82F134F64BDB}"/>
          </ac:spMkLst>
        </pc:spChg>
        <pc:spChg chg="add del">
          <ac:chgData name="Tuttle, Monica" userId="966b0d8c-d660-4a10-a8bc-f58daf86d7ad" providerId="ADAL" clId="{28492B9A-0848-488C-84AD-C7BD0608F02E}" dt="2022-05-24T23:07:44.638" v="46" actId="26606"/>
          <ac:spMkLst>
            <pc:docMk/>
            <pc:sldMk cId="3732971224" sldId="280"/>
            <ac:spMk id="65" creationId="{20586029-32A0-47E5-9AEC-AE3ABA6B94D0}"/>
          </ac:spMkLst>
        </pc:spChg>
        <pc:spChg chg="add del">
          <ac:chgData name="Tuttle, Monica" userId="966b0d8c-d660-4a10-a8bc-f58daf86d7ad" providerId="ADAL" clId="{28492B9A-0848-488C-84AD-C7BD0608F02E}" dt="2022-05-24T23:09:19.426" v="62" actId="26606"/>
          <ac:spMkLst>
            <pc:docMk/>
            <pc:sldMk cId="3732971224" sldId="280"/>
            <ac:spMk id="71" creationId="{A9F529C3-C941-49FD-8C67-82F134F64BDB}"/>
          </ac:spMkLst>
        </pc:spChg>
        <pc:spChg chg="add del">
          <ac:chgData name="Tuttle, Monica" userId="966b0d8c-d660-4a10-a8bc-f58daf86d7ad" providerId="ADAL" clId="{28492B9A-0848-488C-84AD-C7BD0608F02E}" dt="2022-05-24T23:09:19.426" v="62" actId="26606"/>
          <ac:spMkLst>
            <pc:docMk/>
            <pc:sldMk cId="3732971224" sldId="280"/>
            <ac:spMk id="72" creationId="{20586029-32A0-47E5-9AEC-AE3ABA6B94D0}"/>
          </ac:spMkLst>
        </pc:spChg>
        <pc:spChg chg="add del">
          <ac:chgData name="Tuttle, Monica" userId="966b0d8c-d660-4a10-a8bc-f58daf86d7ad" providerId="ADAL" clId="{28492B9A-0848-488C-84AD-C7BD0608F02E}" dt="2022-05-25T15:59:05.811" v="363"/>
          <ac:spMkLst>
            <pc:docMk/>
            <pc:sldMk cId="3732971224" sldId="280"/>
            <ac:spMk id="78" creationId="{A9F529C3-C941-49FD-8C67-82F134F64BDB}"/>
          </ac:spMkLst>
        </pc:spChg>
        <pc:spChg chg="add del">
          <ac:chgData name="Tuttle, Monica" userId="966b0d8c-d660-4a10-a8bc-f58daf86d7ad" providerId="ADAL" clId="{28492B9A-0848-488C-84AD-C7BD0608F02E}" dt="2022-05-25T15:59:05.811" v="363"/>
          <ac:spMkLst>
            <pc:docMk/>
            <pc:sldMk cId="3732971224" sldId="280"/>
            <ac:spMk id="80" creationId="{20586029-32A0-47E5-9AEC-AE3ABA6B94D0}"/>
          </ac:spMkLst>
        </pc:spChg>
        <pc:picChg chg="add del mod">
          <ac:chgData name="Tuttle, Monica" userId="966b0d8c-d660-4a10-a8bc-f58daf86d7ad" providerId="ADAL" clId="{28492B9A-0848-488C-84AD-C7BD0608F02E}" dt="2022-05-24T23:08:00.800" v="51" actId="478"/>
          <ac:picMkLst>
            <pc:docMk/>
            <pc:sldMk cId="3732971224" sldId="280"/>
            <ac:picMk id="3" creationId="{D78150E8-50ED-421E-812A-383061C9CEA9}"/>
          </ac:picMkLst>
        </pc:picChg>
        <pc:picChg chg="add mod ord modCrop">
          <ac:chgData name="Tuttle, Monica" userId="966b0d8c-d660-4a10-a8bc-f58daf86d7ad" providerId="ADAL" clId="{28492B9A-0848-488C-84AD-C7BD0608F02E}" dt="2022-05-26T10:42:21.417" v="1678" actId="1076"/>
          <ac:picMkLst>
            <pc:docMk/>
            <pc:sldMk cId="3732971224" sldId="280"/>
            <ac:picMk id="7" creationId="{7D64273B-5CB2-462E-B437-62594AA908BE}"/>
          </ac:picMkLst>
        </pc:picChg>
        <pc:picChg chg="del mod ord">
          <ac:chgData name="Tuttle, Monica" userId="966b0d8c-d660-4a10-a8bc-f58daf86d7ad" providerId="ADAL" clId="{28492B9A-0848-488C-84AD-C7BD0608F02E}" dt="2022-05-24T23:08:02.527" v="52" actId="478"/>
          <ac:picMkLst>
            <pc:docMk/>
            <pc:sldMk cId="3732971224" sldId="280"/>
            <ac:picMk id="9" creationId="{25F6D518-4116-4B1F-8EC4-D569BE8BD1A4}"/>
          </ac:picMkLst>
        </pc:picChg>
        <pc:picChg chg="add mod">
          <ac:chgData name="Tuttle, Monica" userId="966b0d8c-d660-4a10-a8bc-f58daf86d7ad" providerId="ADAL" clId="{28492B9A-0848-488C-84AD-C7BD0608F02E}" dt="2022-05-26T10:42:20.869" v="1677" actId="1076"/>
          <ac:picMkLst>
            <pc:docMk/>
            <pc:sldMk cId="3732971224" sldId="280"/>
            <ac:picMk id="10" creationId="{9A188759-B774-4B58-A576-743F55D206FA}"/>
          </ac:picMkLst>
        </pc:picChg>
        <pc:cxnChg chg="add del">
          <ac:chgData name="Tuttle, Monica" userId="966b0d8c-d660-4a10-a8bc-f58daf86d7ad" providerId="ADAL" clId="{28492B9A-0848-488C-84AD-C7BD0608F02E}" dt="2022-05-24T23:06:41.506" v="29" actId="26606"/>
          <ac:cxnSpMkLst>
            <pc:docMk/>
            <pc:sldMk cId="3732971224" sldId="280"/>
            <ac:cxnSpMk id="39" creationId="{DAE3ABC6-4042-4293-A7DF-F01181363B7E}"/>
          </ac:cxnSpMkLst>
        </pc:cxnChg>
        <pc:cxnChg chg="add del">
          <ac:chgData name="Tuttle, Monica" userId="966b0d8c-d660-4a10-a8bc-f58daf86d7ad" providerId="ADAL" clId="{28492B9A-0848-488C-84AD-C7BD0608F02E}" dt="2022-05-24T23:07:46.528" v="49" actId="26606"/>
          <ac:cxnSpMkLst>
            <pc:docMk/>
            <pc:sldMk cId="3732971224" sldId="280"/>
            <ac:cxnSpMk id="58" creationId="{8C730EAB-A532-4295-A302-FB4B90DB9F5E}"/>
          </ac:cxnSpMkLst>
        </pc:cxnChg>
        <pc:cxnChg chg="add del">
          <ac:chgData name="Tuttle, Monica" userId="966b0d8c-d660-4a10-a8bc-f58daf86d7ad" providerId="ADAL" clId="{28492B9A-0848-488C-84AD-C7BD0608F02E}" dt="2022-05-24T23:07:44.638" v="46" actId="26606"/>
          <ac:cxnSpMkLst>
            <pc:docMk/>
            <pc:sldMk cId="3732971224" sldId="280"/>
            <ac:cxnSpMk id="67" creationId="{8C730EAB-A532-4295-A302-FB4B90DB9F5E}"/>
          </ac:cxnSpMkLst>
        </pc:cxnChg>
        <pc:cxnChg chg="add del">
          <ac:chgData name="Tuttle, Monica" userId="966b0d8c-d660-4a10-a8bc-f58daf86d7ad" providerId="ADAL" clId="{28492B9A-0848-488C-84AD-C7BD0608F02E}" dt="2022-05-24T23:07:46.513" v="48" actId="26606"/>
          <ac:cxnSpMkLst>
            <pc:docMk/>
            <pc:sldMk cId="3732971224" sldId="280"/>
            <ac:cxnSpMk id="69" creationId="{4D56677B-C0B7-4DAC-ACAD-8054FF1B599A}"/>
          </ac:cxnSpMkLst>
        </pc:cxnChg>
        <pc:cxnChg chg="add del">
          <ac:chgData name="Tuttle, Monica" userId="966b0d8c-d660-4a10-a8bc-f58daf86d7ad" providerId="ADAL" clId="{28492B9A-0848-488C-84AD-C7BD0608F02E}" dt="2022-05-24T23:09:19.426" v="62" actId="26606"/>
          <ac:cxnSpMkLst>
            <pc:docMk/>
            <pc:sldMk cId="3732971224" sldId="280"/>
            <ac:cxnSpMk id="73" creationId="{8C730EAB-A532-4295-A302-FB4B90DB9F5E}"/>
          </ac:cxnSpMkLst>
        </pc:cxnChg>
        <pc:cxnChg chg="add del">
          <ac:chgData name="Tuttle, Monica" userId="966b0d8c-d660-4a10-a8bc-f58daf86d7ad" providerId="ADAL" clId="{28492B9A-0848-488C-84AD-C7BD0608F02E}" dt="2022-05-25T15:59:05.811" v="363"/>
          <ac:cxnSpMkLst>
            <pc:docMk/>
            <pc:sldMk cId="3732971224" sldId="280"/>
            <ac:cxnSpMk id="82" creationId="{8C730EAB-A532-4295-A302-FB4B90DB9F5E}"/>
          </ac:cxnSpMkLst>
        </pc:cxnChg>
      </pc:sldChg>
      <pc:sldChg chg="addSp delSp modSp del mod">
        <pc:chgData name="Tuttle, Monica" userId="966b0d8c-d660-4a10-a8bc-f58daf86d7ad" providerId="ADAL" clId="{28492B9A-0848-488C-84AD-C7BD0608F02E}" dt="2022-05-24T23:19:59.789" v="132" actId="2696"/>
        <pc:sldMkLst>
          <pc:docMk/>
          <pc:sldMk cId="288861670" sldId="281"/>
        </pc:sldMkLst>
        <pc:spChg chg="add del mod">
          <ac:chgData name="Tuttle, Monica" userId="966b0d8c-d660-4a10-a8bc-f58daf86d7ad" providerId="ADAL" clId="{28492B9A-0848-488C-84AD-C7BD0608F02E}" dt="2022-05-24T23:16:48.261" v="122" actId="478"/>
          <ac:spMkLst>
            <pc:docMk/>
            <pc:sldMk cId="288861670" sldId="281"/>
            <ac:spMk id="3" creationId="{AA387269-5436-48E4-97B5-9E6E4ADF85FB}"/>
          </ac:spMkLst>
        </pc:spChg>
        <pc:picChg chg="add">
          <ac:chgData name="Tuttle, Monica" userId="966b0d8c-d660-4a10-a8bc-f58daf86d7ad" providerId="ADAL" clId="{28492B9A-0848-488C-84AD-C7BD0608F02E}" dt="2022-05-24T23:18:39.357" v="124" actId="22"/>
          <ac:picMkLst>
            <pc:docMk/>
            <pc:sldMk cId="288861670" sldId="281"/>
            <ac:picMk id="5" creationId="{93AF8989-26C9-4C0E-A28C-9E3BDD934590}"/>
          </ac:picMkLst>
        </pc:picChg>
        <pc:picChg chg="del mod">
          <ac:chgData name="Tuttle, Monica" userId="966b0d8c-d660-4a10-a8bc-f58daf86d7ad" providerId="ADAL" clId="{28492B9A-0848-488C-84AD-C7BD0608F02E}" dt="2022-05-24T23:16:43.857" v="120" actId="478"/>
          <ac:picMkLst>
            <pc:docMk/>
            <pc:sldMk cId="288861670" sldId="281"/>
            <ac:picMk id="17" creationId="{7CA6EB92-2B35-4405-A48A-029504AE1E59}"/>
          </ac:picMkLst>
        </pc:picChg>
      </pc:sldChg>
      <pc:sldChg chg="del">
        <pc:chgData name="Tuttle, Monica" userId="966b0d8c-d660-4a10-a8bc-f58daf86d7ad" providerId="ADAL" clId="{28492B9A-0848-488C-84AD-C7BD0608F02E}" dt="2022-05-24T23:16:53.631" v="123" actId="2696"/>
        <pc:sldMkLst>
          <pc:docMk/>
          <pc:sldMk cId="2744891812" sldId="282"/>
        </pc:sldMkLst>
      </pc:sldChg>
      <pc:sldChg chg="modSp del mod ord modShow modNotesTx">
        <pc:chgData name="Tuttle, Monica" userId="966b0d8c-d660-4a10-a8bc-f58daf86d7ad" providerId="ADAL" clId="{28492B9A-0848-488C-84AD-C7BD0608F02E}" dt="2022-05-26T10:52:24.943" v="1758" actId="2696"/>
        <pc:sldMkLst>
          <pc:docMk/>
          <pc:sldMk cId="1995458806" sldId="283"/>
        </pc:sldMkLst>
        <pc:picChg chg="mod">
          <ac:chgData name="Tuttle, Monica" userId="966b0d8c-d660-4a10-a8bc-f58daf86d7ad" providerId="ADAL" clId="{28492B9A-0848-488C-84AD-C7BD0608F02E}" dt="2022-05-24T23:24:46.017" v="156" actId="14826"/>
          <ac:picMkLst>
            <pc:docMk/>
            <pc:sldMk cId="1995458806" sldId="283"/>
            <ac:picMk id="3" creationId="{6B092272-37FB-418E-B2D3-B64229731F53}"/>
          </ac:picMkLst>
        </pc:picChg>
      </pc:sldChg>
      <pc:sldChg chg="addSp delSp modSp mod modNotesTx">
        <pc:chgData name="Tuttle, Monica" userId="966b0d8c-d660-4a10-a8bc-f58daf86d7ad" providerId="ADAL" clId="{28492B9A-0848-488C-84AD-C7BD0608F02E}" dt="2022-05-26T10:51:46.377" v="1754" actId="1076"/>
        <pc:sldMkLst>
          <pc:docMk/>
          <pc:sldMk cId="2100202879" sldId="284"/>
        </pc:sldMkLst>
        <pc:picChg chg="add del mod modCrop">
          <ac:chgData name="Tuttle, Monica" userId="966b0d8c-d660-4a10-a8bc-f58daf86d7ad" providerId="ADAL" clId="{28492B9A-0848-488C-84AD-C7BD0608F02E}" dt="2022-05-25T14:56:54.405" v="273" actId="478"/>
          <ac:picMkLst>
            <pc:docMk/>
            <pc:sldMk cId="2100202879" sldId="284"/>
            <ac:picMk id="3" creationId="{EA2499A6-F6DA-4EB6-9545-C0FFAADD7603}"/>
          </ac:picMkLst>
        </pc:picChg>
        <pc:picChg chg="add mod">
          <ac:chgData name="Tuttle, Monica" userId="966b0d8c-d660-4a10-a8bc-f58daf86d7ad" providerId="ADAL" clId="{28492B9A-0848-488C-84AD-C7BD0608F02E}" dt="2022-05-26T10:51:46.377" v="1754" actId="1076"/>
          <ac:picMkLst>
            <pc:docMk/>
            <pc:sldMk cId="2100202879" sldId="284"/>
            <ac:picMk id="4" creationId="{AEF7337E-B336-4AF6-AA4E-95AC92ACF170}"/>
          </ac:picMkLst>
        </pc:picChg>
        <pc:picChg chg="del mod">
          <ac:chgData name="Tuttle, Monica" userId="966b0d8c-d660-4a10-a8bc-f58daf86d7ad" providerId="ADAL" clId="{28492B9A-0848-488C-84AD-C7BD0608F02E}" dt="2022-05-25T13:10:24.761" v="218" actId="478"/>
          <ac:picMkLst>
            <pc:docMk/>
            <pc:sldMk cId="2100202879" sldId="284"/>
            <ac:picMk id="5" creationId="{78A206EE-22BA-49BD-9143-F1BA5FC5C056}"/>
          </ac:picMkLst>
        </pc:picChg>
      </pc:sldChg>
      <pc:sldChg chg="addSp delSp modSp del mod modNotesTx">
        <pc:chgData name="Tuttle, Monica" userId="966b0d8c-d660-4a10-a8bc-f58daf86d7ad" providerId="ADAL" clId="{28492B9A-0848-488C-84AD-C7BD0608F02E}" dt="2022-05-26T10:52:21.552" v="1757" actId="2696"/>
        <pc:sldMkLst>
          <pc:docMk/>
          <pc:sldMk cId="2064012928" sldId="285"/>
        </pc:sldMkLst>
        <pc:picChg chg="del mod">
          <ac:chgData name="Tuttle, Monica" userId="966b0d8c-d660-4a10-a8bc-f58daf86d7ad" providerId="ADAL" clId="{28492B9A-0848-488C-84AD-C7BD0608F02E}" dt="2022-05-24T23:23:29.920" v="147" actId="478"/>
          <ac:picMkLst>
            <pc:docMk/>
            <pc:sldMk cId="2064012928" sldId="285"/>
            <ac:picMk id="3" creationId="{553D9FB6-8B7E-46A6-8374-6DB075E7FC36}"/>
          </ac:picMkLst>
        </pc:picChg>
        <pc:picChg chg="add mod modCrop">
          <ac:chgData name="Tuttle, Monica" userId="966b0d8c-d660-4a10-a8bc-f58daf86d7ad" providerId="ADAL" clId="{28492B9A-0848-488C-84AD-C7BD0608F02E}" dt="2022-05-25T14:59:03.859" v="281" actId="732"/>
          <ac:picMkLst>
            <pc:docMk/>
            <pc:sldMk cId="2064012928" sldId="285"/>
            <ac:picMk id="3" creationId="{7042E272-0F0F-4C02-A3F8-249B2D151FEF}"/>
          </ac:picMkLst>
        </pc:picChg>
        <pc:picChg chg="add del mod">
          <ac:chgData name="Tuttle, Monica" userId="966b0d8c-d660-4a10-a8bc-f58daf86d7ad" providerId="ADAL" clId="{28492B9A-0848-488C-84AD-C7BD0608F02E}" dt="2022-05-25T13:11:15.700" v="222" actId="478"/>
          <ac:picMkLst>
            <pc:docMk/>
            <pc:sldMk cId="2064012928" sldId="285"/>
            <ac:picMk id="4" creationId="{E321486B-56C3-4D3D-87DA-7346081CEE9B}"/>
          </ac:picMkLst>
        </pc:picChg>
      </pc:sldChg>
      <pc:sldChg chg="addSp delSp modSp mod ord modNotesTx">
        <pc:chgData name="Tuttle, Monica" userId="966b0d8c-d660-4a10-a8bc-f58daf86d7ad" providerId="ADAL" clId="{28492B9A-0848-488C-84AD-C7BD0608F02E}" dt="2022-05-26T10:52:17.867" v="1756"/>
        <pc:sldMkLst>
          <pc:docMk/>
          <pc:sldMk cId="2894725150" sldId="286"/>
        </pc:sldMkLst>
        <pc:picChg chg="del mod">
          <ac:chgData name="Tuttle, Monica" userId="966b0d8c-d660-4a10-a8bc-f58daf86d7ad" providerId="ADAL" clId="{28492B9A-0848-488C-84AD-C7BD0608F02E}" dt="2022-05-24T23:25:42.660" v="165" actId="478"/>
          <ac:picMkLst>
            <pc:docMk/>
            <pc:sldMk cId="2894725150" sldId="286"/>
            <ac:picMk id="3" creationId="{313B52A1-C4AF-47F5-A322-D37F20D9CF8E}"/>
          </ac:picMkLst>
        </pc:picChg>
        <pc:picChg chg="add mod">
          <ac:chgData name="Tuttle, Monica" userId="966b0d8c-d660-4a10-a8bc-f58daf86d7ad" providerId="ADAL" clId="{28492B9A-0848-488C-84AD-C7BD0608F02E}" dt="2022-05-24T23:25:54.573" v="170" actId="1076"/>
          <ac:picMkLst>
            <pc:docMk/>
            <pc:sldMk cId="2894725150" sldId="286"/>
            <ac:picMk id="4" creationId="{2CD62A3F-CF0F-4C62-A42A-B8B9D1899190}"/>
          </ac:picMkLst>
        </pc:picChg>
      </pc:sldChg>
      <pc:sldChg chg="addSp delSp modSp del mod modShow modNotesTx">
        <pc:chgData name="Tuttle, Monica" userId="966b0d8c-d660-4a10-a8bc-f58daf86d7ad" providerId="ADAL" clId="{28492B9A-0848-488C-84AD-C7BD0608F02E}" dt="2022-05-26T10:52:32.130" v="1759" actId="2696"/>
        <pc:sldMkLst>
          <pc:docMk/>
          <pc:sldMk cId="2734633448" sldId="287"/>
        </pc:sldMkLst>
        <pc:picChg chg="del">
          <ac:chgData name="Tuttle, Monica" userId="966b0d8c-d660-4a10-a8bc-f58daf86d7ad" providerId="ADAL" clId="{28492B9A-0848-488C-84AD-C7BD0608F02E}" dt="2022-05-24T23:26:01.319" v="171" actId="478"/>
          <ac:picMkLst>
            <pc:docMk/>
            <pc:sldMk cId="2734633448" sldId="287"/>
            <ac:picMk id="3" creationId="{4526DBD3-D178-4D4F-9E97-6C71EF207350}"/>
          </ac:picMkLst>
        </pc:picChg>
        <pc:picChg chg="add mod">
          <ac:chgData name="Tuttle, Monica" userId="966b0d8c-d660-4a10-a8bc-f58daf86d7ad" providerId="ADAL" clId="{28492B9A-0848-488C-84AD-C7BD0608F02E}" dt="2022-05-24T23:32:33.802" v="196" actId="1076"/>
          <ac:picMkLst>
            <pc:docMk/>
            <pc:sldMk cId="2734633448" sldId="287"/>
            <ac:picMk id="4" creationId="{EBD6D560-5E21-481E-9FA6-B2FB6BBB66FF}"/>
          </ac:picMkLst>
        </pc:picChg>
      </pc:sldChg>
      <pc:sldChg chg="addSp delSp modSp new del mod setBg">
        <pc:chgData name="Tuttle, Monica" userId="966b0d8c-d660-4a10-a8bc-f58daf86d7ad" providerId="ADAL" clId="{28492B9A-0848-488C-84AD-C7BD0608F02E}" dt="2022-05-25T14:53:58.048" v="259" actId="2696"/>
        <pc:sldMkLst>
          <pc:docMk/>
          <pc:sldMk cId="580694987" sldId="288"/>
        </pc:sldMkLst>
        <pc:spChg chg="del">
          <ac:chgData name="Tuttle, Monica" userId="966b0d8c-d660-4a10-a8bc-f58daf86d7ad" providerId="ADAL" clId="{28492B9A-0848-488C-84AD-C7BD0608F02E}" dt="2022-05-24T23:13:32.543" v="79" actId="478"/>
          <ac:spMkLst>
            <pc:docMk/>
            <pc:sldMk cId="580694987" sldId="288"/>
            <ac:spMk id="2" creationId="{60439974-215E-4AF0-8360-385D47677E4D}"/>
          </ac:spMkLst>
        </pc:spChg>
        <pc:spChg chg="del">
          <ac:chgData name="Tuttle, Monica" userId="966b0d8c-d660-4a10-a8bc-f58daf86d7ad" providerId="ADAL" clId="{28492B9A-0848-488C-84AD-C7BD0608F02E}" dt="2022-05-24T23:13:30.154" v="78" actId="478"/>
          <ac:spMkLst>
            <pc:docMk/>
            <pc:sldMk cId="580694987" sldId="288"/>
            <ac:spMk id="3" creationId="{8AADD944-23DA-491A-A1DA-E929D7CBB3FC}"/>
          </ac:spMkLst>
        </pc:spChg>
        <pc:spChg chg="add del">
          <ac:chgData name="Tuttle, Monica" userId="966b0d8c-d660-4a10-a8bc-f58daf86d7ad" providerId="ADAL" clId="{28492B9A-0848-488C-84AD-C7BD0608F02E}" dt="2022-05-24T23:13:55.653" v="91" actId="26606"/>
          <ac:spMkLst>
            <pc:docMk/>
            <pc:sldMk cId="580694987" sldId="288"/>
            <ac:spMk id="7" creationId="{F3060C83-F051-4F0E-ABAD-AA0DFC48B218}"/>
          </ac:spMkLst>
        </pc:spChg>
        <pc:spChg chg="add del">
          <ac:chgData name="Tuttle, Monica" userId="966b0d8c-d660-4a10-a8bc-f58daf86d7ad" providerId="ADAL" clId="{28492B9A-0848-488C-84AD-C7BD0608F02E}" dt="2022-05-24T23:13:55.653" v="91" actId="26606"/>
          <ac:spMkLst>
            <pc:docMk/>
            <pc:sldMk cId="580694987" sldId="288"/>
            <ac:spMk id="8" creationId="{83C98ABE-055B-441F-B07E-44F97F083C39}"/>
          </ac:spMkLst>
        </pc:spChg>
        <pc:spChg chg="add del">
          <ac:chgData name="Tuttle, Monica" userId="966b0d8c-d660-4a10-a8bc-f58daf86d7ad" providerId="ADAL" clId="{28492B9A-0848-488C-84AD-C7BD0608F02E}" dt="2022-05-24T23:13:55.653" v="91" actId="26606"/>
          <ac:spMkLst>
            <pc:docMk/>
            <pc:sldMk cId="580694987" sldId="288"/>
            <ac:spMk id="9" creationId="{29FDB030-9B49-4CED-8CCD-4D99382388AC}"/>
          </ac:spMkLst>
        </pc:spChg>
        <pc:spChg chg="add del">
          <ac:chgData name="Tuttle, Monica" userId="966b0d8c-d660-4a10-a8bc-f58daf86d7ad" providerId="ADAL" clId="{28492B9A-0848-488C-84AD-C7BD0608F02E}" dt="2022-05-24T23:13:48.570" v="85" actId="26606"/>
          <ac:spMkLst>
            <pc:docMk/>
            <pc:sldMk cId="580694987" sldId="288"/>
            <ac:spMk id="10" creationId="{01D0AF59-99C3-4251-AB9A-C966C6AD4400}"/>
          </ac:spMkLst>
        </pc:spChg>
        <pc:spChg chg="add del">
          <ac:chgData name="Tuttle, Monica" userId="966b0d8c-d660-4a10-a8bc-f58daf86d7ad" providerId="ADAL" clId="{28492B9A-0848-488C-84AD-C7BD0608F02E}" dt="2022-05-24T23:13:48.570" v="85" actId="26606"/>
          <ac:spMkLst>
            <pc:docMk/>
            <pc:sldMk cId="580694987" sldId="288"/>
            <ac:spMk id="12" creationId="{1855405F-37A2-4869-9154-F8BE3BECE6C3}"/>
          </ac:spMkLst>
        </pc:spChg>
        <pc:spChg chg="add del">
          <ac:chgData name="Tuttle, Monica" userId="966b0d8c-d660-4a10-a8bc-f58daf86d7ad" providerId="ADAL" clId="{28492B9A-0848-488C-84AD-C7BD0608F02E}" dt="2022-05-24T23:13:51.412" v="87" actId="26606"/>
          <ac:spMkLst>
            <pc:docMk/>
            <pc:sldMk cId="580694987" sldId="288"/>
            <ac:spMk id="14" creationId="{6FF0F0B8-5B06-4174-9742-1FD7ABE712A7}"/>
          </ac:spMkLst>
        </pc:spChg>
        <pc:spChg chg="add del">
          <ac:chgData name="Tuttle, Monica" userId="966b0d8c-d660-4a10-a8bc-f58daf86d7ad" providerId="ADAL" clId="{28492B9A-0848-488C-84AD-C7BD0608F02E}" dt="2022-05-24T23:13:55.653" v="91" actId="26606"/>
          <ac:spMkLst>
            <pc:docMk/>
            <pc:sldMk cId="580694987" sldId="288"/>
            <ac:spMk id="16" creationId="{3783CA14-24A1-485C-8B30-D6A5D87987AD}"/>
          </ac:spMkLst>
        </pc:spChg>
        <pc:spChg chg="add del">
          <ac:chgData name="Tuttle, Monica" userId="966b0d8c-d660-4a10-a8bc-f58daf86d7ad" providerId="ADAL" clId="{28492B9A-0848-488C-84AD-C7BD0608F02E}" dt="2022-05-24T23:13:55.653" v="91" actId="26606"/>
          <ac:spMkLst>
            <pc:docMk/>
            <pc:sldMk cId="580694987" sldId="288"/>
            <ac:spMk id="18" creationId="{9A97C86A-04D6-40F7-AE84-31AB43E6A846}"/>
          </ac:spMkLst>
        </pc:spChg>
        <pc:spChg chg="add del">
          <ac:chgData name="Tuttle, Monica" userId="966b0d8c-d660-4a10-a8bc-f58daf86d7ad" providerId="ADAL" clId="{28492B9A-0848-488C-84AD-C7BD0608F02E}" dt="2022-05-24T23:13:55.653" v="91" actId="26606"/>
          <ac:spMkLst>
            <pc:docMk/>
            <pc:sldMk cId="580694987" sldId="288"/>
            <ac:spMk id="20" creationId="{FF9F2414-84E8-453E-B1F3-389FDE8192D9}"/>
          </ac:spMkLst>
        </pc:spChg>
        <pc:spChg chg="add del">
          <ac:chgData name="Tuttle, Monica" userId="966b0d8c-d660-4a10-a8bc-f58daf86d7ad" providerId="ADAL" clId="{28492B9A-0848-488C-84AD-C7BD0608F02E}" dt="2022-05-24T23:13:55.653" v="91" actId="26606"/>
          <ac:spMkLst>
            <pc:docMk/>
            <pc:sldMk cId="580694987" sldId="288"/>
            <ac:spMk id="22" creationId="{3ECA69A1-7536-43AC-85EF-C7106179F5ED}"/>
          </ac:spMkLst>
        </pc:spChg>
        <pc:spChg chg="add del">
          <ac:chgData name="Tuttle, Monica" userId="966b0d8c-d660-4a10-a8bc-f58daf86d7ad" providerId="ADAL" clId="{28492B9A-0848-488C-84AD-C7BD0608F02E}" dt="2022-05-24T23:13:58.888" v="93" actId="26606"/>
          <ac:spMkLst>
            <pc:docMk/>
            <pc:sldMk cId="580694987" sldId="288"/>
            <ac:spMk id="24" creationId="{5F879AC3-D4CE-493C-ADC7-06205677F4F8}"/>
          </ac:spMkLst>
        </pc:spChg>
        <pc:spChg chg="add del">
          <ac:chgData name="Tuttle, Monica" userId="966b0d8c-d660-4a10-a8bc-f58daf86d7ad" providerId="ADAL" clId="{28492B9A-0848-488C-84AD-C7BD0608F02E}" dt="2022-05-24T23:13:58.888" v="93" actId="26606"/>
          <ac:spMkLst>
            <pc:docMk/>
            <pc:sldMk cId="580694987" sldId="288"/>
            <ac:spMk id="25" creationId="{736F0DFD-0954-464F-BF12-DD2E6F6E0380}"/>
          </ac:spMkLst>
        </pc:spChg>
        <pc:spChg chg="add del">
          <ac:chgData name="Tuttle, Monica" userId="966b0d8c-d660-4a10-a8bc-f58daf86d7ad" providerId="ADAL" clId="{28492B9A-0848-488C-84AD-C7BD0608F02E}" dt="2022-05-24T23:14:00.275" v="95" actId="26606"/>
          <ac:spMkLst>
            <pc:docMk/>
            <pc:sldMk cId="580694987" sldId="288"/>
            <ac:spMk id="27" creationId="{01D0AF59-99C3-4251-AB9A-C966C6AD4400}"/>
          </ac:spMkLst>
        </pc:spChg>
        <pc:spChg chg="add del">
          <ac:chgData name="Tuttle, Monica" userId="966b0d8c-d660-4a10-a8bc-f58daf86d7ad" providerId="ADAL" clId="{28492B9A-0848-488C-84AD-C7BD0608F02E}" dt="2022-05-24T23:14:00.275" v="95" actId="26606"/>
          <ac:spMkLst>
            <pc:docMk/>
            <pc:sldMk cId="580694987" sldId="288"/>
            <ac:spMk id="28" creationId="{1855405F-37A2-4869-9154-F8BE3BECE6C3}"/>
          </ac:spMkLst>
        </pc:spChg>
        <pc:spChg chg="add del">
          <ac:chgData name="Tuttle, Monica" userId="966b0d8c-d660-4a10-a8bc-f58daf86d7ad" providerId="ADAL" clId="{28492B9A-0848-488C-84AD-C7BD0608F02E}" dt="2022-05-24T23:14:05.502" v="97" actId="26606"/>
          <ac:spMkLst>
            <pc:docMk/>
            <pc:sldMk cId="580694987" sldId="288"/>
            <ac:spMk id="30" creationId="{6FF0F0B8-5B06-4174-9742-1FD7ABE712A7}"/>
          </ac:spMkLst>
        </pc:spChg>
        <pc:picChg chg="add mod modCrop">
          <ac:chgData name="Tuttle, Monica" userId="966b0d8c-d660-4a10-a8bc-f58daf86d7ad" providerId="ADAL" clId="{28492B9A-0848-488C-84AD-C7BD0608F02E}" dt="2022-05-24T23:14:18.797" v="99" actId="1076"/>
          <ac:picMkLst>
            <pc:docMk/>
            <pc:sldMk cId="580694987" sldId="288"/>
            <ac:picMk id="5" creationId="{DD8AB490-D42D-4720-8AAD-B7A22A4BDD65}"/>
          </ac:picMkLst>
        </pc:picChg>
      </pc:sldChg>
      <pc:sldChg chg="addSp delSp modSp new mod modNotesTx">
        <pc:chgData name="Tuttle, Monica" userId="966b0d8c-d660-4a10-a8bc-f58daf86d7ad" providerId="ADAL" clId="{28492B9A-0848-488C-84AD-C7BD0608F02E}" dt="2022-05-26T10:38:45.769" v="1660" actId="1076"/>
        <pc:sldMkLst>
          <pc:docMk/>
          <pc:sldMk cId="3023236923" sldId="289"/>
        </pc:sldMkLst>
        <pc:spChg chg="del">
          <ac:chgData name="Tuttle, Monica" userId="966b0d8c-d660-4a10-a8bc-f58daf86d7ad" providerId="ADAL" clId="{28492B9A-0848-488C-84AD-C7BD0608F02E}" dt="2022-05-24T23:15:33.642" v="107" actId="478"/>
          <ac:spMkLst>
            <pc:docMk/>
            <pc:sldMk cId="3023236923" sldId="289"/>
            <ac:spMk id="2" creationId="{1339516D-F40C-4039-B01B-040AFE40B6D0}"/>
          </ac:spMkLst>
        </pc:spChg>
        <pc:spChg chg="del">
          <ac:chgData name="Tuttle, Monica" userId="966b0d8c-d660-4a10-a8bc-f58daf86d7ad" providerId="ADAL" clId="{28492B9A-0848-488C-84AD-C7BD0608F02E}" dt="2022-05-24T23:15:35.494" v="108" actId="478"/>
          <ac:spMkLst>
            <pc:docMk/>
            <pc:sldMk cId="3023236923" sldId="289"/>
            <ac:spMk id="3" creationId="{65C6C070-BAE4-4DBC-8529-694F01DE8985}"/>
          </ac:spMkLst>
        </pc:spChg>
        <pc:picChg chg="add mod modCrop">
          <ac:chgData name="Tuttle, Monica" userId="966b0d8c-d660-4a10-a8bc-f58daf86d7ad" providerId="ADAL" clId="{28492B9A-0848-488C-84AD-C7BD0608F02E}" dt="2022-05-26T10:38:45.769" v="1660" actId="1076"/>
          <ac:picMkLst>
            <pc:docMk/>
            <pc:sldMk cId="3023236923" sldId="289"/>
            <ac:picMk id="3" creationId="{80B72E21-D6F0-4B40-9D97-9BF1A6004CA8}"/>
          </ac:picMkLst>
        </pc:picChg>
        <pc:picChg chg="add del mod">
          <ac:chgData name="Tuttle, Monica" userId="966b0d8c-d660-4a10-a8bc-f58daf86d7ad" providerId="ADAL" clId="{28492B9A-0848-488C-84AD-C7BD0608F02E}" dt="2022-05-25T14:54:33.291" v="265" actId="478"/>
          <ac:picMkLst>
            <pc:docMk/>
            <pc:sldMk cId="3023236923" sldId="289"/>
            <ac:picMk id="5" creationId="{EA58C9D6-BF7E-40DB-AE0C-E2E9629C73B2}"/>
          </ac:picMkLst>
        </pc:picChg>
      </pc:sldChg>
      <pc:sldChg chg="addSp delSp modSp new del mod ord modShow modNotesTx">
        <pc:chgData name="Tuttle, Monica" userId="966b0d8c-d660-4a10-a8bc-f58daf86d7ad" providerId="ADAL" clId="{28492B9A-0848-488C-84AD-C7BD0608F02E}" dt="2022-05-26T10:46:35.332" v="1731" actId="2696"/>
        <pc:sldMkLst>
          <pc:docMk/>
          <pc:sldMk cId="705041176" sldId="290"/>
        </pc:sldMkLst>
        <pc:spChg chg="del">
          <ac:chgData name="Tuttle, Monica" userId="966b0d8c-d660-4a10-a8bc-f58daf86d7ad" providerId="ADAL" clId="{28492B9A-0848-488C-84AD-C7BD0608F02E}" dt="2022-05-24T23:19:35.579" v="128" actId="478"/>
          <ac:spMkLst>
            <pc:docMk/>
            <pc:sldMk cId="705041176" sldId="290"/>
            <ac:spMk id="2" creationId="{66CE35ED-4A53-4552-8B4D-23019989720E}"/>
          </ac:spMkLst>
        </pc:spChg>
        <pc:spChg chg="del mod">
          <ac:chgData name="Tuttle, Monica" userId="966b0d8c-d660-4a10-a8bc-f58daf86d7ad" providerId="ADAL" clId="{28492B9A-0848-488C-84AD-C7BD0608F02E}" dt="2022-05-24T23:19:32.311" v="127" actId="478"/>
          <ac:spMkLst>
            <pc:docMk/>
            <pc:sldMk cId="705041176" sldId="290"/>
            <ac:spMk id="3" creationId="{A21C564E-04D6-4348-99CE-46D27FE11063}"/>
          </ac:spMkLst>
        </pc:spChg>
        <pc:picChg chg="add mod modCrop">
          <ac:chgData name="Tuttle, Monica" userId="966b0d8c-d660-4a10-a8bc-f58daf86d7ad" providerId="ADAL" clId="{28492B9A-0848-488C-84AD-C7BD0608F02E}" dt="2022-05-26T10:28:29.726" v="1645" actId="732"/>
          <ac:picMkLst>
            <pc:docMk/>
            <pc:sldMk cId="705041176" sldId="290"/>
            <ac:picMk id="3" creationId="{9E65A2AA-EEFC-4E51-8EF5-1D96489291BE}"/>
          </ac:picMkLst>
        </pc:picChg>
        <pc:picChg chg="add mod">
          <ac:chgData name="Tuttle, Monica" userId="966b0d8c-d660-4a10-a8bc-f58daf86d7ad" providerId="ADAL" clId="{28492B9A-0848-488C-84AD-C7BD0608F02E}" dt="2022-05-25T15:28:41.483" v="316" actId="1076"/>
          <ac:picMkLst>
            <pc:docMk/>
            <pc:sldMk cId="705041176" sldId="290"/>
            <ac:picMk id="5" creationId="{004F8997-B001-42B7-AB72-052C41DC4EBE}"/>
          </ac:picMkLst>
        </pc:picChg>
      </pc:sldChg>
      <pc:sldChg chg="addSp delSp modSp new del mod ord modShow modNotesTx">
        <pc:chgData name="Tuttle, Monica" userId="966b0d8c-d660-4a10-a8bc-f58daf86d7ad" providerId="ADAL" clId="{28492B9A-0848-488C-84AD-C7BD0608F02E}" dt="2022-05-26T10:49:45.608" v="1751" actId="2696"/>
        <pc:sldMkLst>
          <pc:docMk/>
          <pc:sldMk cId="1920451421" sldId="291"/>
        </pc:sldMkLst>
        <pc:spChg chg="del">
          <ac:chgData name="Tuttle, Monica" userId="966b0d8c-d660-4a10-a8bc-f58daf86d7ad" providerId="ADAL" clId="{28492B9A-0848-488C-84AD-C7BD0608F02E}" dt="2022-05-24T23:21:54.114" v="137" actId="478"/>
          <ac:spMkLst>
            <pc:docMk/>
            <pc:sldMk cId="1920451421" sldId="291"/>
            <ac:spMk id="2" creationId="{56DA2492-BD28-4A01-9126-1BDAB6018FD3}"/>
          </ac:spMkLst>
        </pc:spChg>
        <pc:spChg chg="del">
          <ac:chgData name="Tuttle, Monica" userId="966b0d8c-d660-4a10-a8bc-f58daf86d7ad" providerId="ADAL" clId="{28492B9A-0848-488C-84AD-C7BD0608F02E}" dt="2022-05-24T23:21:51.229" v="136" actId="478"/>
          <ac:spMkLst>
            <pc:docMk/>
            <pc:sldMk cId="1920451421" sldId="291"/>
            <ac:spMk id="3" creationId="{367A0BBD-E95B-4975-BD4A-84B18EB799DD}"/>
          </ac:spMkLst>
        </pc:spChg>
        <pc:picChg chg="add del mod">
          <ac:chgData name="Tuttle, Monica" userId="966b0d8c-d660-4a10-a8bc-f58daf86d7ad" providerId="ADAL" clId="{28492B9A-0848-488C-84AD-C7BD0608F02E}" dt="2022-05-25T15:20:04.499" v="288" actId="21"/>
          <ac:picMkLst>
            <pc:docMk/>
            <pc:sldMk cId="1920451421" sldId="291"/>
            <ac:picMk id="3" creationId="{415C48F8-EDEF-487C-95FC-A0385289574A}"/>
          </ac:picMkLst>
        </pc:picChg>
        <pc:picChg chg="add mod">
          <ac:chgData name="Tuttle, Monica" userId="966b0d8c-d660-4a10-a8bc-f58daf86d7ad" providerId="ADAL" clId="{28492B9A-0848-488C-84AD-C7BD0608F02E}" dt="2022-05-26T10:35:33.536" v="1646" actId="1076"/>
          <ac:picMkLst>
            <pc:docMk/>
            <pc:sldMk cId="1920451421" sldId="291"/>
            <ac:picMk id="5" creationId="{7B9E3D32-8B02-49AB-A43E-A0A86B55A09F}"/>
          </ac:picMkLst>
        </pc:picChg>
      </pc:sldChg>
      <pc:sldChg chg="addSp delSp modSp new mod ord setBg modNotesTx">
        <pc:chgData name="Tuttle, Monica" userId="966b0d8c-d660-4a10-a8bc-f58daf86d7ad" providerId="ADAL" clId="{28492B9A-0848-488C-84AD-C7BD0608F02E}" dt="2022-05-27T10:01:49.826" v="1771" actId="1076"/>
        <pc:sldMkLst>
          <pc:docMk/>
          <pc:sldMk cId="912831074" sldId="292"/>
        </pc:sldMkLst>
        <pc:spChg chg="del">
          <ac:chgData name="Tuttle, Monica" userId="966b0d8c-d660-4a10-a8bc-f58daf86d7ad" providerId="ADAL" clId="{28492B9A-0848-488C-84AD-C7BD0608F02E}" dt="2022-05-24T23:52:09.507" v="201" actId="478"/>
          <ac:spMkLst>
            <pc:docMk/>
            <pc:sldMk cId="912831074" sldId="292"/>
            <ac:spMk id="2" creationId="{FA22F41C-963D-462C-BEB5-9ACC4EC64173}"/>
          </ac:spMkLst>
        </pc:spChg>
        <pc:spChg chg="del">
          <ac:chgData name="Tuttle, Monica" userId="966b0d8c-d660-4a10-a8bc-f58daf86d7ad" providerId="ADAL" clId="{28492B9A-0848-488C-84AD-C7BD0608F02E}" dt="2022-05-24T23:52:06.948" v="200" actId="478"/>
          <ac:spMkLst>
            <pc:docMk/>
            <pc:sldMk cId="912831074" sldId="292"/>
            <ac:spMk id="3" creationId="{56D42CBD-FFBA-4D48-954F-19B0E82F8C5A}"/>
          </ac:spMkLst>
        </pc:spChg>
        <pc:spChg chg="add del">
          <ac:chgData name="Tuttle, Monica" userId="966b0d8c-d660-4a10-a8bc-f58daf86d7ad" providerId="ADAL" clId="{28492B9A-0848-488C-84AD-C7BD0608F02E}" dt="2022-05-27T10:00:40.159" v="1762" actId="26606"/>
          <ac:spMkLst>
            <pc:docMk/>
            <pc:sldMk cId="912831074" sldId="292"/>
            <ac:spMk id="8" creationId="{C7F55EAC-550A-4BDD-9099-3F20B8FA0EBC}"/>
          </ac:spMkLst>
        </pc:spChg>
        <pc:spChg chg="add del">
          <ac:chgData name="Tuttle, Monica" userId="966b0d8c-d660-4a10-a8bc-f58daf86d7ad" providerId="ADAL" clId="{28492B9A-0848-488C-84AD-C7BD0608F02E}" dt="2022-05-27T10:00:40.159" v="1762" actId="26606"/>
          <ac:spMkLst>
            <pc:docMk/>
            <pc:sldMk cId="912831074" sldId="292"/>
            <ac:spMk id="10" creationId="{DC4F5A5F-493F-49AE-89B6-D5AF5EBC8B0E}"/>
          </ac:spMkLst>
        </pc:spChg>
        <pc:picChg chg="add del mod">
          <ac:chgData name="Tuttle, Monica" userId="966b0d8c-d660-4a10-a8bc-f58daf86d7ad" providerId="ADAL" clId="{28492B9A-0848-488C-84AD-C7BD0608F02E}" dt="2022-05-26T10:45:55.912" v="1684" actId="478"/>
          <ac:picMkLst>
            <pc:docMk/>
            <pc:sldMk cId="912831074" sldId="292"/>
            <ac:picMk id="3" creationId="{B7A09D0D-914A-4557-8D02-AA978F3FE4AA}"/>
          </ac:picMkLst>
        </pc:picChg>
        <pc:picChg chg="add del">
          <ac:chgData name="Tuttle, Monica" userId="966b0d8c-d660-4a10-a8bc-f58daf86d7ad" providerId="ADAL" clId="{28492B9A-0848-488C-84AD-C7BD0608F02E}" dt="2022-05-25T13:08:32.006" v="212" actId="22"/>
          <ac:picMkLst>
            <pc:docMk/>
            <pc:sldMk cId="912831074" sldId="292"/>
            <ac:picMk id="3" creationId="{E1F02A78-9DBA-4A04-A47A-9A24A9D0EAA7}"/>
          </ac:picMkLst>
        </pc:picChg>
        <pc:picChg chg="add mod">
          <ac:chgData name="Tuttle, Monica" userId="966b0d8c-d660-4a10-a8bc-f58daf86d7ad" providerId="ADAL" clId="{28492B9A-0848-488C-84AD-C7BD0608F02E}" dt="2022-05-27T10:01:49.826" v="1771" actId="1076"/>
          <ac:picMkLst>
            <pc:docMk/>
            <pc:sldMk cId="912831074" sldId="292"/>
            <ac:picMk id="3" creationId="{FB86448E-DCF1-4298-91DE-752BA6D11915}"/>
          </ac:picMkLst>
        </pc:picChg>
        <pc:picChg chg="add del mod modCrop">
          <ac:chgData name="Tuttle, Monica" userId="966b0d8c-d660-4a10-a8bc-f58daf86d7ad" providerId="ADAL" clId="{28492B9A-0848-488C-84AD-C7BD0608F02E}" dt="2022-05-25T13:09:08.878" v="214" actId="478"/>
          <ac:picMkLst>
            <pc:docMk/>
            <pc:sldMk cId="912831074" sldId="292"/>
            <ac:picMk id="5" creationId="{C8DE3B1F-2C1E-451B-8E99-94DF3CD7B87C}"/>
          </ac:picMkLst>
        </pc:picChg>
        <pc:picChg chg="add del mod">
          <ac:chgData name="Tuttle, Monica" userId="966b0d8c-d660-4a10-a8bc-f58daf86d7ad" providerId="ADAL" clId="{28492B9A-0848-488C-84AD-C7BD0608F02E}" dt="2022-05-25T14:43:34.554" v="249" actId="478"/>
          <ac:picMkLst>
            <pc:docMk/>
            <pc:sldMk cId="912831074" sldId="292"/>
            <ac:picMk id="6" creationId="{AD0106A9-8ADF-4529-AF39-4C9B5ED3F0B2}"/>
          </ac:picMkLst>
        </pc:picChg>
      </pc:sldChg>
      <pc:sldChg chg="addSp delSp modSp new mod modNotesTx">
        <pc:chgData name="Tuttle, Monica" userId="966b0d8c-d660-4a10-a8bc-f58daf86d7ad" providerId="ADAL" clId="{28492B9A-0848-488C-84AD-C7BD0608F02E}" dt="2022-05-26T10:38:37.674" v="1659" actId="1076"/>
        <pc:sldMkLst>
          <pc:docMk/>
          <pc:sldMk cId="1796431992" sldId="293"/>
        </pc:sldMkLst>
        <pc:spChg chg="del">
          <ac:chgData name="Tuttle, Monica" userId="966b0d8c-d660-4a10-a8bc-f58daf86d7ad" providerId="ADAL" clId="{28492B9A-0848-488C-84AD-C7BD0608F02E}" dt="2022-05-25T15:20:08.757" v="290" actId="478"/>
          <ac:spMkLst>
            <pc:docMk/>
            <pc:sldMk cId="1796431992" sldId="293"/>
            <ac:spMk id="2" creationId="{097F338A-18A3-466C-8A54-45C58CE9B908}"/>
          </ac:spMkLst>
        </pc:spChg>
        <pc:spChg chg="del">
          <ac:chgData name="Tuttle, Monica" userId="966b0d8c-d660-4a10-a8bc-f58daf86d7ad" providerId="ADAL" clId="{28492B9A-0848-488C-84AD-C7BD0608F02E}" dt="2022-05-25T15:20:07.188" v="289" actId="478"/>
          <ac:spMkLst>
            <pc:docMk/>
            <pc:sldMk cId="1796431992" sldId="293"/>
            <ac:spMk id="3" creationId="{F1B3C40B-051A-4DC6-A563-4FB0CCFD3244}"/>
          </ac:spMkLst>
        </pc:spChg>
        <pc:picChg chg="add mod modCrop">
          <ac:chgData name="Tuttle, Monica" userId="966b0d8c-d660-4a10-a8bc-f58daf86d7ad" providerId="ADAL" clId="{28492B9A-0848-488C-84AD-C7BD0608F02E}" dt="2022-05-26T10:38:37.674" v="1659" actId="1076"/>
          <ac:picMkLst>
            <pc:docMk/>
            <pc:sldMk cId="1796431992" sldId="293"/>
            <ac:picMk id="4" creationId="{F3B1E3E6-A1D1-480B-B714-A7A3B9DE28C3}"/>
          </ac:picMkLst>
        </pc:picChg>
      </pc:sldChg>
      <pc:sldChg chg="addSp delSp modSp new del mod">
        <pc:chgData name="Tuttle, Monica" userId="966b0d8c-d660-4a10-a8bc-f58daf86d7ad" providerId="ADAL" clId="{28492B9A-0848-488C-84AD-C7BD0608F02E}" dt="2022-05-25T14:54:01.461" v="260" actId="2696"/>
        <pc:sldMkLst>
          <pc:docMk/>
          <pc:sldMk cId="2621556569" sldId="293"/>
        </pc:sldMkLst>
        <pc:spChg chg="del">
          <ac:chgData name="Tuttle, Monica" userId="966b0d8c-d660-4a10-a8bc-f58daf86d7ad" providerId="ADAL" clId="{28492B9A-0848-488C-84AD-C7BD0608F02E}" dt="2022-05-25T14:20:26.652" v="242" actId="478"/>
          <ac:spMkLst>
            <pc:docMk/>
            <pc:sldMk cId="2621556569" sldId="293"/>
            <ac:spMk id="2" creationId="{A596B609-5569-43FA-AF0E-C8948788AFAD}"/>
          </ac:spMkLst>
        </pc:spChg>
        <pc:spChg chg="del mod">
          <ac:chgData name="Tuttle, Monica" userId="966b0d8c-d660-4a10-a8bc-f58daf86d7ad" providerId="ADAL" clId="{28492B9A-0848-488C-84AD-C7BD0608F02E}" dt="2022-05-25T14:20:24.431" v="241" actId="478"/>
          <ac:spMkLst>
            <pc:docMk/>
            <pc:sldMk cId="2621556569" sldId="293"/>
            <ac:spMk id="3" creationId="{CD8B7D31-6CC1-449C-A0A9-635B40A82F37}"/>
          </ac:spMkLst>
        </pc:spChg>
        <pc:picChg chg="add mod">
          <ac:chgData name="Tuttle, Monica" userId="966b0d8c-d660-4a10-a8bc-f58daf86d7ad" providerId="ADAL" clId="{28492B9A-0848-488C-84AD-C7BD0608F02E}" dt="2022-05-25T14:20:36.713" v="246" actId="1076"/>
          <ac:picMkLst>
            <pc:docMk/>
            <pc:sldMk cId="2621556569" sldId="293"/>
            <ac:picMk id="5" creationId="{6869F1DE-1B85-44CB-88CE-16C1AF1F3D30}"/>
          </ac:picMkLst>
        </pc:picChg>
      </pc:sldChg>
      <pc:sldChg chg="addSp delSp modSp new mod modNotesTx">
        <pc:chgData name="Tuttle, Monica" userId="966b0d8c-d660-4a10-a8bc-f58daf86d7ad" providerId="ADAL" clId="{28492B9A-0848-488C-84AD-C7BD0608F02E}" dt="2022-05-26T10:48:37.859" v="1744" actId="1076"/>
        <pc:sldMkLst>
          <pc:docMk/>
          <pc:sldMk cId="4167829607" sldId="294"/>
        </pc:sldMkLst>
        <pc:spChg chg="del">
          <ac:chgData name="Tuttle, Monica" userId="966b0d8c-d660-4a10-a8bc-f58daf86d7ad" providerId="ADAL" clId="{28492B9A-0848-488C-84AD-C7BD0608F02E}" dt="2022-05-25T15:31:46.927" v="322" actId="478"/>
          <ac:spMkLst>
            <pc:docMk/>
            <pc:sldMk cId="4167829607" sldId="294"/>
            <ac:spMk id="2" creationId="{3E8CA0B7-68C6-4643-AECB-F3405855C7C3}"/>
          </ac:spMkLst>
        </pc:spChg>
        <pc:spChg chg="del">
          <ac:chgData name="Tuttle, Monica" userId="966b0d8c-d660-4a10-a8bc-f58daf86d7ad" providerId="ADAL" clId="{28492B9A-0848-488C-84AD-C7BD0608F02E}" dt="2022-05-25T15:31:44.096" v="321" actId="478"/>
          <ac:spMkLst>
            <pc:docMk/>
            <pc:sldMk cId="4167829607" sldId="294"/>
            <ac:spMk id="3" creationId="{514A091F-0AAC-4679-9065-A469077127C3}"/>
          </ac:spMkLst>
        </pc:spChg>
        <pc:picChg chg="add mod">
          <ac:chgData name="Tuttle, Monica" userId="966b0d8c-d660-4a10-a8bc-f58daf86d7ad" providerId="ADAL" clId="{28492B9A-0848-488C-84AD-C7BD0608F02E}" dt="2022-05-26T10:48:37.859" v="1744" actId="1076"/>
          <ac:picMkLst>
            <pc:docMk/>
            <pc:sldMk cId="4167829607" sldId="294"/>
            <ac:picMk id="5" creationId="{5F7194D1-1D5F-4ECB-B4C1-7BFDB0923CC4}"/>
          </ac:picMkLst>
        </pc:picChg>
      </pc:sldChg>
      <pc:sldChg chg="addSp delSp modSp new mod modNotesTx">
        <pc:chgData name="Tuttle, Monica" userId="966b0d8c-d660-4a10-a8bc-f58daf86d7ad" providerId="ADAL" clId="{28492B9A-0848-488C-84AD-C7BD0608F02E}" dt="2022-05-26T10:49:04.330" v="1745" actId="1076"/>
        <pc:sldMkLst>
          <pc:docMk/>
          <pc:sldMk cId="3729716283" sldId="295"/>
        </pc:sldMkLst>
        <pc:spChg chg="del">
          <ac:chgData name="Tuttle, Monica" userId="966b0d8c-d660-4a10-a8bc-f58daf86d7ad" providerId="ADAL" clId="{28492B9A-0848-488C-84AD-C7BD0608F02E}" dt="2022-05-25T15:32:08.302" v="330" actId="478"/>
          <ac:spMkLst>
            <pc:docMk/>
            <pc:sldMk cId="3729716283" sldId="295"/>
            <ac:spMk id="2" creationId="{F1B603FA-4F53-4592-B72E-571C0E01629A}"/>
          </ac:spMkLst>
        </pc:spChg>
        <pc:spChg chg="del mod">
          <ac:chgData name="Tuttle, Monica" userId="966b0d8c-d660-4a10-a8bc-f58daf86d7ad" providerId="ADAL" clId="{28492B9A-0848-488C-84AD-C7BD0608F02E}" dt="2022-05-25T15:32:12.013" v="332" actId="478"/>
          <ac:spMkLst>
            <pc:docMk/>
            <pc:sldMk cId="3729716283" sldId="295"/>
            <ac:spMk id="3" creationId="{975858B3-B3A6-4FB4-82C9-21C0191586E5}"/>
          </ac:spMkLst>
        </pc:spChg>
        <pc:picChg chg="add mod">
          <ac:chgData name="Tuttle, Monica" userId="966b0d8c-d660-4a10-a8bc-f58daf86d7ad" providerId="ADAL" clId="{28492B9A-0848-488C-84AD-C7BD0608F02E}" dt="2022-05-26T10:49:04.330" v="1745" actId="1076"/>
          <ac:picMkLst>
            <pc:docMk/>
            <pc:sldMk cId="3729716283" sldId="295"/>
            <ac:picMk id="3" creationId="{470895CE-9E45-4DF2-9BB4-907933BEE289}"/>
          </ac:picMkLst>
        </pc:picChg>
        <pc:picChg chg="add del mod">
          <ac:chgData name="Tuttle, Monica" userId="966b0d8c-d660-4a10-a8bc-f58daf86d7ad" providerId="ADAL" clId="{28492B9A-0848-488C-84AD-C7BD0608F02E}" dt="2022-05-26T10:47:25.786" v="1735" actId="478"/>
          <ac:picMkLst>
            <pc:docMk/>
            <pc:sldMk cId="3729716283" sldId="295"/>
            <ac:picMk id="5" creationId="{EB2E9DEA-0889-4520-A844-8188F05D6D47}"/>
          </ac:picMkLst>
        </pc:picChg>
      </pc:sldChg>
      <pc:sldChg chg="addSp delSp modSp new mod modNotesTx">
        <pc:chgData name="Tuttle, Monica" userId="966b0d8c-d660-4a10-a8bc-f58daf86d7ad" providerId="ADAL" clId="{28492B9A-0848-488C-84AD-C7BD0608F02E}" dt="2022-05-26T10:49:32.227" v="1750" actId="1076"/>
        <pc:sldMkLst>
          <pc:docMk/>
          <pc:sldMk cId="3893484406" sldId="296"/>
        </pc:sldMkLst>
        <pc:spChg chg="del">
          <ac:chgData name="Tuttle, Monica" userId="966b0d8c-d660-4a10-a8bc-f58daf86d7ad" providerId="ADAL" clId="{28492B9A-0848-488C-84AD-C7BD0608F02E}" dt="2022-05-25T15:33:26.806" v="338" actId="478"/>
          <ac:spMkLst>
            <pc:docMk/>
            <pc:sldMk cId="3893484406" sldId="296"/>
            <ac:spMk id="2" creationId="{9378F53A-83CD-41D9-9909-888506ABDE5D}"/>
          </ac:spMkLst>
        </pc:spChg>
        <pc:spChg chg="del">
          <ac:chgData name="Tuttle, Monica" userId="966b0d8c-d660-4a10-a8bc-f58daf86d7ad" providerId="ADAL" clId="{28492B9A-0848-488C-84AD-C7BD0608F02E}" dt="2022-05-25T15:33:23.564" v="337" actId="478"/>
          <ac:spMkLst>
            <pc:docMk/>
            <pc:sldMk cId="3893484406" sldId="296"/>
            <ac:spMk id="3" creationId="{1F201174-27D1-4D1F-B1CA-26533BF96E05}"/>
          </ac:spMkLst>
        </pc:spChg>
        <pc:picChg chg="add mod">
          <ac:chgData name="Tuttle, Monica" userId="966b0d8c-d660-4a10-a8bc-f58daf86d7ad" providerId="ADAL" clId="{28492B9A-0848-488C-84AD-C7BD0608F02E}" dt="2022-05-26T10:49:25.048" v="1748" actId="14100"/>
          <ac:picMkLst>
            <pc:docMk/>
            <pc:sldMk cId="3893484406" sldId="296"/>
            <ac:picMk id="4" creationId="{066DEF81-CCD3-4668-B3B0-495B2CBA1731}"/>
          </ac:picMkLst>
        </pc:picChg>
        <pc:picChg chg="add mod">
          <ac:chgData name="Tuttle, Monica" userId="966b0d8c-d660-4a10-a8bc-f58daf86d7ad" providerId="ADAL" clId="{28492B9A-0848-488C-84AD-C7BD0608F02E}" dt="2022-05-26T10:49:32.227" v="1750" actId="1076"/>
          <ac:picMkLst>
            <pc:docMk/>
            <pc:sldMk cId="3893484406" sldId="296"/>
            <ac:picMk id="5" creationId="{93CC9F9F-AC21-4288-AB29-B391B516BA1B}"/>
          </ac:picMkLst>
        </pc:picChg>
      </pc:sldChg>
      <pc:sldChg chg="delSp modSp add del mod">
        <pc:chgData name="Tuttle, Monica" userId="966b0d8c-d660-4a10-a8bc-f58daf86d7ad" providerId="ADAL" clId="{28492B9A-0848-488C-84AD-C7BD0608F02E}" dt="2022-05-25T15:34:31.695" v="355" actId="2696"/>
        <pc:sldMkLst>
          <pc:docMk/>
          <pc:sldMk cId="1107097670" sldId="297"/>
        </pc:sldMkLst>
        <pc:picChg chg="del mod">
          <ac:chgData name="Tuttle, Monica" userId="966b0d8c-d660-4a10-a8bc-f58daf86d7ad" providerId="ADAL" clId="{28492B9A-0848-488C-84AD-C7BD0608F02E}" dt="2022-05-25T15:34:06.332" v="349" actId="21"/>
          <ac:picMkLst>
            <pc:docMk/>
            <pc:sldMk cId="1107097670" sldId="297"/>
            <ac:picMk id="5" creationId="{5F7194D1-1D5F-4ECB-B4C1-7BFDB0923CC4}"/>
          </ac:picMkLst>
        </pc:picChg>
      </pc:sldChg>
      <pc:sldChg chg="modSp new mod">
        <pc:chgData name="Tuttle, Monica" userId="966b0d8c-d660-4a10-a8bc-f58daf86d7ad" providerId="ADAL" clId="{28492B9A-0848-488C-84AD-C7BD0608F02E}" dt="2022-05-27T10:04:05.334" v="1898" actId="20577"/>
        <pc:sldMkLst>
          <pc:docMk/>
          <pc:sldMk cId="1274940977" sldId="297"/>
        </pc:sldMkLst>
        <pc:spChg chg="mod">
          <ac:chgData name="Tuttle, Monica" userId="966b0d8c-d660-4a10-a8bc-f58daf86d7ad" providerId="ADAL" clId="{28492B9A-0848-488C-84AD-C7BD0608F02E}" dt="2022-05-27T10:03:03.754" v="1798" actId="20577"/>
          <ac:spMkLst>
            <pc:docMk/>
            <pc:sldMk cId="1274940977" sldId="297"/>
            <ac:spMk id="2" creationId="{77D603C4-B355-4511-893B-5B5FAC3DA6E6}"/>
          </ac:spMkLst>
        </pc:spChg>
        <pc:spChg chg="mod">
          <ac:chgData name="Tuttle, Monica" userId="966b0d8c-d660-4a10-a8bc-f58daf86d7ad" providerId="ADAL" clId="{28492B9A-0848-488C-84AD-C7BD0608F02E}" dt="2022-05-27T10:04:05.334" v="1898" actId="20577"/>
          <ac:spMkLst>
            <pc:docMk/>
            <pc:sldMk cId="1274940977" sldId="297"/>
            <ac:spMk id="3" creationId="{582D9947-E174-4086-A454-EA6FBF8B7E6C}"/>
          </ac:spMkLst>
        </pc:spChg>
      </pc:sldChg>
      <pc:sldChg chg="add del">
        <pc:chgData name="Tuttle, Monica" userId="966b0d8c-d660-4a10-a8bc-f58daf86d7ad" providerId="ADAL" clId="{28492B9A-0848-488C-84AD-C7BD0608F02E}" dt="2022-05-25T15:33:56.433" v="345"/>
        <pc:sldMkLst>
          <pc:docMk/>
          <pc:sldMk cId="2913996681" sldId="297"/>
        </pc:sldMkLst>
      </pc:sldChg>
      <pc:sldChg chg="addSp modSp new mod modClrScheme chgLayout">
        <pc:chgData name="Tuttle, Monica" userId="966b0d8c-d660-4a10-a8bc-f58daf86d7ad" providerId="ADAL" clId="{28492B9A-0848-488C-84AD-C7BD0608F02E}" dt="2022-05-27T10:04:26.986" v="1923" actId="20577"/>
        <pc:sldMkLst>
          <pc:docMk/>
          <pc:sldMk cId="3443203880" sldId="298"/>
        </pc:sldMkLst>
        <pc:spChg chg="add mod">
          <ac:chgData name="Tuttle, Monica" userId="966b0d8c-d660-4a10-a8bc-f58daf86d7ad" providerId="ADAL" clId="{28492B9A-0848-488C-84AD-C7BD0608F02E}" dt="2022-05-27T10:03:23.979" v="1838" actId="20577"/>
          <ac:spMkLst>
            <pc:docMk/>
            <pc:sldMk cId="3443203880" sldId="298"/>
            <ac:spMk id="2" creationId="{7566E9EE-C066-4EE9-BDAE-18E523CBE477}"/>
          </ac:spMkLst>
        </pc:spChg>
        <pc:spChg chg="add mod">
          <ac:chgData name="Tuttle, Monica" userId="966b0d8c-d660-4a10-a8bc-f58daf86d7ad" providerId="ADAL" clId="{28492B9A-0848-488C-84AD-C7BD0608F02E}" dt="2022-05-27T10:04:26.986" v="1923" actId="20577"/>
          <ac:spMkLst>
            <pc:docMk/>
            <pc:sldMk cId="3443203880" sldId="298"/>
            <ac:spMk id="3" creationId="{7A7A4781-3356-4EFA-8B92-74E5B367B66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9C115F-A987-455D-903D-464059A3711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638364-349C-4729-8D67-78F6B29F3A66}">
      <dgm:prSet/>
      <dgm:spPr/>
      <dgm:t>
        <a:bodyPr/>
        <a:lstStyle/>
        <a:p>
          <a:r>
            <a:rPr lang="en-US" dirty="0"/>
            <a:t>Employed at DHS (different office) – interested in human services</a:t>
          </a:r>
        </a:p>
      </dgm:t>
    </dgm:pt>
    <dgm:pt modelId="{F560B35F-D2E4-48A9-8F22-48B2E5A8FAE0}" type="parTrans" cxnId="{9D57B784-7E9C-47CB-ABF8-134986437B86}">
      <dgm:prSet/>
      <dgm:spPr/>
      <dgm:t>
        <a:bodyPr/>
        <a:lstStyle/>
        <a:p>
          <a:endParaRPr lang="en-US"/>
        </a:p>
      </dgm:t>
    </dgm:pt>
    <dgm:pt modelId="{94496F43-61FB-49F0-A568-21BB4D5AA15D}" type="sibTrans" cxnId="{9D57B784-7E9C-47CB-ABF8-134986437B86}">
      <dgm:prSet/>
      <dgm:spPr/>
      <dgm:t>
        <a:bodyPr/>
        <a:lstStyle/>
        <a:p>
          <a:endParaRPr lang="en-US"/>
        </a:p>
      </dgm:t>
    </dgm:pt>
    <dgm:pt modelId="{212D9278-CB78-46D2-96AF-D68305E04592}">
      <dgm:prSet/>
      <dgm:spPr/>
      <dgm:t>
        <a:bodyPr/>
        <a:lstStyle/>
        <a:p>
          <a:r>
            <a:rPr lang="en-US" dirty="0"/>
            <a:t>Pursuing certificate in Data Analytics</a:t>
          </a:r>
        </a:p>
      </dgm:t>
    </dgm:pt>
    <dgm:pt modelId="{B8FCF4AC-F727-4D11-9CF4-00F6775E73DE}" type="parTrans" cxnId="{ED90F534-B8A7-4B8D-98D3-D843A1EA20D3}">
      <dgm:prSet/>
      <dgm:spPr/>
      <dgm:t>
        <a:bodyPr/>
        <a:lstStyle/>
        <a:p>
          <a:endParaRPr lang="en-US"/>
        </a:p>
      </dgm:t>
    </dgm:pt>
    <dgm:pt modelId="{AF6D2A67-17F1-47BB-94EE-421EF673559D}" type="sibTrans" cxnId="{ED90F534-B8A7-4B8D-98D3-D843A1EA20D3}">
      <dgm:prSet/>
      <dgm:spPr/>
      <dgm:t>
        <a:bodyPr/>
        <a:lstStyle/>
        <a:p>
          <a:endParaRPr lang="en-US"/>
        </a:p>
      </dgm:t>
    </dgm:pt>
    <dgm:pt modelId="{77A45974-15A3-4DA2-8311-BA0D7CFAF0ED}">
      <dgm:prSet/>
      <dgm:spPr/>
      <dgm:t>
        <a:bodyPr/>
        <a:lstStyle/>
        <a:p>
          <a:r>
            <a:rPr lang="en-US" dirty="0"/>
            <a:t>Data Project – generate compelling inquiry questions and analyze/visualize the data</a:t>
          </a:r>
        </a:p>
      </dgm:t>
    </dgm:pt>
    <dgm:pt modelId="{B41ED341-A831-456D-897E-49F8AB60D0EE}" type="parTrans" cxnId="{AA7DB2C7-6403-4F70-93F1-0AEA9F671E6F}">
      <dgm:prSet/>
      <dgm:spPr/>
      <dgm:t>
        <a:bodyPr/>
        <a:lstStyle/>
        <a:p>
          <a:endParaRPr lang="en-US"/>
        </a:p>
      </dgm:t>
    </dgm:pt>
    <dgm:pt modelId="{CD4B966E-80F5-4256-B36E-64CF75E3A42E}" type="sibTrans" cxnId="{AA7DB2C7-6403-4F70-93F1-0AEA9F671E6F}">
      <dgm:prSet/>
      <dgm:spPr/>
      <dgm:t>
        <a:bodyPr/>
        <a:lstStyle/>
        <a:p>
          <a:endParaRPr lang="en-US"/>
        </a:p>
      </dgm:t>
    </dgm:pt>
    <dgm:pt modelId="{E93CE708-B915-4702-B1EB-9D956C4A1805}" type="pres">
      <dgm:prSet presAssocID="{E99C115F-A987-455D-903D-464059A371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54E568-D82F-419A-B57C-6813FBD2BFEE}" type="pres">
      <dgm:prSet presAssocID="{AF638364-349C-4729-8D67-78F6B29F3A66}" presName="hierRoot1" presStyleCnt="0"/>
      <dgm:spPr/>
    </dgm:pt>
    <dgm:pt modelId="{31E3B647-10B0-4F08-B432-D944FA6700CF}" type="pres">
      <dgm:prSet presAssocID="{AF638364-349C-4729-8D67-78F6B29F3A66}" presName="composite" presStyleCnt="0"/>
      <dgm:spPr/>
    </dgm:pt>
    <dgm:pt modelId="{F3935325-0982-4A70-B548-50441FC192D8}" type="pres">
      <dgm:prSet presAssocID="{AF638364-349C-4729-8D67-78F6B29F3A66}" presName="background" presStyleLbl="node0" presStyleIdx="0" presStyleCnt="3"/>
      <dgm:spPr/>
    </dgm:pt>
    <dgm:pt modelId="{1E460287-0F35-49E3-9915-2C479F26AFB1}" type="pres">
      <dgm:prSet presAssocID="{AF638364-349C-4729-8D67-78F6B29F3A66}" presName="text" presStyleLbl="fgAcc0" presStyleIdx="0" presStyleCnt="3" custLinFactNeighborX="0" custLinFactNeighborY="-1329">
        <dgm:presLayoutVars>
          <dgm:chPref val="3"/>
        </dgm:presLayoutVars>
      </dgm:prSet>
      <dgm:spPr/>
    </dgm:pt>
    <dgm:pt modelId="{A5F3FFBB-54CA-40B2-9D28-25917BB79FDD}" type="pres">
      <dgm:prSet presAssocID="{AF638364-349C-4729-8D67-78F6B29F3A66}" presName="hierChild2" presStyleCnt="0"/>
      <dgm:spPr/>
    </dgm:pt>
    <dgm:pt modelId="{01C530B2-9498-4D9D-8008-68C70A9231F8}" type="pres">
      <dgm:prSet presAssocID="{212D9278-CB78-46D2-96AF-D68305E04592}" presName="hierRoot1" presStyleCnt="0"/>
      <dgm:spPr/>
    </dgm:pt>
    <dgm:pt modelId="{BCDFCC91-67A3-4032-A127-B2321044C05A}" type="pres">
      <dgm:prSet presAssocID="{212D9278-CB78-46D2-96AF-D68305E04592}" presName="composite" presStyleCnt="0"/>
      <dgm:spPr/>
    </dgm:pt>
    <dgm:pt modelId="{D02011DF-A2C5-49BD-87C8-645567AEB92B}" type="pres">
      <dgm:prSet presAssocID="{212D9278-CB78-46D2-96AF-D68305E04592}" presName="background" presStyleLbl="node0" presStyleIdx="1" presStyleCnt="3"/>
      <dgm:spPr/>
    </dgm:pt>
    <dgm:pt modelId="{B8C83B8D-F1CD-4DF3-A561-94B1CD020828}" type="pres">
      <dgm:prSet presAssocID="{212D9278-CB78-46D2-96AF-D68305E04592}" presName="text" presStyleLbl="fgAcc0" presStyleIdx="1" presStyleCnt="3" custLinFactNeighborX="310" custLinFactNeighborY="-1773">
        <dgm:presLayoutVars>
          <dgm:chPref val="3"/>
        </dgm:presLayoutVars>
      </dgm:prSet>
      <dgm:spPr/>
    </dgm:pt>
    <dgm:pt modelId="{6BA3137B-34B0-46F2-87C9-8FFCB3A33147}" type="pres">
      <dgm:prSet presAssocID="{212D9278-CB78-46D2-96AF-D68305E04592}" presName="hierChild2" presStyleCnt="0"/>
      <dgm:spPr/>
    </dgm:pt>
    <dgm:pt modelId="{AAAC66C9-2411-492C-99C8-5B91C2F61119}" type="pres">
      <dgm:prSet presAssocID="{77A45974-15A3-4DA2-8311-BA0D7CFAF0ED}" presName="hierRoot1" presStyleCnt="0"/>
      <dgm:spPr/>
    </dgm:pt>
    <dgm:pt modelId="{4DFC045A-2841-440D-A481-B8FF2001DE51}" type="pres">
      <dgm:prSet presAssocID="{77A45974-15A3-4DA2-8311-BA0D7CFAF0ED}" presName="composite" presStyleCnt="0"/>
      <dgm:spPr/>
    </dgm:pt>
    <dgm:pt modelId="{C419229E-74A3-4519-B335-E2D23EBE9B0C}" type="pres">
      <dgm:prSet presAssocID="{77A45974-15A3-4DA2-8311-BA0D7CFAF0ED}" presName="background" presStyleLbl="node0" presStyleIdx="2" presStyleCnt="3"/>
      <dgm:spPr/>
    </dgm:pt>
    <dgm:pt modelId="{9D209873-E2BC-43EA-B11D-D451190C9C6D}" type="pres">
      <dgm:prSet presAssocID="{77A45974-15A3-4DA2-8311-BA0D7CFAF0ED}" presName="text" presStyleLbl="fgAcc0" presStyleIdx="2" presStyleCnt="3">
        <dgm:presLayoutVars>
          <dgm:chPref val="3"/>
        </dgm:presLayoutVars>
      </dgm:prSet>
      <dgm:spPr/>
    </dgm:pt>
    <dgm:pt modelId="{37B3B2F5-EA6D-4982-9C58-1EC846A73328}" type="pres">
      <dgm:prSet presAssocID="{77A45974-15A3-4DA2-8311-BA0D7CFAF0ED}" presName="hierChild2" presStyleCnt="0"/>
      <dgm:spPr/>
    </dgm:pt>
  </dgm:ptLst>
  <dgm:cxnLst>
    <dgm:cxn modelId="{F1C9250A-55C5-48A2-8ECA-238936912393}" type="presOf" srcId="{77A45974-15A3-4DA2-8311-BA0D7CFAF0ED}" destId="{9D209873-E2BC-43EA-B11D-D451190C9C6D}" srcOrd="0" destOrd="0" presId="urn:microsoft.com/office/officeart/2005/8/layout/hierarchy1"/>
    <dgm:cxn modelId="{ED90F534-B8A7-4B8D-98D3-D843A1EA20D3}" srcId="{E99C115F-A987-455D-903D-464059A3711E}" destId="{212D9278-CB78-46D2-96AF-D68305E04592}" srcOrd="1" destOrd="0" parTransId="{B8FCF4AC-F727-4D11-9CF4-00F6775E73DE}" sibTransId="{AF6D2A67-17F1-47BB-94EE-421EF673559D}"/>
    <dgm:cxn modelId="{C10D466C-AE40-4FF7-8D68-D066119EBBBF}" type="presOf" srcId="{AF638364-349C-4729-8D67-78F6B29F3A66}" destId="{1E460287-0F35-49E3-9915-2C479F26AFB1}" srcOrd="0" destOrd="0" presId="urn:microsoft.com/office/officeart/2005/8/layout/hierarchy1"/>
    <dgm:cxn modelId="{9D57B784-7E9C-47CB-ABF8-134986437B86}" srcId="{E99C115F-A987-455D-903D-464059A3711E}" destId="{AF638364-349C-4729-8D67-78F6B29F3A66}" srcOrd="0" destOrd="0" parTransId="{F560B35F-D2E4-48A9-8F22-48B2E5A8FAE0}" sibTransId="{94496F43-61FB-49F0-A568-21BB4D5AA15D}"/>
    <dgm:cxn modelId="{10833FC6-963D-4E24-AA6B-EBE7B0F981CB}" type="presOf" srcId="{E99C115F-A987-455D-903D-464059A3711E}" destId="{E93CE708-B915-4702-B1EB-9D956C4A1805}" srcOrd="0" destOrd="0" presId="urn:microsoft.com/office/officeart/2005/8/layout/hierarchy1"/>
    <dgm:cxn modelId="{AA7DB2C7-6403-4F70-93F1-0AEA9F671E6F}" srcId="{E99C115F-A987-455D-903D-464059A3711E}" destId="{77A45974-15A3-4DA2-8311-BA0D7CFAF0ED}" srcOrd="2" destOrd="0" parTransId="{B41ED341-A831-456D-897E-49F8AB60D0EE}" sibTransId="{CD4B966E-80F5-4256-B36E-64CF75E3A42E}"/>
    <dgm:cxn modelId="{9E3430D3-FD42-427F-A358-D394704107F2}" type="presOf" srcId="{212D9278-CB78-46D2-96AF-D68305E04592}" destId="{B8C83B8D-F1CD-4DF3-A561-94B1CD020828}" srcOrd="0" destOrd="0" presId="urn:microsoft.com/office/officeart/2005/8/layout/hierarchy1"/>
    <dgm:cxn modelId="{2F7D5D2B-FC49-4E3B-903D-409E7025588B}" type="presParOf" srcId="{E93CE708-B915-4702-B1EB-9D956C4A1805}" destId="{4054E568-D82F-419A-B57C-6813FBD2BFEE}" srcOrd="0" destOrd="0" presId="urn:microsoft.com/office/officeart/2005/8/layout/hierarchy1"/>
    <dgm:cxn modelId="{DED81F2B-2E3B-4BE7-B85F-6083FFAADABA}" type="presParOf" srcId="{4054E568-D82F-419A-B57C-6813FBD2BFEE}" destId="{31E3B647-10B0-4F08-B432-D944FA6700CF}" srcOrd="0" destOrd="0" presId="urn:microsoft.com/office/officeart/2005/8/layout/hierarchy1"/>
    <dgm:cxn modelId="{76FCAE42-9586-4678-9F75-D7E426570D84}" type="presParOf" srcId="{31E3B647-10B0-4F08-B432-D944FA6700CF}" destId="{F3935325-0982-4A70-B548-50441FC192D8}" srcOrd="0" destOrd="0" presId="urn:microsoft.com/office/officeart/2005/8/layout/hierarchy1"/>
    <dgm:cxn modelId="{D7F53AE4-3A1A-451B-A75A-F4214E420721}" type="presParOf" srcId="{31E3B647-10B0-4F08-B432-D944FA6700CF}" destId="{1E460287-0F35-49E3-9915-2C479F26AFB1}" srcOrd="1" destOrd="0" presId="urn:microsoft.com/office/officeart/2005/8/layout/hierarchy1"/>
    <dgm:cxn modelId="{076DA482-9C48-4072-A6BA-48310C0F76F0}" type="presParOf" srcId="{4054E568-D82F-419A-B57C-6813FBD2BFEE}" destId="{A5F3FFBB-54CA-40B2-9D28-25917BB79FDD}" srcOrd="1" destOrd="0" presId="urn:microsoft.com/office/officeart/2005/8/layout/hierarchy1"/>
    <dgm:cxn modelId="{360DD20D-E474-4575-A176-20617EF0799C}" type="presParOf" srcId="{E93CE708-B915-4702-B1EB-9D956C4A1805}" destId="{01C530B2-9498-4D9D-8008-68C70A9231F8}" srcOrd="1" destOrd="0" presId="urn:microsoft.com/office/officeart/2005/8/layout/hierarchy1"/>
    <dgm:cxn modelId="{9B3A4647-A95C-455D-A892-EA297B56899F}" type="presParOf" srcId="{01C530B2-9498-4D9D-8008-68C70A9231F8}" destId="{BCDFCC91-67A3-4032-A127-B2321044C05A}" srcOrd="0" destOrd="0" presId="urn:microsoft.com/office/officeart/2005/8/layout/hierarchy1"/>
    <dgm:cxn modelId="{C0366BCC-26CF-4A17-8761-9BA95DDD0567}" type="presParOf" srcId="{BCDFCC91-67A3-4032-A127-B2321044C05A}" destId="{D02011DF-A2C5-49BD-87C8-645567AEB92B}" srcOrd="0" destOrd="0" presId="urn:microsoft.com/office/officeart/2005/8/layout/hierarchy1"/>
    <dgm:cxn modelId="{B5406F2C-D4D0-4E52-B7C3-02F1698475B9}" type="presParOf" srcId="{BCDFCC91-67A3-4032-A127-B2321044C05A}" destId="{B8C83B8D-F1CD-4DF3-A561-94B1CD020828}" srcOrd="1" destOrd="0" presId="urn:microsoft.com/office/officeart/2005/8/layout/hierarchy1"/>
    <dgm:cxn modelId="{E3ABF216-9D7B-42BF-A12A-EB959B4CBC9F}" type="presParOf" srcId="{01C530B2-9498-4D9D-8008-68C70A9231F8}" destId="{6BA3137B-34B0-46F2-87C9-8FFCB3A33147}" srcOrd="1" destOrd="0" presId="urn:microsoft.com/office/officeart/2005/8/layout/hierarchy1"/>
    <dgm:cxn modelId="{C4120789-B6E1-4E48-9DF1-200FA4428252}" type="presParOf" srcId="{E93CE708-B915-4702-B1EB-9D956C4A1805}" destId="{AAAC66C9-2411-492C-99C8-5B91C2F61119}" srcOrd="2" destOrd="0" presId="urn:microsoft.com/office/officeart/2005/8/layout/hierarchy1"/>
    <dgm:cxn modelId="{1917152F-8355-4FAB-AA8C-AAAA192F4E38}" type="presParOf" srcId="{AAAC66C9-2411-492C-99C8-5B91C2F61119}" destId="{4DFC045A-2841-440D-A481-B8FF2001DE51}" srcOrd="0" destOrd="0" presId="urn:microsoft.com/office/officeart/2005/8/layout/hierarchy1"/>
    <dgm:cxn modelId="{9E9562C6-4BC0-48F0-A85A-7E7C8CFAB544}" type="presParOf" srcId="{4DFC045A-2841-440D-A481-B8FF2001DE51}" destId="{C419229E-74A3-4519-B335-E2D23EBE9B0C}" srcOrd="0" destOrd="0" presId="urn:microsoft.com/office/officeart/2005/8/layout/hierarchy1"/>
    <dgm:cxn modelId="{1CB7F098-C7FA-4F39-9F25-F1F6699A373E}" type="presParOf" srcId="{4DFC045A-2841-440D-A481-B8FF2001DE51}" destId="{9D209873-E2BC-43EA-B11D-D451190C9C6D}" srcOrd="1" destOrd="0" presId="urn:microsoft.com/office/officeart/2005/8/layout/hierarchy1"/>
    <dgm:cxn modelId="{4C5CB7BE-0552-46C2-AFB7-1353BC2F548E}" type="presParOf" srcId="{AAAC66C9-2411-492C-99C8-5B91C2F61119}" destId="{37B3B2F5-EA6D-4982-9C58-1EC846A733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6A5188-8CCC-4454-96EB-B952B5331D65}" type="doc">
      <dgm:prSet loTypeId="urn:microsoft.com/office/officeart/2005/8/layout/process4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ECEAFCD-EB52-4FB8-AB98-49FFCDAD90D7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/>
            <a:t>Data import and clean-up</a:t>
          </a:r>
          <a:endParaRPr lang="en-US"/>
        </a:p>
      </dgm:t>
    </dgm:pt>
    <dgm:pt modelId="{A5A93434-34F7-4A82-B65F-B8A7FAFD9133}" type="parTrans" cxnId="{22396E44-783B-4647-A2FE-1C3747A21ADD}">
      <dgm:prSet/>
      <dgm:spPr/>
      <dgm:t>
        <a:bodyPr/>
        <a:lstStyle/>
        <a:p>
          <a:endParaRPr lang="en-US"/>
        </a:p>
      </dgm:t>
    </dgm:pt>
    <dgm:pt modelId="{FD1EFD5C-A6D4-422B-A71F-535B49810774}" type="sibTrans" cxnId="{22396E44-783B-4647-A2FE-1C3747A21ADD}">
      <dgm:prSet/>
      <dgm:spPr/>
      <dgm:t>
        <a:bodyPr/>
        <a:lstStyle/>
        <a:p>
          <a:endParaRPr lang="en-US"/>
        </a:p>
      </dgm:t>
    </dgm:pt>
    <dgm:pt modelId="{4DB8C4E7-F907-4A09-88ED-D12B72C12913}">
      <dgm:prSet/>
      <dgm:spPr>
        <a:solidFill>
          <a:schemeClr val="accent1"/>
        </a:solidFill>
      </dgm:spPr>
      <dgm:t>
        <a:bodyPr/>
        <a:lstStyle/>
        <a:p>
          <a:r>
            <a:rPr lang="en-US" b="1" dirty="0"/>
            <a:t>Questions for analysis</a:t>
          </a:r>
          <a:endParaRPr lang="en-US" dirty="0"/>
        </a:p>
      </dgm:t>
    </dgm:pt>
    <dgm:pt modelId="{8A783637-1536-4639-87F8-C719DFB08D96}" type="parTrans" cxnId="{B8EAC8D9-AD12-48A4-B370-A47F73989422}">
      <dgm:prSet/>
      <dgm:spPr/>
      <dgm:t>
        <a:bodyPr/>
        <a:lstStyle/>
        <a:p>
          <a:endParaRPr lang="en-US"/>
        </a:p>
      </dgm:t>
    </dgm:pt>
    <dgm:pt modelId="{0C3020C9-F7D9-4DC5-BD72-97B6700A3217}" type="sibTrans" cxnId="{B8EAC8D9-AD12-48A4-B370-A47F73989422}">
      <dgm:prSet/>
      <dgm:spPr/>
      <dgm:t>
        <a:bodyPr/>
        <a:lstStyle/>
        <a:p>
          <a:endParaRPr lang="en-US"/>
        </a:p>
      </dgm:t>
    </dgm:pt>
    <dgm:pt modelId="{EF49A036-3472-460A-AB96-B89DFDEEBCF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en-US" dirty="0"/>
            <a:t>Import from Data Warehouse</a:t>
          </a:r>
        </a:p>
      </dgm:t>
    </dgm:pt>
    <dgm:pt modelId="{683F97A5-1BE2-45D4-A577-6DAA03001CD3}" type="parTrans" cxnId="{9C6ABF16-75BB-4886-A2DC-076D01B8B099}">
      <dgm:prSet/>
      <dgm:spPr/>
      <dgm:t>
        <a:bodyPr/>
        <a:lstStyle/>
        <a:p>
          <a:endParaRPr lang="en-US"/>
        </a:p>
      </dgm:t>
    </dgm:pt>
    <dgm:pt modelId="{FD8F684F-F0A2-4D6A-B1D7-C7BEC698C3BE}" type="sibTrans" cxnId="{9C6ABF16-75BB-4886-A2DC-076D01B8B099}">
      <dgm:prSet/>
      <dgm:spPr/>
      <dgm:t>
        <a:bodyPr/>
        <a:lstStyle/>
        <a:p>
          <a:endParaRPr lang="en-US"/>
        </a:p>
      </dgm:t>
    </dgm:pt>
    <dgm:pt modelId="{64184C6E-5F14-40A6-9158-EE025F884B00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en-US" dirty="0"/>
            <a:t>Removed duplicates</a:t>
          </a:r>
        </a:p>
      </dgm:t>
    </dgm:pt>
    <dgm:pt modelId="{5848982D-3F26-4521-99BF-D6C50D899927}" type="parTrans" cxnId="{0D6CEC61-FF20-4EBB-B02A-AAD4051DA1B4}">
      <dgm:prSet/>
      <dgm:spPr/>
      <dgm:t>
        <a:bodyPr/>
        <a:lstStyle/>
        <a:p>
          <a:endParaRPr lang="en-US"/>
        </a:p>
      </dgm:t>
    </dgm:pt>
    <dgm:pt modelId="{665661CE-FDB9-4D17-8CA5-5D2B90388625}" type="sibTrans" cxnId="{0D6CEC61-FF20-4EBB-B02A-AAD4051DA1B4}">
      <dgm:prSet/>
      <dgm:spPr/>
      <dgm:t>
        <a:bodyPr/>
        <a:lstStyle/>
        <a:p>
          <a:endParaRPr lang="en-US"/>
        </a:p>
      </dgm:t>
    </dgm:pt>
    <dgm:pt modelId="{BE040280-317F-4426-A928-B453C5CAA86A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en-US" dirty="0"/>
            <a:t>Removed supervisor entries</a:t>
          </a:r>
        </a:p>
      </dgm:t>
    </dgm:pt>
    <dgm:pt modelId="{53DC554A-C65B-4E91-80E7-52669272D865}" type="parTrans" cxnId="{D6F09752-5D4C-4CD6-8EEB-312675D848E8}">
      <dgm:prSet/>
      <dgm:spPr/>
      <dgm:t>
        <a:bodyPr/>
        <a:lstStyle/>
        <a:p>
          <a:endParaRPr lang="en-US"/>
        </a:p>
      </dgm:t>
    </dgm:pt>
    <dgm:pt modelId="{07A71CC3-0542-4E93-9805-243EF0DA1017}" type="sibTrans" cxnId="{D6F09752-5D4C-4CD6-8EEB-312675D848E8}">
      <dgm:prSet/>
      <dgm:spPr/>
      <dgm:t>
        <a:bodyPr/>
        <a:lstStyle/>
        <a:p>
          <a:endParaRPr lang="en-US"/>
        </a:p>
      </dgm:t>
    </dgm:pt>
    <dgm:pt modelId="{B82261CB-B299-4157-AC9D-AE1497B8631A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en-US" dirty="0"/>
            <a:t>How long do investigations take depending on the agency or allegation type?</a:t>
          </a:r>
        </a:p>
      </dgm:t>
    </dgm:pt>
    <dgm:pt modelId="{EAF5AAAD-260A-4A59-B8B4-76F3EA3DFDBA}" type="parTrans" cxnId="{E60120FB-22F7-4A7A-881A-ACA7E682E2F2}">
      <dgm:prSet/>
      <dgm:spPr/>
      <dgm:t>
        <a:bodyPr/>
        <a:lstStyle/>
        <a:p>
          <a:endParaRPr lang="en-US"/>
        </a:p>
      </dgm:t>
    </dgm:pt>
    <dgm:pt modelId="{E0DC9A48-F13E-4C3A-B254-FBFB782C3599}" type="sibTrans" cxnId="{E60120FB-22F7-4A7A-881A-ACA7E682E2F2}">
      <dgm:prSet/>
      <dgm:spPr/>
      <dgm:t>
        <a:bodyPr/>
        <a:lstStyle/>
        <a:p>
          <a:endParaRPr lang="en-US"/>
        </a:p>
      </dgm:t>
    </dgm:pt>
    <dgm:pt modelId="{DC74CDA6-823B-41DF-8660-92BC2C79C0C8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en-US" dirty="0"/>
            <a:t>What are the reasons why cases aren’t closed within 20 days?</a:t>
          </a:r>
        </a:p>
      </dgm:t>
    </dgm:pt>
    <dgm:pt modelId="{66F272B1-8ADF-47C8-A6CF-CBF3D5130750}" type="parTrans" cxnId="{A77BBDE7-E966-4E1E-979A-A7029B43CD47}">
      <dgm:prSet/>
      <dgm:spPr/>
      <dgm:t>
        <a:bodyPr/>
        <a:lstStyle/>
        <a:p>
          <a:endParaRPr lang="en-US"/>
        </a:p>
      </dgm:t>
    </dgm:pt>
    <dgm:pt modelId="{2AF7DBC3-2A2E-4FE8-AEBB-B3D864DEA22C}" type="sibTrans" cxnId="{A77BBDE7-E966-4E1E-979A-A7029B43CD47}">
      <dgm:prSet/>
      <dgm:spPr/>
      <dgm:t>
        <a:bodyPr/>
        <a:lstStyle/>
        <a:p>
          <a:endParaRPr lang="en-US"/>
        </a:p>
      </dgm:t>
    </dgm:pt>
    <dgm:pt modelId="{A0DD5175-6578-4002-B042-95D644B5DD86}" type="pres">
      <dgm:prSet presAssocID="{276A5188-8CCC-4454-96EB-B952B5331D65}" presName="Name0" presStyleCnt="0">
        <dgm:presLayoutVars>
          <dgm:dir/>
          <dgm:animLvl val="lvl"/>
          <dgm:resizeHandles val="exact"/>
        </dgm:presLayoutVars>
      </dgm:prSet>
      <dgm:spPr/>
    </dgm:pt>
    <dgm:pt modelId="{9B60C060-7BE8-46DD-AB8E-255B5BEC4849}" type="pres">
      <dgm:prSet presAssocID="{4DB8C4E7-F907-4A09-88ED-D12B72C12913}" presName="boxAndChildren" presStyleCnt="0"/>
      <dgm:spPr/>
    </dgm:pt>
    <dgm:pt modelId="{9D48815F-1852-49ED-B511-FA54E9E52383}" type="pres">
      <dgm:prSet presAssocID="{4DB8C4E7-F907-4A09-88ED-D12B72C12913}" presName="parentTextBox" presStyleLbl="node1" presStyleIdx="0" presStyleCnt="2"/>
      <dgm:spPr/>
    </dgm:pt>
    <dgm:pt modelId="{C7D09CF5-8B77-42CB-BC9C-43C33D182E4A}" type="pres">
      <dgm:prSet presAssocID="{4DB8C4E7-F907-4A09-88ED-D12B72C12913}" presName="entireBox" presStyleLbl="node1" presStyleIdx="0" presStyleCnt="2"/>
      <dgm:spPr/>
    </dgm:pt>
    <dgm:pt modelId="{59525917-35A8-4CF2-89DD-67BF21562254}" type="pres">
      <dgm:prSet presAssocID="{4DB8C4E7-F907-4A09-88ED-D12B72C12913}" presName="descendantBox" presStyleCnt="0"/>
      <dgm:spPr/>
    </dgm:pt>
    <dgm:pt modelId="{6EBC6891-26BC-4665-B687-5DBA04081C04}" type="pres">
      <dgm:prSet presAssocID="{B82261CB-B299-4157-AC9D-AE1497B8631A}" presName="childTextBox" presStyleLbl="fgAccFollowNode1" presStyleIdx="0" presStyleCnt="5" custScaleX="99434" custLinFactNeighborX="312" custLinFactNeighborY="2885">
        <dgm:presLayoutVars>
          <dgm:bulletEnabled val="1"/>
        </dgm:presLayoutVars>
      </dgm:prSet>
      <dgm:spPr/>
    </dgm:pt>
    <dgm:pt modelId="{9F19B9C4-DE35-4EF7-AAF7-89121E4822A6}" type="pres">
      <dgm:prSet presAssocID="{DC74CDA6-823B-41DF-8660-92BC2C79C0C8}" presName="childTextBox" presStyleLbl="fgAccFollowNode1" presStyleIdx="1" presStyleCnt="5" custAng="0" custScaleX="97084" custLinFactNeighborX="-105" custLinFactNeighborY="2777">
        <dgm:presLayoutVars>
          <dgm:bulletEnabled val="1"/>
        </dgm:presLayoutVars>
      </dgm:prSet>
      <dgm:spPr/>
    </dgm:pt>
    <dgm:pt modelId="{02061EAF-1E8E-4088-89AD-52B137E01460}" type="pres">
      <dgm:prSet presAssocID="{FD1EFD5C-A6D4-422B-A71F-535B49810774}" presName="sp" presStyleCnt="0"/>
      <dgm:spPr/>
    </dgm:pt>
    <dgm:pt modelId="{A81EFCC0-8090-463C-960A-6A22C36B6D6C}" type="pres">
      <dgm:prSet presAssocID="{EECEAFCD-EB52-4FB8-AB98-49FFCDAD90D7}" presName="arrowAndChildren" presStyleCnt="0"/>
      <dgm:spPr/>
    </dgm:pt>
    <dgm:pt modelId="{D5A18837-4D06-4C71-B95B-34FB149608D9}" type="pres">
      <dgm:prSet presAssocID="{EECEAFCD-EB52-4FB8-AB98-49FFCDAD90D7}" presName="parentTextArrow" presStyleLbl="node1" presStyleIdx="0" presStyleCnt="2"/>
      <dgm:spPr/>
    </dgm:pt>
    <dgm:pt modelId="{1276B287-FD6F-4188-B2F4-49F527E087AA}" type="pres">
      <dgm:prSet presAssocID="{EECEAFCD-EB52-4FB8-AB98-49FFCDAD90D7}" presName="arrow" presStyleLbl="node1" presStyleIdx="1" presStyleCnt="2" custLinFactNeighborY="-457"/>
      <dgm:spPr/>
    </dgm:pt>
    <dgm:pt modelId="{67375152-EF72-4091-B691-A1C119CCAEB0}" type="pres">
      <dgm:prSet presAssocID="{EECEAFCD-EB52-4FB8-AB98-49FFCDAD90D7}" presName="descendantArrow" presStyleCnt="0"/>
      <dgm:spPr/>
    </dgm:pt>
    <dgm:pt modelId="{C86E1461-710C-4C15-9401-202E1802DBFD}" type="pres">
      <dgm:prSet presAssocID="{EF49A036-3472-460A-AB96-B89DFDEEBCFC}" presName="childTextArrow" presStyleLbl="fgAccFollowNode1" presStyleIdx="2" presStyleCnt="5">
        <dgm:presLayoutVars>
          <dgm:bulletEnabled val="1"/>
        </dgm:presLayoutVars>
      </dgm:prSet>
      <dgm:spPr/>
    </dgm:pt>
    <dgm:pt modelId="{87C7F752-C0EB-476B-8CE8-A073BBC8052D}" type="pres">
      <dgm:prSet presAssocID="{64184C6E-5F14-40A6-9158-EE025F884B00}" presName="childTextArrow" presStyleLbl="fgAccFollowNode1" presStyleIdx="3" presStyleCnt="5" custLinFactNeighborX="0">
        <dgm:presLayoutVars>
          <dgm:bulletEnabled val="1"/>
        </dgm:presLayoutVars>
      </dgm:prSet>
      <dgm:spPr/>
    </dgm:pt>
    <dgm:pt modelId="{05F75CB1-3FB5-4970-B048-8261E50B9BEA}" type="pres">
      <dgm:prSet presAssocID="{BE040280-317F-4426-A928-B453C5CAA86A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C8236C00-60A6-4E61-A9F1-D2F187743C10}" type="presOf" srcId="{4DB8C4E7-F907-4A09-88ED-D12B72C12913}" destId="{C7D09CF5-8B77-42CB-BC9C-43C33D182E4A}" srcOrd="1" destOrd="0" presId="urn:microsoft.com/office/officeart/2005/8/layout/process4"/>
    <dgm:cxn modelId="{3107380E-233D-4DD5-BDD0-A9018E0211A1}" type="presOf" srcId="{B82261CB-B299-4157-AC9D-AE1497B8631A}" destId="{6EBC6891-26BC-4665-B687-5DBA04081C04}" srcOrd="0" destOrd="0" presId="urn:microsoft.com/office/officeart/2005/8/layout/process4"/>
    <dgm:cxn modelId="{9C6ABF16-75BB-4886-A2DC-076D01B8B099}" srcId="{EECEAFCD-EB52-4FB8-AB98-49FFCDAD90D7}" destId="{EF49A036-3472-460A-AB96-B89DFDEEBCFC}" srcOrd="0" destOrd="0" parTransId="{683F97A5-1BE2-45D4-A577-6DAA03001CD3}" sibTransId="{FD8F684F-F0A2-4D6A-B1D7-C7BEC698C3BE}"/>
    <dgm:cxn modelId="{EDCEB61A-3D5E-4A4E-A7BA-CF5A936A7FF6}" type="presOf" srcId="{DC74CDA6-823B-41DF-8660-92BC2C79C0C8}" destId="{9F19B9C4-DE35-4EF7-AAF7-89121E4822A6}" srcOrd="0" destOrd="0" presId="urn:microsoft.com/office/officeart/2005/8/layout/process4"/>
    <dgm:cxn modelId="{B1145324-2406-456D-B04C-23F793A7EF74}" type="presOf" srcId="{EF49A036-3472-460A-AB96-B89DFDEEBCFC}" destId="{C86E1461-710C-4C15-9401-202E1802DBFD}" srcOrd="0" destOrd="0" presId="urn:microsoft.com/office/officeart/2005/8/layout/process4"/>
    <dgm:cxn modelId="{65BD223F-DB3C-4C29-BAA2-EA4951726CE1}" type="presOf" srcId="{64184C6E-5F14-40A6-9158-EE025F884B00}" destId="{87C7F752-C0EB-476B-8CE8-A073BBC8052D}" srcOrd="0" destOrd="0" presId="urn:microsoft.com/office/officeart/2005/8/layout/process4"/>
    <dgm:cxn modelId="{0D6CEC61-FF20-4EBB-B02A-AAD4051DA1B4}" srcId="{EECEAFCD-EB52-4FB8-AB98-49FFCDAD90D7}" destId="{64184C6E-5F14-40A6-9158-EE025F884B00}" srcOrd="1" destOrd="0" parTransId="{5848982D-3F26-4521-99BF-D6C50D899927}" sibTransId="{665661CE-FDB9-4D17-8CA5-5D2B90388625}"/>
    <dgm:cxn modelId="{22396E44-783B-4647-A2FE-1C3747A21ADD}" srcId="{276A5188-8CCC-4454-96EB-B952B5331D65}" destId="{EECEAFCD-EB52-4FB8-AB98-49FFCDAD90D7}" srcOrd="0" destOrd="0" parTransId="{A5A93434-34F7-4A82-B65F-B8A7FAFD9133}" sibTransId="{FD1EFD5C-A6D4-422B-A71F-535B49810774}"/>
    <dgm:cxn modelId="{8D070E50-BF39-46AD-B4B8-DABF42F09282}" type="presOf" srcId="{BE040280-317F-4426-A928-B453C5CAA86A}" destId="{05F75CB1-3FB5-4970-B048-8261E50B9BEA}" srcOrd="0" destOrd="0" presId="urn:microsoft.com/office/officeart/2005/8/layout/process4"/>
    <dgm:cxn modelId="{D6F09752-5D4C-4CD6-8EEB-312675D848E8}" srcId="{EECEAFCD-EB52-4FB8-AB98-49FFCDAD90D7}" destId="{BE040280-317F-4426-A928-B453C5CAA86A}" srcOrd="2" destOrd="0" parTransId="{53DC554A-C65B-4E91-80E7-52669272D865}" sibTransId="{07A71CC3-0542-4E93-9805-243EF0DA1017}"/>
    <dgm:cxn modelId="{8EC3FCB3-8319-43E3-883C-A69E8C7E43DC}" type="presOf" srcId="{EECEAFCD-EB52-4FB8-AB98-49FFCDAD90D7}" destId="{D5A18837-4D06-4C71-B95B-34FB149608D9}" srcOrd="0" destOrd="0" presId="urn:microsoft.com/office/officeart/2005/8/layout/process4"/>
    <dgm:cxn modelId="{41EED9BA-4CFD-46FE-91EE-1A8406E4CE5F}" type="presOf" srcId="{276A5188-8CCC-4454-96EB-B952B5331D65}" destId="{A0DD5175-6578-4002-B042-95D644B5DD86}" srcOrd="0" destOrd="0" presId="urn:microsoft.com/office/officeart/2005/8/layout/process4"/>
    <dgm:cxn modelId="{B8EAC8D9-AD12-48A4-B370-A47F73989422}" srcId="{276A5188-8CCC-4454-96EB-B952B5331D65}" destId="{4DB8C4E7-F907-4A09-88ED-D12B72C12913}" srcOrd="1" destOrd="0" parTransId="{8A783637-1536-4639-87F8-C719DFB08D96}" sibTransId="{0C3020C9-F7D9-4DC5-BD72-97B6700A3217}"/>
    <dgm:cxn modelId="{A77BBDE7-E966-4E1E-979A-A7029B43CD47}" srcId="{4DB8C4E7-F907-4A09-88ED-D12B72C12913}" destId="{DC74CDA6-823B-41DF-8660-92BC2C79C0C8}" srcOrd="1" destOrd="0" parTransId="{66F272B1-8ADF-47C8-A6CF-CBF3D5130750}" sibTransId="{2AF7DBC3-2A2E-4FE8-AEBB-B3D864DEA22C}"/>
    <dgm:cxn modelId="{EF44A5F4-01DA-4F32-A4C7-5BBB4A125CAB}" type="presOf" srcId="{4DB8C4E7-F907-4A09-88ED-D12B72C12913}" destId="{9D48815F-1852-49ED-B511-FA54E9E52383}" srcOrd="0" destOrd="0" presId="urn:microsoft.com/office/officeart/2005/8/layout/process4"/>
    <dgm:cxn modelId="{E60120FB-22F7-4A7A-881A-ACA7E682E2F2}" srcId="{4DB8C4E7-F907-4A09-88ED-D12B72C12913}" destId="{B82261CB-B299-4157-AC9D-AE1497B8631A}" srcOrd="0" destOrd="0" parTransId="{EAF5AAAD-260A-4A59-B8B4-76F3EA3DFDBA}" sibTransId="{E0DC9A48-F13E-4C3A-B254-FBFB782C3599}"/>
    <dgm:cxn modelId="{4F5CF3FD-2394-448B-B359-6A310808B426}" type="presOf" srcId="{EECEAFCD-EB52-4FB8-AB98-49FFCDAD90D7}" destId="{1276B287-FD6F-4188-B2F4-49F527E087AA}" srcOrd="1" destOrd="0" presId="urn:microsoft.com/office/officeart/2005/8/layout/process4"/>
    <dgm:cxn modelId="{0F17C01B-DD04-4D5D-B3BC-0FE08AAF7975}" type="presParOf" srcId="{A0DD5175-6578-4002-B042-95D644B5DD86}" destId="{9B60C060-7BE8-46DD-AB8E-255B5BEC4849}" srcOrd="0" destOrd="0" presId="urn:microsoft.com/office/officeart/2005/8/layout/process4"/>
    <dgm:cxn modelId="{5878D46B-1620-4BE0-B0C2-CDCBCBCAA8E1}" type="presParOf" srcId="{9B60C060-7BE8-46DD-AB8E-255B5BEC4849}" destId="{9D48815F-1852-49ED-B511-FA54E9E52383}" srcOrd="0" destOrd="0" presId="urn:microsoft.com/office/officeart/2005/8/layout/process4"/>
    <dgm:cxn modelId="{7D13159E-9595-4C95-965F-1D90CDAB7F23}" type="presParOf" srcId="{9B60C060-7BE8-46DD-AB8E-255B5BEC4849}" destId="{C7D09CF5-8B77-42CB-BC9C-43C33D182E4A}" srcOrd="1" destOrd="0" presId="urn:microsoft.com/office/officeart/2005/8/layout/process4"/>
    <dgm:cxn modelId="{68EAFCBB-A3D8-43F5-B3F5-3CA2354AE004}" type="presParOf" srcId="{9B60C060-7BE8-46DD-AB8E-255B5BEC4849}" destId="{59525917-35A8-4CF2-89DD-67BF21562254}" srcOrd="2" destOrd="0" presId="urn:microsoft.com/office/officeart/2005/8/layout/process4"/>
    <dgm:cxn modelId="{1C0D8421-C712-4E09-A184-FAE7371D6A95}" type="presParOf" srcId="{59525917-35A8-4CF2-89DD-67BF21562254}" destId="{6EBC6891-26BC-4665-B687-5DBA04081C04}" srcOrd="0" destOrd="0" presId="urn:microsoft.com/office/officeart/2005/8/layout/process4"/>
    <dgm:cxn modelId="{39E0694A-20CB-40E5-A127-685E17EF6C25}" type="presParOf" srcId="{59525917-35A8-4CF2-89DD-67BF21562254}" destId="{9F19B9C4-DE35-4EF7-AAF7-89121E4822A6}" srcOrd="1" destOrd="0" presId="urn:microsoft.com/office/officeart/2005/8/layout/process4"/>
    <dgm:cxn modelId="{C2CE1C45-3050-423A-8048-E60073A00693}" type="presParOf" srcId="{A0DD5175-6578-4002-B042-95D644B5DD86}" destId="{02061EAF-1E8E-4088-89AD-52B137E01460}" srcOrd="1" destOrd="0" presId="urn:microsoft.com/office/officeart/2005/8/layout/process4"/>
    <dgm:cxn modelId="{3E897117-72C0-48D7-827A-292A93B69DC3}" type="presParOf" srcId="{A0DD5175-6578-4002-B042-95D644B5DD86}" destId="{A81EFCC0-8090-463C-960A-6A22C36B6D6C}" srcOrd="2" destOrd="0" presId="urn:microsoft.com/office/officeart/2005/8/layout/process4"/>
    <dgm:cxn modelId="{D8328EB3-2F4C-430C-8885-7108871FC19A}" type="presParOf" srcId="{A81EFCC0-8090-463C-960A-6A22C36B6D6C}" destId="{D5A18837-4D06-4C71-B95B-34FB149608D9}" srcOrd="0" destOrd="0" presId="urn:microsoft.com/office/officeart/2005/8/layout/process4"/>
    <dgm:cxn modelId="{7C38FAB1-DBB9-47A3-ABC2-0A01A7BEB37F}" type="presParOf" srcId="{A81EFCC0-8090-463C-960A-6A22C36B6D6C}" destId="{1276B287-FD6F-4188-B2F4-49F527E087AA}" srcOrd="1" destOrd="0" presId="urn:microsoft.com/office/officeart/2005/8/layout/process4"/>
    <dgm:cxn modelId="{361AE879-CC19-4787-87AD-55859DA9D858}" type="presParOf" srcId="{A81EFCC0-8090-463C-960A-6A22C36B6D6C}" destId="{67375152-EF72-4091-B691-A1C119CCAEB0}" srcOrd="2" destOrd="0" presId="urn:microsoft.com/office/officeart/2005/8/layout/process4"/>
    <dgm:cxn modelId="{2E84D1EB-A753-4DA7-85E7-6E7A77469382}" type="presParOf" srcId="{67375152-EF72-4091-B691-A1C119CCAEB0}" destId="{C86E1461-710C-4C15-9401-202E1802DBFD}" srcOrd="0" destOrd="0" presId="urn:microsoft.com/office/officeart/2005/8/layout/process4"/>
    <dgm:cxn modelId="{C7593E28-3082-4D15-9960-5F7C3C7CAE22}" type="presParOf" srcId="{67375152-EF72-4091-B691-A1C119CCAEB0}" destId="{87C7F752-C0EB-476B-8CE8-A073BBC8052D}" srcOrd="1" destOrd="0" presId="urn:microsoft.com/office/officeart/2005/8/layout/process4"/>
    <dgm:cxn modelId="{A387A550-2AC5-4DA3-B744-295AC082403F}" type="presParOf" srcId="{67375152-EF72-4091-B691-A1C119CCAEB0}" destId="{05F75CB1-3FB5-4970-B048-8261E50B9BEA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6A5188-8CCC-4454-96EB-B952B5331D6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CEAFCD-EB52-4FB8-AB98-49FFCDAD90D7}">
      <dgm:prSet custT="1"/>
      <dgm:spPr/>
      <dgm:t>
        <a:bodyPr/>
        <a:lstStyle/>
        <a:p>
          <a:r>
            <a:rPr lang="en-US" sz="2800" b="1" dirty="0"/>
            <a:t>Median:  </a:t>
          </a:r>
          <a:endParaRPr lang="en-US" sz="1800" b="1" dirty="0"/>
        </a:p>
        <a:p>
          <a:r>
            <a:rPr lang="en-US" sz="2800" b="0" i="0" dirty="0"/>
            <a:t>middle value when a data set is ordered from least to greatest</a:t>
          </a:r>
        </a:p>
        <a:p>
          <a:endParaRPr lang="en-US" sz="2800" b="0" i="0" dirty="0"/>
        </a:p>
        <a:p>
          <a:r>
            <a:rPr lang="en-US" sz="1800" b="1" i="1" dirty="0"/>
            <a:t>*Not</a:t>
          </a:r>
          <a:r>
            <a:rPr lang="en-US" sz="1800" b="0" i="1" dirty="0"/>
            <a:t> </a:t>
          </a:r>
          <a:r>
            <a:rPr lang="en-US" sz="1800" b="1" i="1" dirty="0"/>
            <a:t>sensitive</a:t>
          </a:r>
          <a:r>
            <a:rPr lang="en-US" sz="1800" b="0" i="1" dirty="0"/>
            <a:t> to outliers</a:t>
          </a:r>
        </a:p>
      </dgm:t>
    </dgm:pt>
    <dgm:pt modelId="{A5A93434-34F7-4A82-B65F-B8A7FAFD9133}" type="parTrans" cxnId="{22396E44-783B-4647-A2FE-1C3747A21ADD}">
      <dgm:prSet/>
      <dgm:spPr/>
      <dgm:t>
        <a:bodyPr/>
        <a:lstStyle/>
        <a:p>
          <a:endParaRPr lang="en-US"/>
        </a:p>
      </dgm:t>
    </dgm:pt>
    <dgm:pt modelId="{FD1EFD5C-A6D4-422B-A71F-535B49810774}" type="sibTrans" cxnId="{22396E44-783B-4647-A2FE-1C3747A21ADD}">
      <dgm:prSet/>
      <dgm:spPr/>
      <dgm:t>
        <a:bodyPr/>
        <a:lstStyle/>
        <a:p>
          <a:endParaRPr lang="en-US"/>
        </a:p>
      </dgm:t>
    </dgm:pt>
    <dgm:pt modelId="{4DB8C4E7-F907-4A09-88ED-D12B72C12913}">
      <dgm:prSet custT="1"/>
      <dgm:spPr/>
      <dgm:t>
        <a:bodyPr/>
        <a:lstStyle/>
        <a:p>
          <a:r>
            <a:rPr lang="en-US" sz="2800" b="1" dirty="0"/>
            <a:t>Mean/Average: </a:t>
          </a:r>
        </a:p>
        <a:p>
          <a:r>
            <a:rPr lang="en-US" sz="2800" b="0" i="0" dirty="0"/>
            <a:t>adding all numbers in a data set and then dividing by the number of values in the set</a:t>
          </a:r>
        </a:p>
        <a:p>
          <a:endParaRPr lang="en-US" sz="2800" b="0" i="0" dirty="0"/>
        </a:p>
        <a:p>
          <a:r>
            <a:rPr lang="en-US" sz="1800" b="1" i="1" dirty="0"/>
            <a:t>*Sensitive</a:t>
          </a:r>
          <a:r>
            <a:rPr lang="en-US" sz="1800" b="0" i="1" dirty="0"/>
            <a:t> to outliers</a:t>
          </a:r>
          <a:endParaRPr lang="en-US" sz="1800" i="1" dirty="0"/>
        </a:p>
      </dgm:t>
    </dgm:pt>
    <dgm:pt modelId="{8A783637-1536-4639-87F8-C719DFB08D96}" type="parTrans" cxnId="{B8EAC8D9-AD12-48A4-B370-A47F73989422}">
      <dgm:prSet/>
      <dgm:spPr/>
      <dgm:t>
        <a:bodyPr/>
        <a:lstStyle/>
        <a:p>
          <a:endParaRPr lang="en-US"/>
        </a:p>
      </dgm:t>
    </dgm:pt>
    <dgm:pt modelId="{0C3020C9-F7D9-4DC5-BD72-97B6700A3217}" type="sibTrans" cxnId="{B8EAC8D9-AD12-48A4-B370-A47F73989422}">
      <dgm:prSet/>
      <dgm:spPr/>
      <dgm:t>
        <a:bodyPr/>
        <a:lstStyle/>
        <a:p>
          <a:endParaRPr lang="en-US"/>
        </a:p>
      </dgm:t>
    </dgm:pt>
    <dgm:pt modelId="{5750D367-FB5F-4E3A-928D-F7646E9821E3}" type="pres">
      <dgm:prSet presAssocID="{276A5188-8CCC-4454-96EB-B952B5331D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DB6263-1C25-4AED-86A1-F3F7110BED28}" type="pres">
      <dgm:prSet presAssocID="{EECEAFCD-EB52-4FB8-AB98-49FFCDAD90D7}" presName="hierRoot1" presStyleCnt="0"/>
      <dgm:spPr/>
    </dgm:pt>
    <dgm:pt modelId="{FAE9382F-37C2-4585-9A07-CE872811DC3A}" type="pres">
      <dgm:prSet presAssocID="{EECEAFCD-EB52-4FB8-AB98-49FFCDAD90D7}" presName="composite" presStyleCnt="0"/>
      <dgm:spPr/>
    </dgm:pt>
    <dgm:pt modelId="{9C07573F-7075-45E7-A07C-716AC7D14E0D}" type="pres">
      <dgm:prSet presAssocID="{EECEAFCD-EB52-4FB8-AB98-49FFCDAD90D7}" presName="background" presStyleLbl="node0" presStyleIdx="0" presStyleCnt="2"/>
      <dgm:spPr/>
    </dgm:pt>
    <dgm:pt modelId="{95B79158-8DE6-4302-8BCC-188F51FD7BAE}" type="pres">
      <dgm:prSet presAssocID="{EECEAFCD-EB52-4FB8-AB98-49FFCDAD90D7}" presName="text" presStyleLbl="fgAcc0" presStyleIdx="0" presStyleCnt="2">
        <dgm:presLayoutVars>
          <dgm:chPref val="3"/>
        </dgm:presLayoutVars>
      </dgm:prSet>
      <dgm:spPr/>
    </dgm:pt>
    <dgm:pt modelId="{6AF99F4D-C931-4AEC-88BF-EE7852919658}" type="pres">
      <dgm:prSet presAssocID="{EECEAFCD-EB52-4FB8-AB98-49FFCDAD90D7}" presName="hierChild2" presStyleCnt="0"/>
      <dgm:spPr/>
    </dgm:pt>
    <dgm:pt modelId="{63A83749-369B-45CD-8C23-DD52EB4A0538}" type="pres">
      <dgm:prSet presAssocID="{4DB8C4E7-F907-4A09-88ED-D12B72C12913}" presName="hierRoot1" presStyleCnt="0"/>
      <dgm:spPr/>
    </dgm:pt>
    <dgm:pt modelId="{F381053A-3F32-40C9-9472-54C0690667BB}" type="pres">
      <dgm:prSet presAssocID="{4DB8C4E7-F907-4A09-88ED-D12B72C12913}" presName="composite" presStyleCnt="0"/>
      <dgm:spPr/>
    </dgm:pt>
    <dgm:pt modelId="{6FCA1602-650A-4D18-AEE2-F2E32AD30DAC}" type="pres">
      <dgm:prSet presAssocID="{4DB8C4E7-F907-4A09-88ED-D12B72C12913}" presName="background" presStyleLbl="node0" presStyleIdx="1" presStyleCnt="2"/>
      <dgm:spPr/>
    </dgm:pt>
    <dgm:pt modelId="{641C2C85-F356-4E41-B6EE-E595E0FA4EB7}" type="pres">
      <dgm:prSet presAssocID="{4DB8C4E7-F907-4A09-88ED-D12B72C12913}" presName="text" presStyleLbl="fgAcc0" presStyleIdx="1" presStyleCnt="2" custLinFactNeighborX="29" custLinFactNeighborY="-861">
        <dgm:presLayoutVars>
          <dgm:chPref val="3"/>
        </dgm:presLayoutVars>
      </dgm:prSet>
      <dgm:spPr/>
    </dgm:pt>
    <dgm:pt modelId="{40603EA1-7A1F-4168-8AFC-1F77F21992C0}" type="pres">
      <dgm:prSet presAssocID="{4DB8C4E7-F907-4A09-88ED-D12B72C12913}" presName="hierChild2" presStyleCnt="0"/>
      <dgm:spPr/>
    </dgm:pt>
  </dgm:ptLst>
  <dgm:cxnLst>
    <dgm:cxn modelId="{654C3C14-314B-4604-ADC4-80DC83BCA47B}" type="presOf" srcId="{EECEAFCD-EB52-4FB8-AB98-49FFCDAD90D7}" destId="{95B79158-8DE6-4302-8BCC-188F51FD7BAE}" srcOrd="0" destOrd="0" presId="urn:microsoft.com/office/officeart/2005/8/layout/hierarchy1"/>
    <dgm:cxn modelId="{22396E44-783B-4647-A2FE-1C3747A21ADD}" srcId="{276A5188-8CCC-4454-96EB-B952B5331D65}" destId="{EECEAFCD-EB52-4FB8-AB98-49FFCDAD90D7}" srcOrd="0" destOrd="0" parTransId="{A5A93434-34F7-4A82-B65F-B8A7FAFD9133}" sibTransId="{FD1EFD5C-A6D4-422B-A71F-535B49810774}"/>
    <dgm:cxn modelId="{3252106D-ADCC-4808-BCDE-F3A14D3D5430}" type="presOf" srcId="{276A5188-8CCC-4454-96EB-B952B5331D65}" destId="{5750D367-FB5F-4E3A-928D-F7646E9821E3}" srcOrd="0" destOrd="0" presId="urn:microsoft.com/office/officeart/2005/8/layout/hierarchy1"/>
    <dgm:cxn modelId="{857F07D5-3386-4DD4-B66A-056C2768C4AB}" type="presOf" srcId="{4DB8C4E7-F907-4A09-88ED-D12B72C12913}" destId="{641C2C85-F356-4E41-B6EE-E595E0FA4EB7}" srcOrd="0" destOrd="0" presId="urn:microsoft.com/office/officeart/2005/8/layout/hierarchy1"/>
    <dgm:cxn modelId="{B8EAC8D9-AD12-48A4-B370-A47F73989422}" srcId="{276A5188-8CCC-4454-96EB-B952B5331D65}" destId="{4DB8C4E7-F907-4A09-88ED-D12B72C12913}" srcOrd="1" destOrd="0" parTransId="{8A783637-1536-4639-87F8-C719DFB08D96}" sibTransId="{0C3020C9-F7D9-4DC5-BD72-97B6700A3217}"/>
    <dgm:cxn modelId="{13951BA8-3B48-478A-9C15-BA57CC31B30E}" type="presParOf" srcId="{5750D367-FB5F-4E3A-928D-F7646E9821E3}" destId="{E8DB6263-1C25-4AED-86A1-F3F7110BED28}" srcOrd="0" destOrd="0" presId="urn:microsoft.com/office/officeart/2005/8/layout/hierarchy1"/>
    <dgm:cxn modelId="{9847E289-ADC3-4DF3-BDD5-EE0ABB9768E1}" type="presParOf" srcId="{E8DB6263-1C25-4AED-86A1-F3F7110BED28}" destId="{FAE9382F-37C2-4585-9A07-CE872811DC3A}" srcOrd="0" destOrd="0" presId="urn:microsoft.com/office/officeart/2005/8/layout/hierarchy1"/>
    <dgm:cxn modelId="{15E74398-B59C-41F2-9699-324A3FF840B2}" type="presParOf" srcId="{FAE9382F-37C2-4585-9A07-CE872811DC3A}" destId="{9C07573F-7075-45E7-A07C-716AC7D14E0D}" srcOrd="0" destOrd="0" presId="urn:microsoft.com/office/officeart/2005/8/layout/hierarchy1"/>
    <dgm:cxn modelId="{504C7ED4-55FE-43D3-8CAF-4FF70FD24E1F}" type="presParOf" srcId="{FAE9382F-37C2-4585-9A07-CE872811DC3A}" destId="{95B79158-8DE6-4302-8BCC-188F51FD7BAE}" srcOrd="1" destOrd="0" presId="urn:microsoft.com/office/officeart/2005/8/layout/hierarchy1"/>
    <dgm:cxn modelId="{12CD40F1-7283-44A5-911C-20904C87CD75}" type="presParOf" srcId="{E8DB6263-1C25-4AED-86A1-F3F7110BED28}" destId="{6AF99F4D-C931-4AEC-88BF-EE7852919658}" srcOrd="1" destOrd="0" presId="urn:microsoft.com/office/officeart/2005/8/layout/hierarchy1"/>
    <dgm:cxn modelId="{33EC6B12-A6A5-4771-9E78-4B3740C35120}" type="presParOf" srcId="{5750D367-FB5F-4E3A-928D-F7646E9821E3}" destId="{63A83749-369B-45CD-8C23-DD52EB4A0538}" srcOrd="1" destOrd="0" presId="urn:microsoft.com/office/officeart/2005/8/layout/hierarchy1"/>
    <dgm:cxn modelId="{4FF94138-0ACE-46A5-BE4D-823F859D3FA1}" type="presParOf" srcId="{63A83749-369B-45CD-8C23-DD52EB4A0538}" destId="{F381053A-3F32-40C9-9472-54C0690667BB}" srcOrd="0" destOrd="0" presId="urn:microsoft.com/office/officeart/2005/8/layout/hierarchy1"/>
    <dgm:cxn modelId="{8E8DFD11-BAC4-487F-89EC-1B6AEAE7EB0F}" type="presParOf" srcId="{F381053A-3F32-40C9-9472-54C0690667BB}" destId="{6FCA1602-650A-4D18-AEE2-F2E32AD30DAC}" srcOrd="0" destOrd="0" presId="urn:microsoft.com/office/officeart/2005/8/layout/hierarchy1"/>
    <dgm:cxn modelId="{14A56E63-9B7B-476E-A25D-1E5871F2B7C3}" type="presParOf" srcId="{F381053A-3F32-40C9-9472-54C0690667BB}" destId="{641C2C85-F356-4E41-B6EE-E595E0FA4EB7}" srcOrd="1" destOrd="0" presId="urn:microsoft.com/office/officeart/2005/8/layout/hierarchy1"/>
    <dgm:cxn modelId="{6F3B3027-495D-49EA-8505-388E5F85785D}" type="presParOf" srcId="{63A83749-369B-45CD-8C23-DD52EB4A0538}" destId="{40603EA1-7A1F-4168-8AFC-1F77F21992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EB63A2-2CB9-409A-8575-F4352BCB570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C2DC34-246F-4B29-87E0-D24577DFF6C3}">
      <dgm:prSet custT="1"/>
      <dgm:spPr/>
      <dgm:t>
        <a:bodyPr/>
        <a:lstStyle/>
        <a:p>
          <a:r>
            <a:rPr lang="en-US" sz="1600" dirty="0"/>
            <a:t>Conclusion: </a:t>
          </a:r>
        </a:p>
        <a:p>
          <a:r>
            <a:rPr lang="en-US" sz="1600" dirty="0">
              <a:solidFill>
                <a:schemeClr val="tx1"/>
              </a:solidFill>
            </a:rPr>
            <a:t>Some agencies are waiting longer on information needed to complete investigations – why is that? </a:t>
          </a:r>
        </a:p>
      </dgm:t>
    </dgm:pt>
    <dgm:pt modelId="{B4A5DD03-2333-4C47-8476-52FD3D0FC1E9}" type="parTrans" cxnId="{F1D90603-D2FD-4854-90F8-EF9E8A4C768C}">
      <dgm:prSet/>
      <dgm:spPr/>
      <dgm:t>
        <a:bodyPr/>
        <a:lstStyle/>
        <a:p>
          <a:endParaRPr lang="en-US"/>
        </a:p>
      </dgm:t>
    </dgm:pt>
    <dgm:pt modelId="{F2EFE579-E615-4FF8-8F4E-36258FACFAFA}" type="sibTrans" cxnId="{F1D90603-D2FD-4854-90F8-EF9E8A4C768C}">
      <dgm:prSet/>
      <dgm:spPr/>
      <dgm:t>
        <a:bodyPr/>
        <a:lstStyle/>
        <a:p>
          <a:endParaRPr lang="en-US"/>
        </a:p>
      </dgm:t>
    </dgm:pt>
    <dgm:pt modelId="{9AE0C227-05A0-47BD-909C-0C6299054D6C}">
      <dgm:prSet custT="1"/>
      <dgm:spPr/>
      <dgm:t>
        <a:bodyPr/>
        <a:lstStyle/>
        <a:p>
          <a:r>
            <a:rPr lang="en-US" sz="1600" dirty="0"/>
            <a:t>Food for thought:</a:t>
          </a:r>
        </a:p>
        <a:p>
          <a:r>
            <a:rPr lang="en-US" sz="1600" dirty="0"/>
            <a:t>Gather more data on self-reported reasons for not closing cases within 20 days</a:t>
          </a:r>
        </a:p>
      </dgm:t>
    </dgm:pt>
    <dgm:pt modelId="{CF48DF97-CE4F-4CF9-8D74-F10C7091933F}" type="parTrans" cxnId="{AC8AB4AB-AC7C-419F-B093-8297C310FEF2}">
      <dgm:prSet/>
      <dgm:spPr/>
      <dgm:t>
        <a:bodyPr/>
        <a:lstStyle/>
        <a:p>
          <a:endParaRPr lang="en-US"/>
        </a:p>
      </dgm:t>
    </dgm:pt>
    <dgm:pt modelId="{947A96CB-52D7-41BC-AECA-687A0FABEF1D}" type="sibTrans" cxnId="{AC8AB4AB-AC7C-419F-B093-8297C310FEF2}">
      <dgm:prSet/>
      <dgm:spPr/>
      <dgm:t>
        <a:bodyPr/>
        <a:lstStyle/>
        <a:p>
          <a:endParaRPr lang="en-US"/>
        </a:p>
      </dgm:t>
    </dgm:pt>
    <dgm:pt modelId="{16B037A3-3A51-47B6-8A6F-3661D0511D36}">
      <dgm:prSet custT="1"/>
      <dgm:spPr/>
      <dgm:t>
        <a:bodyPr/>
        <a:lstStyle/>
        <a:p>
          <a:r>
            <a:rPr lang="en-US" sz="1600" dirty="0"/>
            <a:t>Conclusion:</a:t>
          </a:r>
        </a:p>
        <a:p>
          <a:r>
            <a:rPr lang="en-US" sz="1600" dirty="0"/>
            <a:t>Agency performance does not seem to be contingent upon allegation types</a:t>
          </a:r>
          <a:endParaRPr lang="en-US" sz="1600" dirty="0">
            <a:solidFill>
              <a:srgbClr val="FF0000"/>
            </a:solidFill>
          </a:endParaRPr>
        </a:p>
      </dgm:t>
    </dgm:pt>
    <dgm:pt modelId="{465CEFE6-608A-44B8-A8CE-F9512A6F491E}" type="parTrans" cxnId="{EEAFE387-A1DA-409E-9098-9FC1AF2F6396}">
      <dgm:prSet/>
      <dgm:spPr/>
      <dgm:t>
        <a:bodyPr/>
        <a:lstStyle/>
        <a:p>
          <a:endParaRPr lang="en-US"/>
        </a:p>
      </dgm:t>
    </dgm:pt>
    <dgm:pt modelId="{0BC18C2F-598F-4511-8793-9D01F1C3D789}" type="sibTrans" cxnId="{EEAFE387-A1DA-409E-9098-9FC1AF2F6396}">
      <dgm:prSet/>
      <dgm:spPr/>
      <dgm:t>
        <a:bodyPr/>
        <a:lstStyle/>
        <a:p>
          <a:endParaRPr lang="en-US"/>
        </a:p>
      </dgm:t>
    </dgm:pt>
    <dgm:pt modelId="{A1B70406-F042-4A80-9BA8-C39693522287}">
      <dgm:prSet custT="1"/>
      <dgm:spPr/>
      <dgm:t>
        <a:bodyPr/>
        <a:lstStyle/>
        <a:p>
          <a:r>
            <a:rPr lang="en-US" sz="1600" dirty="0"/>
            <a:t>Food for thought:</a:t>
          </a:r>
        </a:p>
        <a:p>
          <a:r>
            <a:rPr lang="en-US" sz="1600" dirty="0"/>
            <a:t>Further investigate who expedites the flow of information into the agency</a:t>
          </a:r>
        </a:p>
      </dgm:t>
    </dgm:pt>
    <dgm:pt modelId="{CB993D38-6172-4D27-AC48-7D6A3FBB16A5}" type="sibTrans" cxnId="{50887F0B-8870-4D2D-971C-39AEC2D74150}">
      <dgm:prSet/>
      <dgm:spPr/>
      <dgm:t>
        <a:bodyPr/>
        <a:lstStyle/>
        <a:p>
          <a:endParaRPr lang="en-US"/>
        </a:p>
      </dgm:t>
    </dgm:pt>
    <dgm:pt modelId="{5882C6E3-CE00-4F37-B869-AA60261E4FDE}" type="parTrans" cxnId="{50887F0B-8870-4D2D-971C-39AEC2D74150}">
      <dgm:prSet/>
      <dgm:spPr/>
      <dgm:t>
        <a:bodyPr/>
        <a:lstStyle/>
        <a:p>
          <a:endParaRPr lang="en-US"/>
        </a:p>
      </dgm:t>
    </dgm:pt>
    <dgm:pt modelId="{71B65F18-139F-4C2F-B1F8-5E4777D4BD55}" type="pres">
      <dgm:prSet presAssocID="{87EB63A2-2CB9-409A-8575-F4352BCB57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75C5FF-77ED-4A25-AB66-B8502B5D4617}" type="pres">
      <dgm:prSet presAssocID="{16B037A3-3A51-47B6-8A6F-3661D0511D36}" presName="hierRoot1" presStyleCnt="0"/>
      <dgm:spPr/>
    </dgm:pt>
    <dgm:pt modelId="{0A2D95F9-0C2D-4EC1-8317-31B9A650B5FA}" type="pres">
      <dgm:prSet presAssocID="{16B037A3-3A51-47B6-8A6F-3661D0511D36}" presName="composite" presStyleCnt="0"/>
      <dgm:spPr/>
    </dgm:pt>
    <dgm:pt modelId="{D9D95548-5EBB-414E-BB93-638039F6BB0B}" type="pres">
      <dgm:prSet presAssocID="{16B037A3-3A51-47B6-8A6F-3661D0511D36}" presName="background" presStyleLbl="node0" presStyleIdx="0" presStyleCnt="4"/>
      <dgm:spPr/>
    </dgm:pt>
    <dgm:pt modelId="{E232A487-1175-4DC7-838C-52FA18C42581}" type="pres">
      <dgm:prSet presAssocID="{16B037A3-3A51-47B6-8A6F-3661D0511D36}" presName="text" presStyleLbl="fgAcc0" presStyleIdx="0" presStyleCnt="4" custScaleX="113416" custScaleY="126638" custLinFactNeighborX="-616" custLinFactNeighborY="879">
        <dgm:presLayoutVars>
          <dgm:chPref val="3"/>
        </dgm:presLayoutVars>
      </dgm:prSet>
      <dgm:spPr/>
    </dgm:pt>
    <dgm:pt modelId="{5231431D-68B4-4962-8E41-69E3EBA6E447}" type="pres">
      <dgm:prSet presAssocID="{16B037A3-3A51-47B6-8A6F-3661D0511D36}" presName="hierChild2" presStyleCnt="0"/>
      <dgm:spPr/>
    </dgm:pt>
    <dgm:pt modelId="{4DDCED63-2E43-47C5-9421-6226B9E2D282}" type="pres">
      <dgm:prSet presAssocID="{5DC2DC34-246F-4B29-87E0-D24577DFF6C3}" presName="hierRoot1" presStyleCnt="0"/>
      <dgm:spPr/>
    </dgm:pt>
    <dgm:pt modelId="{2605BF50-4DEA-40D9-AFEF-93CEB9900C76}" type="pres">
      <dgm:prSet presAssocID="{5DC2DC34-246F-4B29-87E0-D24577DFF6C3}" presName="composite" presStyleCnt="0"/>
      <dgm:spPr/>
    </dgm:pt>
    <dgm:pt modelId="{0E20C405-730D-439A-B50C-170DDAC0F7C8}" type="pres">
      <dgm:prSet presAssocID="{5DC2DC34-246F-4B29-87E0-D24577DFF6C3}" presName="background" presStyleLbl="node0" presStyleIdx="1" presStyleCnt="4"/>
      <dgm:spPr/>
    </dgm:pt>
    <dgm:pt modelId="{634FE3F7-D856-4858-A9C7-2FBE0028A90F}" type="pres">
      <dgm:prSet presAssocID="{5DC2DC34-246F-4B29-87E0-D24577DFF6C3}" presName="text" presStyleLbl="fgAcc0" presStyleIdx="1" presStyleCnt="4" custScaleX="120776" custScaleY="126884" custLinFactNeighborX="1696" custLinFactNeighborY="879">
        <dgm:presLayoutVars>
          <dgm:chPref val="3"/>
        </dgm:presLayoutVars>
      </dgm:prSet>
      <dgm:spPr/>
    </dgm:pt>
    <dgm:pt modelId="{A15E17FD-9FEA-4622-8B0A-3BFDED39AC98}" type="pres">
      <dgm:prSet presAssocID="{5DC2DC34-246F-4B29-87E0-D24577DFF6C3}" presName="hierChild2" presStyleCnt="0"/>
      <dgm:spPr/>
    </dgm:pt>
    <dgm:pt modelId="{56FBCB2A-E59E-4849-B814-D7FBC9F94F86}" type="pres">
      <dgm:prSet presAssocID="{9AE0C227-05A0-47BD-909C-0C6299054D6C}" presName="hierRoot1" presStyleCnt="0"/>
      <dgm:spPr/>
    </dgm:pt>
    <dgm:pt modelId="{0D826CA9-801D-4F45-9F5B-BB242F5799CA}" type="pres">
      <dgm:prSet presAssocID="{9AE0C227-05A0-47BD-909C-0C6299054D6C}" presName="composite" presStyleCnt="0"/>
      <dgm:spPr/>
    </dgm:pt>
    <dgm:pt modelId="{E258C611-9CBA-4A97-A3ED-764F08CC584B}" type="pres">
      <dgm:prSet presAssocID="{9AE0C227-05A0-47BD-909C-0C6299054D6C}" presName="background" presStyleLbl="node0" presStyleIdx="2" presStyleCnt="4"/>
      <dgm:spPr/>
    </dgm:pt>
    <dgm:pt modelId="{FB9BCC37-0E9D-4B9D-A2A7-C978E3D5A5BE}" type="pres">
      <dgm:prSet presAssocID="{9AE0C227-05A0-47BD-909C-0C6299054D6C}" presName="text" presStyleLbl="fgAcc0" presStyleIdx="2" presStyleCnt="4" custScaleX="120682" custScaleY="123225">
        <dgm:presLayoutVars>
          <dgm:chPref val="3"/>
        </dgm:presLayoutVars>
      </dgm:prSet>
      <dgm:spPr/>
    </dgm:pt>
    <dgm:pt modelId="{5EF94237-F4AE-476C-9B93-D7ABDFC0891B}" type="pres">
      <dgm:prSet presAssocID="{9AE0C227-05A0-47BD-909C-0C6299054D6C}" presName="hierChild2" presStyleCnt="0"/>
      <dgm:spPr/>
    </dgm:pt>
    <dgm:pt modelId="{CE6C768D-A128-4F48-9600-055C1789A69E}" type="pres">
      <dgm:prSet presAssocID="{A1B70406-F042-4A80-9BA8-C39693522287}" presName="hierRoot1" presStyleCnt="0"/>
      <dgm:spPr/>
    </dgm:pt>
    <dgm:pt modelId="{56EDCA47-5EB2-493B-8A74-361758BF8061}" type="pres">
      <dgm:prSet presAssocID="{A1B70406-F042-4A80-9BA8-C39693522287}" presName="composite" presStyleCnt="0"/>
      <dgm:spPr/>
    </dgm:pt>
    <dgm:pt modelId="{39F32B7C-E1DC-4477-A538-4B0090D778D2}" type="pres">
      <dgm:prSet presAssocID="{A1B70406-F042-4A80-9BA8-C39693522287}" presName="background" presStyleLbl="node0" presStyleIdx="3" presStyleCnt="4"/>
      <dgm:spPr/>
    </dgm:pt>
    <dgm:pt modelId="{20C56A5A-F8F3-4B75-8FBE-40688E7D01A0}" type="pres">
      <dgm:prSet presAssocID="{A1B70406-F042-4A80-9BA8-C39693522287}" presName="text" presStyleLbl="fgAcc0" presStyleIdx="3" presStyleCnt="4" custScaleX="118940" custScaleY="125233" custLinFactNeighborY="627">
        <dgm:presLayoutVars>
          <dgm:chPref val="3"/>
        </dgm:presLayoutVars>
      </dgm:prSet>
      <dgm:spPr/>
    </dgm:pt>
    <dgm:pt modelId="{70845D7D-177A-4683-8F27-3F5771D35E6E}" type="pres">
      <dgm:prSet presAssocID="{A1B70406-F042-4A80-9BA8-C39693522287}" presName="hierChild2" presStyleCnt="0"/>
      <dgm:spPr/>
    </dgm:pt>
  </dgm:ptLst>
  <dgm:cxnLst>
    <dgm:cxn modelId="{F1D90603-D2FD-4854-90F8-EF9E8A4C768C}" srcId="{87EB63A2-2CB9-409A-8575-F4352BCB5702}" destId="{5DC2DC34-246F-4B29-87E0-D24577DFF6C3}" srcOrd="1" destOrd="0" parTransId="{B4A5DD03-2333-4C47-8476-52FD3D0FC1E9}" sibTransId="{F2EFE579-E615-4FF8-8F4E-36258FACFAFA}"/>
    <dgm:cxn modelId="{50887F0B-8870-4D2D-971C-39AEC2D74150}" srcId="{87EB63A2-2CB9-409A-8575-F4352BCB5702}" destId="{A1B70406-F042-4A80-9BA8-C39693522287}" srcOrd="3" destOrd="0" parTransId="{5882C6E3-CE00-4F37-B869-AA60261E4FDE}" sibTransId="{CB993D38-6172-4D27-AC48-7D6A3FBB16A5}"/>
    <dgm:cxn modelId="{F5CF3D6B-3DFF-4238-9603-02831318A15F}" type="presOf" srcId="{A1B70406-F042-4A80-9BA8-C39693522287}" destId="{20C56A5A-F8F3-4B75-8FBE-40688E7D01A0}" srcOrd="0" destOrd="0" presId="urn:microsoft.com/office/officeart/2005/8/layout/hierarchy1"/>
    <dgm:cxn modelId="{AC140071-2456-4DF1-80C6-F298F98CDFE5}" type="presOf" srcId="{87EB63A2-2CB9-409A-8575-F4352BCB5702}" destId="{71B65F18-139F-4C2F-B1F8-5E4777D4BD55}" srcOrd="0" destOrd="0" presId="urn:microsoft.com/office/officeart/2005/8/layout/hierarchy1"/>
    <dgm:cxn modelId="{26CA2E59-931E-4D2E-99F2-CAAF5B183AF5}" type="presOf" srcId="{5DC2DC34-246F-4B29-87E0-D24577DFF6C3}" destId="{634FE3F7-D856-4858-A9C7-2FBE0028A90F}" srcOrd="0" destOrd="0" presId="urn:microsoft.com/office/officeart/2005/8/layout/hierarchy1"/>
    <dgm:cxn modelId="{915BAB82-4EE6-49A1-A273-B9296482894C}" type="presOf" srcId="{16B037A3-3A51-47B6-8A6F-3661D0511D36}" destId="{E232A487-1175-4DC7-838C-52FA18C42581}" srcOrd="0" destOrd="0" presId="urn:microsoft.com/office/officeart/2005/8/layout/hierarchy1"/>
    <dgm:cxn modelId="{EEAFE387-A1DA-409E-9098-9FC1AF2F6396}" srcId="{87EB63A2-2CB9-409A-8575-F4352BCB5702}" destId="{16B037A3-3A51-47B6-8A6F-3661D0511D36}" srcOrd="0" destOrd="0" parTransId="{465CEFE6-608A-44B8-A8CE-F9512A6F491E}" sibTransId="{0BC18C2F-598F-4511-8793-9D01F1C3D789}"/>
    <dgm:cxn modelId="{AC8AB4AB-AC7C-419F-B093-8297C310FEF2}" srcId="{87EB63A2-2CB9-409A-8575-F4352BCB5702}" destId="{9AE0C227-05A0-47BD-909C-0C6299054D6C}" srcOrd="2" destOrd="0" parTransId="{CF48DF97-CE4F-4CF9-8D74-F10C7091933F}" sibTransId="{947A96CB-52D7-41BC-AECA-687A0FABEF1D}"/>
    <dgm:cxn modelId="{B20923DD-0850-4B56-9488-B896C571C10D}" type="presOf" srcId="{9AE0C227-05A0-47BD-909C-0C6299054D6C}" destId="{FB9BCC37-0E9D-4B9D-A2A7-C978E3D5A5BE}" srcOrd="0" destOrd="0" presId="urn:microsoft.com/office/officeart/2005/8/layout/hierarchy1"/>
    <dgm:cxn modelId="{3EB530C4-CAFC-41CD-8F34-6F8EA94DD89D}" type="presParOf" srcId="{71B65F18-139F-4C2F-B1F8-5E4777D4BD55}" destId="{7B75C5FF-77ED-4A25-AB66-B8502B5D4617}" srcOrd="0" destOrd="0" presId="urn:microsoft.com/office/officeart/2005/8/layout/hierarchy1"/>
    <dgm:cxn modelId="{B2DF08B0-5908-4201-9C4D-B4A87C61FDA7}" type="presParOf" srcId="{7B75C5FF-77ED-4A25-AB66-B8502B5D4617}" destId="{0A2D95F9-0C2D-4EC1-8317-31B9A650B5FA}" srcOrd="0" destOrd="0" presId="urn:microsoft.com/office/officeart/2005/8/layout/hierarchy1"/>
    <dgm:cxn modelId="{A9391F79-6CFC-49B0-A74C-A1A524AF553B}" type="presParOf" srcId="{0A2D95F9-0C2D-4EC1-8317-31B9A650B5FA}" destId="{D9D95548-5EBB-414E-BB93-638039F6BB0B}" srcOrd="0" destOrd="0" presId="urn:microsoft.com/office/officeart/2005/8/layout/hierarchy1"/>
    <dgm:cxn modelId="{A97CFD33-5911-464C-97CA-CD563D3BC279}" type="presParOf" srcId="{0A2D95F9-0C2D-4EC1-8317-31B9A650B5FA}" destId="{E232A487-1175-4DC7-838C-52FA18C42581}" srcOrd="1" destOrd="0" presId="urn:microsoft.com/office/officeart/2005/8/layout/hierarchy1"/>
    <dgm:cxn modelId="{DE69D94E-09DE-42EA-82BC-7EA7A7C945CA}" type="presParOf" srcId="{7B75C5FF-77ED-4A25-AB66-B8502B5D4617}" destId="{5231431D-68B4-4962-8E41-69E3EBA6E447}" srcOrd="1" destOrd="0" presId="urn:microsoft.com/office/officeart/2005/8/layout/hierarchy1"/>
    <dgm:cxn modelId="{57E1EC14-4530-4A19-8B93-24D6C327DA00}" type="presParOf" srcId="{71B65F18-139F-4C2F-B1F8-5E4777D4BD55}" destId="{4DDCED63-2E43-47C5-9421-6226B9E2D282}" srcOrd="1" destOrd="0" presId="urn:microsoft.com/office/officeart/2005/8/layout/hierarchy1"/>
    <dgm:cxn modelId="{DCDD9B51-97FE-41D1-B423-4B4E8C415C49}" type="presParOf" srcId="{4DDCED63-2E43-47C5-9421-6226B9E2D282}" destId="{2605BF50-4DEA-40D9-AFEF-93CEB9900C76}" srcOrd="0" destOrd="0" presId="urn:microsoft.com/office/officeart/2005/8/layout/hierarchy1"/>
    <dgm:cxn modelId="{C6CAD95D-99B9-4245-AEBC-ED608AB83732}" type="presParOf" srcId="{2605BF50-4DEA-40D9-AFEF-93CEB9900C76}" destId="{0E20C405-730D-439A-B50C-170DDAC0F7C8}" srcOrd="0" destOrd="0" presId="urn:microsoft.com/office/officeart/2005/8/layout/hierarchy1"/>
    <dgm:cxn modelId="{A78C000B-99FE-4935-9D93-F7B95C7769B3}" type="presParOf" srcId="{2605BF50-4DEA-40D9-AFEF-93CEB9900C76}" destId="{634FE3F7-D856-4858-A9C7-2FBE0028A90F}" srcOrd="1" destOrd="0" presId="urn:microsoft.com/office/officeart/2005/8/layout/hierarchy1"/>
    <dgm:cxn modelId="{82DF9BC4-4571-408A-8EC1-6639C6DE976E}" type="presParOf" srcId="{4DDCED63-2E43-47C5-9421-6226B9E2D282}" destId="{A15E17FD-9FEA-4622-8B0A-3BFDED39AC98}" srcOrd="1" destOrd="0" presId="urn:microsoft.com/office/officeart/2005/8/layout/hierarchy1"/>
    <dgm:cxn modelId="{424C7C17-F000-48D0-8A67-0DF5D2975EAD}" type="presParOf" srcId="{71B65F18-139F-4C2F-B1F8-5E4777D4BD55}" destId="{56FBCB2A-E59E-4849-B814-D7FBC9F94F86}" srcOrd="2" destOrd="0" presId="urn:microsoft.com/office/officeart/2005/8/layout/hierarchy1"/>
    <dgm:cxn modelId="{22E7B835-29FB-4D7B-9966-13F151FB0126}" type="presParOf" srcId="{56FBCB2A-E59E-4849-B814-D7FBC9F94F86}" destId="{0D826CA9-801D-4F45-9F5B-BB242F5799CA}" srcOrd="0" destOrd="0" presId="urn:microsoft.com/office/officeart/2005/8/layout/hierarchy1"/>
    <dgm:cxn modelId="{9564237A-95BB-48CB-BE8A-923FD94B8BF0}" type="presParOf" srcId="{0D826CA9-801D-4F45-9F5B-BB242F5799CA}" destId="{E258C611-9CBA-4A97-A3ED-764F08CC584B}" srcOrd="0" destOrd="0" presId="urn:microsoft.com/office/officeart/2005/8/layout/hierarchy1"/>
    <dgm:cxn modelId="{03CF86F3-639C-4F27-A459-8D5A9D83C365}" type="presParOf" srcId="{0D826CA9-801D-4F45-9F5B-BB242F5799CA}" destId="{FB9BCC37-0E9D-4B9D-A2A7-C978E3D5A5BE}" srcOrd="1" destOrd="0" presId="urn:microsoft.com/office/officeart/2005/8/layout/hierarchy1"/>
    <dgm:cxn modelId="{DCC49410-D5EA-4345-8FF8-39ECF936A1B8}" type="presParOf" srcId="{56FBCB2A-E59E-4849-B814-D7FBC9F94F86}" destId="{5EF94237-F4AE-476C-9B93-D7ABDFC0891B}" srcOrd="1" destOrd="0" presId="urn:microsoft.com/office/officeart/2005/8/layout/hierarchy1"/>
    <dgm:cxn modelId="{E9B79CA0-584F-48B2-9AC5-CE70FFBC7B50}" type="presParOf" srcId="{71B65F18-139F-4C2F-B1F8-5E4777D4BD55}" destId="{CE6C768D-A128-4F48-9600-055C1789A69E}" srcOrd="3" destOrd="0" presId="urn:microsoft.com/office/officeart/2005/8/layout/hierarchy1"/>
    <dgm:cxn modelId="{2B8EB9D2-C64E-4CC7-805D-0635460A18C1}" type="presParOf" srcId="{CE6C768D-A128-4F48-9600-055C1789A69E}" destId="{56EDCA47-5EB2-493B-8A74-361758BF8061}" srcOrd="0" destOrd="0" presId="urn:microsoft.com/office/officeart/2005/8/layout/hierarchy1"/>
    <dgm:cxn modelId="{FAF60D78-4C1C-439B-A750-A75840249666}" type="presParOf" srcId="{56EDCA47-5EB2-493B-8A74-361758BF8061}" destId="{39F32B7C-E1DC-4477-A538-4B0090D778D2}" srcOrd="0" destOrd="0" presId="urn:microsoft.com/office/officeart/2005/8/layout/hierarchy1"/>
    <dgm:cxn modelId="{3FF678C1-676F-44D7-BB62-60CE13426D45}" type="presParOf" srcId="{56EDCA47-5EB2-493B-8A74-361758BF8061}" destId="{20C56A5A-F8F3-4B75-8FBE-40688E7D01A0}" srcOrd="1" destOrd="0" presId="urn:microsoft.com/office/officeart/2005/8/layout/hierarchy1"/>
    <dgm:cxn modelId="{4414FB33-7181-4EE8-95B3-80901502A081}" type="presParOf" srcId="{CE6C768D-A128-4F48-9600-055C1789A69E}" destId="{70845D7D-177A-4683-8F27-3F5771D35E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35325-0982-4A70-B548-50441FC192D8}">
      <dsp:nvSpPr>
        <dsp:cNvPr id="0" name=""/>
        <dsp:cNvSpPr/>
      </dsp:nvSpPr>
      <dsp:spPr>
        <a:xfrm>
          <a:off x="0" y="1500754"/>
          <a:ext cx="2050856" cy="1302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460287-0F35-49E3-9915-2C479F26AFB1}">
      <dsp:nvSpPr>
        <dsp:cNvPr id="0" name=""/>
        <dsp:cNvSpPr/>
      </dsp:nvSpPr>
      <dsp:spPr>
        <a:xfrm>
          <a:off x="227872" y="1717233"/>
          <a:ext cx="2050856" cy="1302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Employed at DHS (different office) – interested in human services</a:t>
          </a:r>
        </a:p>
      </dsp:txBody>
      <dsp:txXfrm>
        <a:off x="266015" y="1755376"/>
        <a:ext cx="1974570" cy="1226007"/>
      </dsp:txXfrm>
    </dsp:sp>
    <dsp:sp modelId="{D02011DF-A2C5-49BD-87C8-645567AEB92B}">
      <dsp:nvSpPr>
        <dsp:cNvPr id="0" name=""/>
        <dsp:cNvSpPr/>
      </dsp:nvSpPr>
      <dsp:spPr>
        <a:xfrm>
          <a:off x="2512959" y="1494972"/>
          <a:ext cx="2050856" cy="1302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C83B8D-F1CD-4DF3-A561-94B1CD020828}">
      <dsp:nvSpPr>
        <dsp:cNvPr id="0" name=""/>
        <dsp:cNvSpPr/>
      </dsp:nvSpPr>
      <dsp:spPr>
        <a:xfrm>
          <a:off x="2740832" y="1711451"/>
          <a:ext cx="2050856" cy="1302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Pursuing certificate in Data Analytics</a:t>
          </a:r>
        </a:p>
      </dsp:txBody>
      <dsp:txXfrm>
        <a:off x="2778975" y="1749594"/>
        <a:ext cx="1974570" cy="1226007"/>
      </dsp:txXfrm>
    </dsp:sp>
    <dsp:sp modelId="{C419229E-74A3-4519-B335-E2D23EBE9B0C}">
      <dsp:nvSpPr>
        <dsp:cNvPr id="0" name=""/>
        <dsp:cNvSpPr/>
      </dsp:nvSpPr>
      <dsp:spPr>
        <a:xfrm>
          <a:off x="5013204" y="1518061"/>
          <a:ext cx="2050856" cy="1302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209873-E2BC-43EA-B11D-D451190C9C6D}">
      <dsp:nvSpPr>
        <dsp:cNvPr id="0" name=""/>
        <dsp:cNvSpPr/>
      </dsp:nvSpPr>
      <dsp:spPr>
        <a:xfrm>
          <a:off x="5241077" y="1734541"/>
          <a:ext cx="2050856" cy="1302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Project – generate compelling inquiry questions and analyze/visualize the data</a:t>
          </a:r>
        </a:p>
      </dsp:txBody>
      <dsp:txXfrm>
        <a:off x="5279220" y="1772684"/>
        <a:ext cx="1974570" cy="1226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9CF5-8B77-42CB-BC9C-43C33D182E4A}">
      <dsp:nvSpPr>
        <dsp:cNvPr id="0" name=""/>
        <dsp:cNvSpPr/>
      </dsp:nvSpPr>
      <dsp:spPr>
        <a:xfrm>
          <a:off x="0" y="2461080"/>
          <a:ext cx="10506075" cy="161473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Questions for analysis</a:t>
          </a:r>
          <a:endParaRPr lang="en-US" sz="3000" kern="1200" dirty="0"/>
        </a:p>
      </dsp:txBody>
      <dsp:txXfrm>
        <a:off x="0" y="2461080"/>
        <a:ext cx="10506075" cy="871956"/>
      </dsp:txXfrm>
    </dsp:sp>
    <dsp:sp modelId="{6EBC6891-26BC-4665-B687-5DBA04081C04}">
      <dsp:nvSpPr>
        <dsp:cNvPr id="0" name=""/>
        <dsp:cNvSpPr/>
      </dsp:nvSpPr>
      <dsp:spPr>
        <a:xfrm>
          <a:off x="17402" y="3322171"/>
          <a:ext cx="5315121" cy="742778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long do investigations take depending on the agency or allegation type?</a:t>
          </a:r>
        </a:p>
      </dsp:txBody>
      <dsp:txXfrm>
        <a:off x="17402" y="3322171"/>
        <a:ext cx="5315121" cy="742778"/>
      </dsp:txXfrm>
    </dsp:sp>
    <dsp:sp modelId="{9F19B9C4-DE35-4EF7-AAF7-89121E4822A6}">
      <dsp:nvSpPr>
        <dsp:cNvPr id="0" name=""/>
        <dsp:cNvSpPr/>
      </dsp:nvSpPr>
      <dsp:spPr>
        <a:xfrm>
          <a:off x="5310233" y="3321369"/>
          <a:ext cx="5189504" cy="742778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are the reasons why cases aren’t closed within 20 days?</a:t>
          </a:r>
        </a:p>
      </dsp:txBody>
      <dsp:txXfrm>
        <a:off x="5310233" y="3321369"/>
        <a:ext cx="5189504" cy="742778"/>
      </dsp:txXfrm>
    </dsp:sp>
    <dsp:sp modelId="{1276B287-FD6F-4188-B2F4-49F527E087AA}">
      <dsp:nvSpPr>
        <dsp:cNvPr id="0" name=""/>
        <dsp:cNvSpPr/>
      </dsp:nvSpPr>
      <dsp:spPr>
        <a:xfrm rot="10800000">
          <a:off x="0" y="0"/>
          <a:ext cx="10506075" cy="2483462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Data import and clean-up</a:t>
          </a:r>
          <a:endParaRPr lang="en-US" sz="3000" kern="1200"/>
        </a:p>
      </dsp:txBody>
      <dsp:txXfrm rot="-10800000">
        <a:off x="0" y="0"/>
        <a:ext cx="10506075" cy="871695"/>
      </dsp:txXfrm>
    </dsp:sp>
    <dsp:sp modelId="{C86E1461-710C-4C15-9401-202E1802DBFD}">
      <dsp:nvSpPr>
        <dsp:cNvPr id="0" name=""/>
        <dsp:cNvSpPr/>
      </dsp:nvSpPr>
      <dsp:spPr>
        <a:xfrm>
          <a:off x="5129" y="873534"/>
          <a:ext cx="3498605" cy="742555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Import from Data Warehouse</a:t>
          </a:r>
        </a:p>
      </dsp:txBody>
      <dsp:txXfrm>
        <a:off x="5129" y="873534"/>
        <a:ext cx="3498605" cy="742555"/>
      </dsp:txXfrm>
    </dsp:sp>
    <dsp:sp modelId="{87C7F752-C0EB-476B-8CE8-A073BBC8052D}">
      <dsp:nvSpPr>
        <dsp:cNvPr id="0" name=""/>
        <dsp:cNvSpPr/>
      </dsp:nvSpPr>
      <dsp:spPr>
        <a:xfrm>
          <a:off x="3503734" y="873534"/>
          <a:ext cx="3498605" cy="742555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Removed duplicates</a:t>
          </a:r>
        </a:p>
      </dsp:txBody>
      <dsp:txXfrm>
        <a:off x="3503734" y="873534"/>
        <a:ext cx="3498605" cy="742555"/>
      </dsp:txXfrm>
    </dsp:sp>
    <dsp:sp modelId="{05F75CB1-3FB5-4970-B048-8261E50B9BEA}">
      <dsp:nvSpPr>
        <dsp:cNvPr id="0" name=""/>
        <dsp:cNvSpPr/>
      </dsp:nvSpPr>
      <dsp:spPr>
        <a:xfrm>
          <a:off x="7002340" y="873534"/>
          <a:ext cx="3498605" cy="742555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Removed supervisor entries</a:t>
          </a:r>
        </a:p>
      </dsp:txBody>
      <dsp:txXfrm>
        <a:off x="7002340" y="873534"/>
        <a:ext cx="3498605" cy="7425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7573F-7075-45E7-A07C-716AC7D14E0D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79158-8DE6-4302-8BCC-188F51FD7BAE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Median:  </a:t>
          </a:r>
          <a:endParaRPr lang="en-US" sz="18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middle value when a data set is ordered from least to greatest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0" i="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*Not</a:t>
          </a:r>
          <a:r>
            <a:rPr lang="en-US" sz="1800" b="0" i="1" kern="1200" dirty="0"/>
            <a:t> </a:t>
          </a:r>
          <a:r>
            <a:rPr lang="en-US" sz="1800" b="1" i="1" kern="1200" dirty="0"/>
            <a:t>sensitive</a:t>
          </a:r>
          <a:r>
            <a:rPr lang="en-US" sz="1800" b="0" i="1" kern="1200" dirty="0"/>
            <a:t> to outliers</a:t>
          </a:r>
        </a:p>
      </dsp:txBody>
      <dsp:txXfrm>
        <a:off x="585701" y="1066737"/>
        <a:ext cx="4337991" cy="2693452"/>
      </dsp:txXfrm>
    </dsp:sp>
    <dsp:sp modelId="{6FCA1602-650A-4D18-AEE2-F2E32AD30DAC}">
      <dsp:nvSpPr>
        <dsp:cNvPr id="0" name=""/>
        <dsp:cNvSpPr/>
      </dsp:nvSpPr>
      <dsp:spPr>
        <a:xfrm>
          <a:off x="5509393" y="482717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C2C85-F356-4E41-B6EE-E595E0FA4EB7}">
      <dsp:nvSpPr>
        <dsp:cNvPr id="0" name=""/>
        <dsp:cNvSpPr/>
      </dsp:nvSpPr>
      <dsp:spPr>
        <a:xfrm>
          <a:off x="6010014" y="95830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Mean/Average: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adding all numbers in a data set and then dividing by the number of values in the set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0" i="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*Sensitive</a:t>
          </a:r>
          <a:r>
            <a:rPr lang="en-US" sz="1800" b="0" i="1" kern="1200" dirty="0"/>
            <a:t> to outliers</a:t>
          </a:r>
          <a:endParaRPr lang="en-US" sz="1800" i="1" kern="1200" dirty="0"/>
        </a:p>
      </dsp:txBody>
      <dsp:txXfrm>
        <a:off x="6093811" y="1042103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95548-5EBB-414E-BB93-638039F6BB0B}">
      <dsp:nvSpPr>
        <dsp:cNvPr id="0" name=""/>
        <dsp:cNvSpPr/>
      </dsp:nvSpPr>
      <dsp:spPr>
        <a:xfrm>
          <a:off x="-11457" y="883224"/>
          <a:ext cx="2213820" cy="1569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2A487-1175-4DC7-838C-52FA18C42581}">
      <dsp:nvSpPr>
        <dsp:cNvPr id="0" name=""/>
        <dsp:cNvSpPr/>
      </dsp:nvSpPr>
      <dsp:spPr>
        <a:xfrm>
          <a:off x="205425" y="1089263"/>
          <a:ext cx="2213820" cy="15696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Agency performance does not seem to be contingent upon allegation types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251399" y="1135237"/>
        <a:ext cx="2121872" cy="1477712"/>
      </dsp:txXfrm>
    </dsp:sp>
    <dsp:sp modelId="{0E20C405-730D-439A-B50C-170DDAC0F7C8}">
      <dsp:nvSpPr>
        <dsp:cNvPr id="0" name=""/>
        <dsp:cNvSpPr/>
      </dsp:nvSpPr>
      <dsp:spPr>
        <a:xfrm>
          <a:off x="2681257" y="883224"/>
          <a:ext cx="2357483" cy="1572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FE3F7-D856-4858-A9C7-2FBE0028A90F}">
      <dsp:nvSpPr>
        <dsp:cNvPr id="0" name=""/>
        <dsp:cNvSpPr/>
      </dsp:nvSpPr>
      <dsp:spPr>
        <a:xfrm>
          <a:off x="2898140" y="1089263"/>
          <a:ext cx="2357483" cy="1572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Some agencies are waiting longer on information needed to complete investigations – why is that? </a:t>
          </a:r>
        </a:p>
      </dsp:txBody>
      <dsp:txXfrm>
        <a:off x="2944203" y="1135326"/>
        <a:ext cx="2265357" cy="1480583"/>
      </dsp:txXfrm>
    </dsp:sp>
    <dsp:sp modelId="{E258C611-9CBA-4A97-A3ED-764F08CC584B}">
      <dsp:nvSpPr>
        <dsp:cNvPr id="0" name=""/>
        <dsp:cNvSpPr/>
      </dsp:nvSpPr>
      <dsp:spPr>
        <a:xfrm>
          <a:off x="5439402" y="872329"/>
          <a:ext cx="2355648" cy="1527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BCC37-0E9D-4B9D-A2A7-C978E3D5A5BE}">
      <dsp:nvSpPr>
        <dsp:cNvPr id="0" name=""/>
        <dsp:cNvSpPr/>
      </dsp:nvSpPr>
      <dsp:spPr>
        <a:xfrm>
          <a:off x="5656285" y="1078367"/>
          <a:ext cx="2355648" cy="1527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Food for thought: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Gather more data on self-reported reasons for not closing cases within 20 days</a:t>
          </a:r>
        </a:p>
      </dsp:txBody>
      <dsp:txXfrm>
        <a:off x="5701020" y="1123102"/>
        <a:ext cx="2266178" cy="1437887"/>
      </dsp:txXfrm>
    </dsp:sp>
    <dsp:sp modelId="{39F32B7C-E1DC-4477-A538-4B0090D778D2}">
      <dsp:nvSpPr>
        <dsp:cNvPr id="0" name=""/>
        <dsp:cNvSpPr/>
      </dsp:nvSpPr>
      <dsp:spPr>
        <a:xfrm>
          <a:off x="8228817" y="880100"/>
          <a:ext cx="2321645" cy="1552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56A5A-F8F3-4B75-8FBE-40688E7D01A0}">
      <dsp:nvSpPr>
        <dsp:cNvPr id="0" name=""/>
        <dsp:cNvSpPr/>
      </dsp:nvSpPr>
      <dsp:spPr>
        <a:xfrm>
          <a:off x="8445700" y="1086139"/>
          <a:ext cx="2321645" cy="1552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Food for thought: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Further investigate who expedites the flow of information into the agency</a:t>
          </a:r>
        </a:p>
      </dsp:txBody>
      <dsp:txXfrm>
        <a:off x="8491164" y="1131603"/>
        <a:ext cx="2230717" cy="1461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407"/>
          </a:xfrm>
          <a:prstGeom prst="rect">
            <a:avLst/>
          </a:prstGeom>
        </p:spPr>
        <p:txBody>
          <a:bodyPr vert="horz" lIns="92467" tIns="46234" rIns="92467" bIns="46234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1"/>
            <a:ext cx="3011699" cy="463407"/>
          </a:xfrm>
          <a:prstGeom prst="rect">
            <a:avLst/>
          </a:prstGeom>
        </p:spPr>
        <p:txBody>
          <a:bodyPr vert="horz" lIns="92467" tIns="46234" rIns="92467" bIns="46234" rtlCol="0"/>
          <a:lstStyle>
            <a:lvl1pPr algn="r">
              <a:defRPr sz="1100"/>
            </a:lvl1pPr>
          </a:lstStyle>
          <a:p>
            <a:fld id="{8E06253D-9A73-4999-BD67-CB4086A6CCE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67" tIns="46234" rIns="92467" bIns="4623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2"/>
            <a:ext cx="5560060" cy="3636705"/>
          </a:xfrm>
          <a:prstGeom prst="rect">
            <a:avLst/>
          </a:prstGeom>
        </p:spPr>
        <p:txBody>
          <a:bodyPr vert="horz" lIns="92467" tIns="46234" rIns="92467" bIns="4623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11699" cy="463406"/>
          </a:xfrm>
          <a:prstGeom prst="rect">
            <a:avLst/>
          </a:prstGeom>
        </p:spPr>
        <p:txBody>
          <a:bodyPr vert="horz" lIns="92467" tIns="46234" rIns="92467" bIns="46234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70"/>
            <a:ext cx="3011699" cy="463406"/>
          </a:xfrm>
          <a:prstGeom prst="rect">
            <a:avLst/>
          </a:prstGeom>
        </p:spPr>
        <p:txBody>
          <a:bodyPr vert="horz" lIns="92467" tIns="46234" rIns="92467" bIns="46234" rtlCol="0" anchor="b"/>
          <a:lstStyle>
            <a:lvl1pPr algn="r">
              <a:defRPr sz="1100"/>
            </a:lvl1pPr>
          </a:lstStyle>
          <a:p>
            <a:fld id="{CCEB3DA0-47B8-4193-88A6-45C1A0EE8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sq.org/quality-resources/histogram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3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11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2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4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= 9214 reflects breaking out of multiple values in one column into separate columns and making separate records to account for each allegation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5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39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07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9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89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0" i="0" dirty="0">
                <a:solidFill>
                  <a:srgbClr val="090909"/>
                </a:solidFill>
                <a:effectLst/>
                <a:latin typeface="Helvetica" panose="020B0604020202020204" pitchFamily="34" charset="0"/>
              </a:rPr>
              <a:t>“A box and whisker plot is defined as a graphical method of displaying variation in a set of data. In most cases, a </a:t>
            </a:r>
            <a:r>
              <a:rPr lang="en-US" b="0" i="0" u="none" strike="noStrike" dirty="0">
                <a:solidFill>
                  <a:srgbClr val="0B6BB5"/>
                </a:solidFill>
                <a:effectLst/>
                <a:latin typeface="Helvetica" panose="020B0604020202020204" pitchFamily="34" charset="0"/>
                <a:hlinkClick r:id="rId3"/>
              </a:rPr>
              <a:t>histogram analysis</a:t>
            </a:r>
            <a:r>
              <a:rPr lang="en-US" b="0" i="0" dirty="0">
                <a:solidFill>
                  <a:srgbClr val="090909"/>
                </a:solidFill>
                <a:effectLst/>
                <a:latin typeface="Helvetica" panose="020B0604020202020204" pitchFamily="34" charset="0"/>
              </a:rPr>
              <a:t> provides a sufficient display, but a box and whisker plot can provide additional detail while allowing multiple sets of data to be displayed in the same graph.</a:t>
            </a:r>
          </a:p>
          <a:p>
            <a:pPr algn="l">
              <a:buFont typeface="+mj-lt"/>
              <a:buNone/>
            </a:pPr>
            <a:endParaRPr lang="en-US" b="0" i="0" dirty="0">
              <a:solidFill>
                <a:srgbClr val="090909"/>
              </a:solidFill>
              <a:effectLst/>
              <a:latin typeface="Helvetica" panose="020B0604020202020204" pitchFamily="34" charset="0"/>
            </a:endParaRP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090909"/>
                </a:solidFill>
                <a:effectLst/>
                <a:latin typeface="Helvetica" panose="020B0604020202020204" pitchFamily="34" charset="0"/>
              </a:rPr>
              <a:t>(https://asq.org/quality-resources/box-whisker-plot)</a:t>
            </a:r>
          </a:p>
          <a:p>
            <a:pPr algn="l">
              <a:buFont typeface="+mj-lt"/>
              <a:buNone/>
            </a:pPr>
            <a:endParaRPr lang="en-US" b="0" i="0" dirty="0">
              <a:solidFill>
                <a:srgbClr val="090909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15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4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87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23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3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93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77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4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0144" indent="-170144" defTabSz="907433">
              <a:buFontTx/>
              <a:buChar char="-"/>
              <a:defRPr/>
            </a:pPr>
            <a:r>
              <a:rPr lang="en-US" dirty="0"/>
              <a:t>Protective Services Investigators enter data into SAMS/</a:t>
            </a:r>
            <a:r>
              <a:rPr lang="en-US" dirty="0" err="1"/>
              <a:t>WellSky</a:t>
            </a:r>
            <a:r>
              <a:rPr lang="en-US" dirty="0"/>
              <a:t>, and this information is ultimately stored in our local data warehouse</a:t>
            </a:r>
          </a:p>
          <a:p>
            <a:pPr marL="170144" indent="-170144" defTabSz="907433">
              <a:buFontTx/>
              <a:buChar char="-"/>
              <a:defRPr/>
            </a:pPr>
            <a:r>
              <a:rPr lang="en-US" dirty="0" err="1"/>
              <a:t>Hovik</a:t>
            </a:r>
            <a:r>
              <a:rPr lang="en-US" dirty="0"/>
              <a:t> obtained raw dataset for me – initially 10913 data points.</a:t>
            </a:r>
          </a:p>
          <a:p>
            <a:pPr marL="170144" indent="-170144" defTabSz="907433">
              <a:buFontTx/>
              <a:buChar char="-"/>
              <a:defRPr/>
            </a:pPr>
            <a:r>
              <a:rPr lang="en-US" dirty="0"/>
              <a:t>Data spans the beginning of 2019 to end of 2021</a:t>
            </a:r>
          </a:p>
          <a:p>
            <a:pPr marL="170144" indent="-170144">
              <a:buFontTx/>
              <a:buChar char="-"/>
            </a:pPr>
            <a:r>
              <a:rPr lang="en-US" dirty="0"/>
              <a:t>Bulk of data clean-up involved removing duplicates and supervisor entries</a:t>
            </a:r>
          </a:p>
          <a:p>
            <a:pPr marL="170144" indent="-170144">
              <a:buFontTx/>
              <a:buChar char="-"/>
            </a:pPr>
            <a:r>
              <a:rPr lang="en-US" dirty="0"/>
              <a:t>Clean-up resulted in</a:t>
            </a:r>
          </a:p>
          <a:p>
            <a:pPr marL="623860" lvl="1" indent="-170144" defTabSz="907433">
              <a:buFontTx/>
              <a:buChar char="-"/>
              <a:defRPr/>
            </a:pPr>
            <a:r>
              <a:rPr lang="en-US" dirty="0"/>
              <a:t>7379 data points for agency comparison</a:t>
            </a:r>
          </a:p>
          <a:p>
            <a:pPr marL="623860" lvl="1" indent="-170144">
              <a:buFontTx/>
              <a:buChar char="-"/>
            </a:pPr>
            <a:r>
              <a:rPr lang="en-US" dirty="0"/>
              <a:t>9214 data points for allegations</a:t>
            </a:r>
          </a:p>
          <a:p>
            <a:pPr marL="170144" indent="-170144">
              <a:buFontTx/>
              <a:buChar char="-"/>
            </a:pPr>
            <a:r>
              <a:rPr lang="en-US" dirty="0"/>
              <a:t>Assumption behind these questions is that length of investigation is a metric for performance</a:t>
            </a:r>
          </a:p>
          <a:p>
            <a:pPr marL="170144" indent="-170144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0144" indent="-170144">
              <a:buFontTx/>
              <a:buChar char="-"/>
            </a:pPr>
            <a:r>
              <a:rPr lang="en-US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We want to consider what are called the measures of center. 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Measures of center generally tell us about the middle, or center, of a distribution. The measures of center we’ll focus on are the mean and median. </a:t>
            </a:r>
          </a:p>
          <a:p>
            <a:pPr marL="170144" indent="-170144">
              <a:buFontTx/>
              <a:buChar char="-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-Regular"/>
              </a:rPr>
              <a:t>Median represents the mid-point of the data set while the mean represents the central gravity of the data set. Mean is also sensitive to outliers, so comparing the two can give us a sense of the variation of data points.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7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32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Charles Wheelan’s book “Naked Statistics: Stripping the Dread from the Data”</a:t>
            </a:r>
          </a:p>
          <a:p>
            <a:pPr algn="l"/>
            <a:br>
              <a:rPr lang="en-US" dirty="0"/>
            </a:br>
            <a:r>
              <a:rPr lang="en-US" dirty="0"/>
              <a:t>10 guys in a Seattle bar, same income of $35,000 – what’s the median income? What’s the average income before Bill Gates walks in?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Bill Gates walks in with an income of 1 billion (for the sake of argument) – what’s the mean/average income?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What’s the point of this exercise? Demonstrating that mean is sensitive to outliers. Median is not sensitive to outliers. </a:t>
            </a:r>
          </a:p>
          <a:p>
            <a:pPr algn="l"/>
            <a:r>
              <a:rPr lang="en-US" dirty="0"/>
              <a:t>Both mean and median are useful in their own right. Comparing the two in charts will give us a sense of the center, but also the spread of the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91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6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675">
              <a:defRPr/>
            </a:pPr>
            <a:r>
              <a:rPr lang="en-US" dirty="0"/>
              <a:t>N=7379 reflects removal of records without either a start date or end date, thus not allowing the ability to calculate the difference in days for these 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0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3DA0-47B8-4193-88A6-45C1A0EE8D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5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45C7-BF97-4803-AED5-D2907131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E8E9-8080-4AA9-A4F8-A842A87B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CB05-0A3E-4318-8BE0-9530FB3F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3FA0-B9E1-4077-8E2B-35FE63E061B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6F44-8B76-4D3C-9A65-BA3F6BF7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085D-45C7-4E4E-9E52-D02DFC11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B5D-1D60-4B58-A3E6-C710CCA2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0BDC-7F78-40D6-BEDD-B7F42D95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E81BF-C8F2-4268-ACDC-C6C316A1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6CA37-8918-4140-A77F-E80281CC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3FA0-B9E1-4077-8E2B-35FE63E061B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10885-A1D6-4D1A-ADD8-088F8060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0D125-C81B-4BC8-9F67-973A91B9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B5D-1D60-4B58-A3E6-C710CCA2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AC5A1-E817-4EA9-A5AC-0E1734B6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699C2-998E-4862-A9D9-9D9BB97CD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CF1B-8147-48D3-A598-730BF6EC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3FA0-B9E1-4077-8E2B-35FE63E061B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7C472-B098-426F-9008-88629874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B01C-08BE-4C95-BE76-0E8C8F2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B5D-1D60-4B58-A3E6-C710CCA2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A6F2-2278-4571-AD25-94F84B3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9FCE-0FA0-42CB-A411-E1ADAEE3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193A-2CDF-454D-93A3-6714623D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3FA0-B9E1-4077-8E2B-35FE63E061B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3A92A-62D0-4B90-8973-A6C77D39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892C-BA1D-475E-9405-A7C9C9A9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B5D-1D60-4B58-A3E6-C710CCA2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10C3-6812-44EB-9578-052FD015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33DC-9A47-4392-A208-B3C0F03A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F325-2E95-4781-B6B7-07457A10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3FA0-B9E1-4077-8E2B-35FE63E061B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D8FAB-6A7E-4AB1-9DD1-10351FDF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F519-6A83-4C82-B5E7-E8101473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B5D-1D60-4B58-A3E6-C710CCA2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EEE9-4218-4DAB-8F4B-EC2280B7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297C-886B-47A5-A5C3-C217AFE8D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07BF7-54AF-4F03-BB81-C5390E8E2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CD159-2C34-4CC3-B7BD-B24A8E6A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3FA0-B9E1-4077-8E2B-35FE63E061B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F4143-7FB8-4DA8-81C8-D27DA889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4C315-F4BF-43FD-BD51-EEE800B9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B5D-1D60-4B58-A3E6-C710CCA2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4886-4CBA-4FFF-9B9C-7C966871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C8542-F41D-403C-84CF-61DC7635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C0919-FE5D-4D42-93C7-F681CE8B8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A8046-BB6F-4AF3-9C22-F282DC816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8311B-9C16-4AA4-B015-97A9E21AE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589A2-D923-4965-A2DE-5A067C60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3FA0-B9E1-4077-8E2B-35FE63E061B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4BA87-DD31-4A20-96F2-CD3A9720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BFE0C-CC99-44A0-AE66-F4FDC421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B5D-1D60-4B58-A3E6-C710CCA2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6241-E8F5-4744-9945-ABDE25EB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278E3-01D3-4EF5-858D-BB8BD7ED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3FA0-B9E1-4077-8E2B-35FE63E061B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A0D9A-BCF6-4D65-8F8C-F55C125D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C575C-2442-44A0-8D21-36B9609B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B5D-1D60-4B58-A3E6-C710CCA2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8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E3BCA-FA89-4906-A498-FD1611BA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3FA0-B9E1-4077-8E2B-35FE63E061B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4B0E3-E460-45D5-A88A-4679CDD5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8F532-B23C-4462-98FE-655F0374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B5D-1D60-4B58-A3E6-C710CCA2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3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16CE-FCF7-4771-9C8A-8EEB1CF7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B832-8C7B-4179-BE15-04CDCD83B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3146C-069E-42A8-8221-A7B6B89A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B708F-35DF-4DBE-A27B-A27C27C9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3FA0-B9E1-4077-8E2B-35FE63E061B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88EBD-9E87-48EC-81D3-15699095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1DF22-0D74-4776-853C-A8EF3482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B5D-1D60-4B58-A3E6-C710CCA2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F80C-EBB1-406B-AA1E-10B6CB71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5B8B5-4316-461C-A8E1-7418B8B39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F875-156C-4C4D-9F34-97BA87830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A8ABA-FABC-4BA0-9210-018E3A45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3FA0-B9E1-4077-8E2B-35FE63E061B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B260-9DDB-460E-BF95-2C2620DE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85C7B-A81D-4423-A876-269AB86B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B5D-1D60-4B58-A3E6-C710CCA2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7DDAB-7CC3-4100-A1B4-470623B7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57F96-2491-4E74-9771-DF5FF26ED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03A6-8C24-4DC3-A531-2602156B1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93FA0-B9E1-4077-8E2B-35FE63E061B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EB87-1504-408D-A079-995E2383F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4EF3B-45FC-4709-9E19-CE04B796D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8B5D-1D60-4B58-A3E6-C710CCA2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7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0DCFC-F5DE-4730-AD2D-B46326DAB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0546" y="2259947"/>
            <a:ext cx="6762026" cy="2423421"/>
          </a:xfrm>
          <a:noFill/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08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Older Adult Protective Services</a:t>
            </a:r>
            <a:br>
              <a:rPr lang="en-US" sz="3100" dirty="0">
                <a:solidFill>
                  <a:srgbClr val="08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100" dirty="0">
                <a:solidFill>
                  <a:srgbClr val="08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Analysis:</a:t>
            </a:r>
            <a:br>
              <a:rPr lang="en-US" sz="3100" dirty="0">
                <a:solidFill>
                  <a:srgbClr val="08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100" dirty="0">
                <a:solidFill>
                  <a:srgbClr val="08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Visual Comparisons</a:t>
            </a:r>
            <a:br>
              <a:rPr lang="en-US" sz="4000" dirty="0">
                <a:solidFill>
                  <a:srgbClr val="08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4000" dirty="0">
                <a:solidFill>
                  <a:srgbClr val="08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solidFill>
                  <a:srgbClr val="08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by: Monica Tuttle</a:t>
            </a:r>
            <a:endParaRPr lang="en-US" sz="4000" dirty="0">
              <a:solidFill>
                <a:srgbClr val="08080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5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8ECEC-8365-46C0-8DAE-3A991F070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0670" y="378160"/>
            <a:ext cx="8021119" cy="582433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DEF81-CCD3-4668-B3B0-495B2CBA17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1" b="-6237"/>
          <a:stretch/>
        </p:blipFill>
        <p:spPr>
          <a:xfrm>
            <a:off x="628785" y="1423284"/>
            <a:ext cx="5299400" cy="417443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90F9F2F-4F3A-4CE5-A9C0-0D8E66BAF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2043" y="1496890"/>
            <a:ext cx="5321699" cy="386421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48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EF545B-DB52-4B03-9904-03D5619B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 </a:t>
            </a:r>
            <a:r>
              <a:rPr lang="en-US" sz="3600" dirty="0">
                <a:solidFill>
                  <a:srgbClr val="08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long does it </a:t>
            </a:r>
            <a:r>
              <a:rPr lang="en-US" sz="3600" kern="1200" dirty="0">
                <a:solidFill>
                  <a:srgbClr val="08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take to complete investigations based on allegation type?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4B0969-89B7-404F-A74D-D0F1A6EDF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6474" y="304684"/>
            <a:ext cx="8499837" cy="62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174C14-39FB-4C61-8976-3F563A866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786" y="189473"/>
            <a:ext cx="10223157" cy="632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3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44BBAE-A385-4F97-973C-AC29A28C1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249" y="252569"/>
            <a:ext cx="10223157" cy="62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8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998D2A-8FD9-4D1F-A35A-87C5E4A6C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9156" y="1699615"/>
            <a:ext cx="5227253" cy="31856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84C0BC-E822-46CE-A3C6-D48CE18C8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263" y="1699615"/>
            <a:ext cx="5151642" cy="3185600"/>
          </a:xfrm>
        </p:spPr>
      </p:pic>
    </p:spTree>
    <p:extLst>
      <p:ext uri="{BB962C8B-B14F-4D97-AF65-F5344CB8AC3E}">
        <p14:creationId xmlns:p14="http://schemas.microsoft.com/office/powerpoint/2010/main" val="373297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B28349-F995-4B27-AC19-B972FFF0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sz="3600" kern="1200" dirty="0">
                <a:solidFill>
                  <a:srgbClr val="08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ow long do investigations take depending on the agency </a:t>
            </a:r>
            <a:r>
              <a:rPr lang="en-US" sz="3600" i="1" kern="1200" dirty="0">
                <a:solidFill>
                  <a:srgbClr val="08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3600" kern="1200" dirty="0">
                <a:solidFill>
                  <a:srgbClr val="08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allegation type?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4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6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6B7E4-1BCC-4603-8B85-CF7CE4CF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651513"/>
            <a:ext cx="10515600" cy="11040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Putting it all together:	box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D21DF3-DCA2-413F-8727-43A22CF6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60" y="3542433"/>
            <a:ext cx="10306195" cy="26640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B3CEE-DC5B-417A-BAAB-5B6B05698894}"/>
              </a:ext>
            </a:extLst>
          </p:cNvPr>
          <p:cNvSpPr txBox="1"/>
          <p:nvPr/>
        </p:nvSpPr>
        <p:spPr>
          <a:xfrm>
            <a:off x="922868" y="2551755"/>
            <a:ext cx="331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a box plot shows:</a:t>
            </a:r>
          </a:p>
        </p:txBody>
      </p:sp>
    </p:spTree>
    <p:extLst>
      <p:ext uri="{BB962C8B-B14F-4D97-AF65-F5344CB8AC3E}">
        <p14:creationId xmlns:p14="http://schemas.microsoft.com/office/powerpoint/2010/main" val="298394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9C08-BE57-4644-8EB1-7ADA7792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371475"/>
            <a:ext cx="9875044" cy="756444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Box plots:  an aerial view of the 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DE4A7-7A7F-46B1-98F7-0CFA71CD0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32" y="1701444"/>
            <a:ext cx="7982052" cy="50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AB81F-9A84-411D-BD11-8C0C2D4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27371"/>
            <a:ext cx="10905066" cy="113573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Background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984A796-3ED8-227F-32BD-D69E95462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2" r="23467" b="2"/>
          <a:stretch/>
        </p:blipFill>
        <p:spPr>
          <a:xfrm>
            <a:off x="7777393" y="1976277"/>
            <a:ext cx="4414606" cy="4881723"/>
          </a:xfrm>
          <a:custGeom>
            <a:avLst/>
            <a:gdLst/>
            <a:ahLst/>
            <a:cxn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ontent Placeholder 3">
            <a:extLst>
              <a:ext uri="{FF2B5EF4-FFF2-40B4-BE49-F238E27FC236}">
                <a16:creationId xmlns:a16="http://schemas.microsoft.com/office/drawing/2014/main" id="{2E44C017-F35F-1216-7001-F37F6ED6A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256050"/>
              </p:ext>
            </p:extLst>
          </p:nvPr>
        </p:nvGraphicFramePr>
        <p:xfrm>
          <a:off x="643465" y="1295240"/>
          <a:ext cx="7291934" cy="4554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452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EF739-5DF5-4712-ADF9-53F69F68C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666" y="249204"/>
            <a:ext cx="10593819" cy="64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DD674-5B63-450E-AC64-884AE1119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264" y="127201"/>
            <a:ext cx="10039348" cy="66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B0C36-1E65-453A-90AB-56497FC01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988" y="330280"/>
            <a:ext cx="9659237" cy="60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963F55-94C6-4485-A692-FDE696308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384" y="394076"/>
            <a:ext cx="9723924" cy="60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137CE-8E88-4CDA-9A6C-F07A78BF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4793360D-928B-C69B-1923-317EFE3D6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949663"/>
              </p:ext>
            </p:extLst>
          </p:nvPr>
        </p:nvGraphicFramePr>
        <p:xfrm>
          <a:off x="838200" y="2680731"/>
          <a:ext cx="10767913" cy="3523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74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6EC87-7C50-4361-AE70-735D5E1B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CA14-670A-4668-963A-6639B010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Brian Bell, Aging Analytics Manager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2400" dirty="0"/>
              <a:t>Hovhannes Nahapetyan, Data Analyst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2400" dirty="0"/>
              <a:t>Liz McDermott, Analyst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2400" dirty="0"/>
              <a:t>Amber Farr, Senior Leader, Program and Provider Services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2400"/>
              <a:t>Paula </a:t>
            </a:r>
            <a:r>
              <a:rPr lang="en-US" sz="2400" dirty="0"/>
              <a:t>Shubock, Professor of Computer Information Technology (CCAC)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318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9DCF4-60AA-4260-892B-4F22B58C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902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8215CFF-2F76-424C-87EF-8C7D8DDD1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AB81F-9A84-411D-BD11-8C0C2D4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185737"/>
            <a:ext cx="10360819" cy="1242068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4D7E00-5D96-7612-ACF5-3F772FB39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807874"/>
              </p:ext>
            </p:extLst>
          </p:nvPr>
        </p:nvGraphicFramePr>
        <p:xfrm>
          <a:off x="841437" y="1623060"/>
          <a:ext cx="10506075" cy="407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540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AB81F-9A84-411D-BD11-8C0C2D4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657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Cambria" panose="02040503050406030204" pitchFamily="18" charset="0"/>
                <a:ea typeface="Cambria" panose="02040503050406030204" pitchFamily="18" charset="0"/>
              </a:rPr>
              <a:t>Measures of Center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4D7E00-5D96-7612-ACF5-3F772FB39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0409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254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941852-BD54-42EB-9A35-DE1F576C6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87" t="-30047" r="-18053" b="-17821"/>
          <a:stretch/>
        </p:blipFill>
        <p:spPr>
          <a:xfrm>
            <a:off x="-801189" y="635727"/>
            <a:ext cx="14377852" cy="5578806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44864-5A8A-485C-B1E0-62DE87F0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05" y="252958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Bill Gates walks into a bar...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B5B379-541A-47EB-A80E-272EF4CA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55" y="1381375"/>
            <a:ext cx="9263241" cy="50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D39962-90DA-4979-B0BF-88858684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 long does it take for each agency to complete investigations?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5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: Shape 30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32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F387F-9028-4B99-9CD7-B1D11B30D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2765" y="2803955"/>
            <a:ext cx="3394710" cy="662255"/>
          </a:xfrm>
          <a:prstGeom prst="rect">
            <a:avLst/>
          </a:prstGeom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ABF37A-B8FA-4792-A54A-10AC939AE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2006" y="1259822"/>
            <a:ext cx="5905622" cy="4822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283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96938-EAD9-4CDE-9C05-E030E9CB3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0670" y="360365"/>
            <a:ext cx="8029071" cy="584213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3930</TotalTime>
  <Words>749</Words>
  <Application>Microsoft Office PowerPoint</Application>
  <PresentationFormat>Widescreen</PresentationFormat>
  <Paragraphs>97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Helvetica</vt:lpstr>
      <vt:lpstr>Lato</vt:lpstr>
      <vt:lpstr>Montserrat-Regular</vt:lpstr>
      <vt:lpstr>Office Theme</vt:lpstr>
      <vt:lpstr>Older Adult Protective Services Performance Analysis: Visual Comparisons  Presented by: Monica Tuttle</vt:lpstr>
      <vt:lpstr>Background</vt:lpstr>
      <vt:lpstr>Introduction</vt:lpstr>
      <vt:lpstr>Measures of Center</vt:lpstr>
      <vt:lpstr>PowerPoint Presentation</vt:lpstr>
      <vt:lpstr>Bill Gates walks into a bar...</vt:lpstr>
      <vt:lpstr>How long does it take for each agency to complete investigations?</vt:lpstr>
      <vt:lpstr>PowerPoint Presentation</vt:lpstr>
      <vt:lpstr>PowerPoint Presentation</vt:lpstr>
      <vt:lpstr>PowerPoint Presentation</vt:lpstr>
      <vt:lpstr>PowerPoint Presentation</vt:lpstr>
      <vt:lpstr>How long does it take to complete investigations based on allegation type?</vt:lpstr>
      <vt:lpstr>PowerPoint Presentation</vt:lpstr>
      <vt:lpstr>PowerPoint Presentation</vt:lpstr>
      <vt:lpstr>PowerPoint Presentation</vt:lpstr>
      <vt:lpstr>PowerPoint Presentation</vt:lpstr>
      <vt:lpstr>How long do investigations take depending on the agency and allegation type?</vt:lpstr>
      <vt:lpstr>Putting it all together: box plots</vt:lpstr>
      <vt:lpstr>Box plots:  an aerial view of the data set</vt:lpstr>
      <vt:lpstr>PowerPoint Presentation</vt:lpstr>
      <vt:lpstr>PowerPoint Presentation</vt:lpstr>
      <vt:lpstr>PowerPoint Presentation</vt:lpstr>
      <vt:lpstr>PowerPoint Presentation</vt:lpstr>
      <vt:lpstr>Conclusion</vt:lpstr>
      <vt:lpstr>Acknowledgements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Tuttle, Monica</dc:creator>
  <cp:lastModifiedBy>Tuttle, Monica</cp:lastModifiedBy>
  <cp:revision>32</cp:revision>
  <cp:lastPrinted>2022-08-30T12:48:37Z</cp:lastPrinted>
  <dcterms:created xsi:type="dcterms:W3CDTF">2022-05-08T00:10:29Z</dcterms:created>
  <dcterms:modified xsi:type="dcterms:W3CDTF">2022-08-30T18:37:46Z</dcterms:modified>
</cp:coreProperties>
</file>