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25"/>
  </p:notesMasterIdLst>
  <p:sldIdLst>
    <p:sldId id="256" r:id="rId2"/>
    <p:sldId id="319" r:id="rId3"/>
    <p:sldId id="307" r:id="rId4"/>
    <p:sldId id="306" r:id="rId5"/>
    <p:sldId id="310" r:id="rId6"/>
    <p:sldId id="300" r:id="rId7"/>
    <p:sldId id="292" r:id="rId8"/>
    <p:sldId id="315" r:id="rId9"/>
    <p:sldId id="317" r:id="rId10"/>
    <p:sldId id="296" r:id="rId11"/>
    <p:sldId id="301" r:id="rId12"/>
    <p:sldId id="284" r:id="rId13"/>
    <p:sldId id="293" r:id="rId14"/>
    <p:sldId id="289" r:id="rId15"/>
    <p:sldId id="280" r:id="rId16"/>
    <p:sldId id="303" r:id="rId17"/>
    <p:sldId id="308" r:id="rId18"/>
    <p:sldId id="309" r:id="rId19"/>
    <p:sldId id="273" r:id="rId20"/>
    <p:sldId id="272" r:id="rId21"/>
    <p:sldId id="299" r:id="rId22"/>
    <p:sldId id="286" r:id="rId23"/>
    <p:sldId id="304" r:id="rId2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7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CA048E-C557-4D73-9D8E-594513325D49}" v="1149" dt="2022-07-28T15:55:18.8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78" autoAdjust="0"/>
    <p:restoredTop sz="75911" autoAdjust="0"/>
  </p:normalViewPr>
  <p:slideViewPr>
    <p:cSldViewPr snapToGrid="0">
      <p:cViewPr varScale="1">
        <p:scale>
          <a:sx n="75" d="100"/>
          <a:sy n="75" d="100"/>
        </p:scale>
        <p:origin x="72" y="148"/>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uttle, Monica" userId="966b0d8c-d660-4a10-a8bc-f58daf86d7ad" providerId="ADAL" clId="{3924320B-632A-4471-BB47-D6B4DEA99EA4}"/>
    <pc:docChg chg="undo redo custSel addSld delSld modSld sldOrd">
      <pc:chgData name="Tuttle, Monica" userId="966b0d8c-d660-4a10-a8bc-f58daf86d7ad" providerId="ADAL" clId="{3924320B-632A-4471-BB47-D6B4DEA99EA4}" dt="2022-07-25T14:02:31.413" v="4522" actId="207"/>
      <pc:docMkLst>
        <pc:docMk/>
      </pc:docMkLst>
      <pc:sldChg chg="addSp delSp modSp mod ord modNotesTx">
        <pc:chgData name="Tuttle, Monica" userId="966b0d8c-d660-4a10-a8bc-f58daf86d7ad" providerId="ADAL" clId="{3924320B-632A-4471-BB47-D6B4DEA99EA4}" dt="2022-07-12T02:11:23.056" v="2517" actId="20577"/>
        <pc:sldMkLst>
          <pc:docMk/>
          <pc:sldMk cId="109656758" sldId="272"/>
        </pc:sldMkLst>
        <pc:picChg chg="add del mod">
          <ac:chgData name="Tuttle, Monica" userId="966b0d8c-d660-4a10-a8bc-f58daf86d7ad" providerId="ADAL" clId="{3924320B-632A-4471-BB47-D6B4DEA99EA4}" dt="2022-07-05T02:07:57.906" v="332" actId="478"/>
          <ac:picMkLst>
            <pc:docMk/>
            <pc:sldMk cId="109656758" sldId="272"/>
            <ac:picMk id="3" creationId="{3D4FBBA3-E423-4C92-ADB7-22F3CCA2639D}"/>
          </ac:picMkLst>
        </pc:picChg>
        <pc:picChg chg="del mod">
          <ac:chgData name="Tuttle, Monica" userId="966b0d8c-d660-4a10-a8bc-f58daf86d7ad" providerId="ADAL" clId="{3924320B-632A-4471-BB47-D6B4DEA99EA4}" dt="2022-07-04T22:22:39.526" v="135" actId="478"/>
          <ac:picMkLst>
            <pc:docMk/>
            <pc:sldMk cId="109656758" sldId="272"/>
            <ac:picMk id="4" creationId="{B3BCA6D6-D6F6-480B-8895-9A43BD44E7E6}"/>
          </ac:picMkLst>
        </pc:picChg>
        <pc:picChg chg="add mod">
          <ac:chgData name="Tuttle, Monica" userId="966b0d8c-d660-4a10-a8bc-f58daf86d7ad" providerId="ADAL" clId="{3924320B-632A-4471-BB47-D6B4DEA99EA4}" dt="2022-07-12T02:10:58.463" v="2492" actId="14100"/>
          <ac:picMkLst>
            <pc:docMk/>
            <pc:sldMk cId="109656758" sldId="272"/>
            <ac:picMk id="6" creationId="{ADB51DE4-A703-461B-858F-20FE7A8FE82A}"/>
          </ac:picMkLst>
        </pc:picChg>
      </pc:sldChg>
      <pc:sldChg chg="modSp mod modNotesTx">
        <pc:chgData name="Tuttle, Monica" userId="966b0d8c-d660-4a10-a8bc-f58daf86d7ad" providerId="ADAL" clId="{3924320B-632A-4471-BB47-D6B4DEA99EA4}" dt="2022-07-05T22:20:39.848" v="1111" actId="20577"/>
        <pc:sldMkLst>
          <pc:docMk/>
          <pc:sldMk cId="458036652" sldId="273"/>
        </pc:sldMkLst>
        <pc:picChg chg="mod modCrop">
          <ac:chgData name="Tuttle, Monica" userId="966b0d8c-d660-4a10-a8bc-f58daf86d7ad" providerId="ADAL" clId="{3924320B-632A-4471-BB47-D6B4DEA99EA4}" dt="2022-07-05T22:19:47.503" v="1031" actId="732"/>
          <ac:picMkLst>
            <pc:docMk/>
            <pc:sldMk cId="458036652" sldId="273"/>
            <ac:picMk id="6" creationId="{54C92C2E-E50D-42AE-AD07-3E922A635815}"/>
          </ac:picMkLst>
        </pc:picChg>
      </pc:sldChg>
      <pc:sldChg chg="modSp mod">
        <pc:chgData name="Tuttle, Monica" userId="966b0d8c-d660-4a10-a8bc-f58daf86d7ad" providerId="ADAL" clId="{3924320B-632A-4471-BB47-D6B4DEA99EA4}" dt="2022-07-04T22:19:50.802" v="122" actId="14826"/>
        <pc:sldMkLst>
          <pc:docMk/>
          <pc:sldMk cId="3732971224" sldId="280"/>
        </pc:sldMkLst>
        <pc:picChg chg="mod">
          <ac:chgData name="Tuttle, Monica" userId="966b0d8c-d660-4a10-a8bc-f58daf86d7ad" providerId="ADAL" clId="{3924320B-632A-4471-BB47-D6B4DEA99EA4}" dt="2022-07-04T22:19:50.802" v="122" actId="14826"/>
          <ac:picMkLst>
            <pc:docMk/>
            <pc:sldMk cId="3732971224" sldId="280"/>
            <ac:picMk id="3" creationId="{E7BC6C63-9794-4914-A077-838572048417}"/>
          </ac:picMkLst>
        </pc:picChg>
        <pc:picChg chg="mod">
          <ac:chgData name="Tuttle, Monica" userId="966b0d8c-d660-4a10-a8bc-f58daf86d7ad" providerId="ADAL" clId="{3924320B-632A-4471-BB47-D6B4DEA99EA4}" dt="2022-07-04T22:19:27.551" v="114" actId="14826"/>
          <ac:picMkLst>
            <pc:docMk/>
            <pc:sldMk cId="3732971224" sldId="280"/>
            <ac:picMk id="7" creationId="{7D64273B-5CB2-462E-B437-62594AA908BE}"/>
          </ac:picMkLst>
        </pc:picChg>
      </pc:sldChg>
      <pc:sldChg chg="modSp mod">
        <pc:chgData name="Tuttle, Monica" userId="966b0d8c-d660-4a10-a8bc-f58daf86d7ad" providerId="ADAL" clId="{3924320B-632A-4471-BB47-D6B4DEA99EA4}" dt="2022-07-09T12:21:14.696" v="1759" actId="1076"/>
        <pc:sldMkLst>
          <pc:docMk/>
          <pc:sldMk cId="2100202879" sldId="284"/>
        </pc:sldMkLst>
        <pc:picChg chg="mod modCrop">
          <ac:chgData name="Tuttle, Monica" userId="966b0d8c-d660-4a10-a8bc-f58daf86d7ad" providerId="ADAL" clId="{3924320B-632A-4471-BB47-D6B4DEA99EA4}" dt="2022-07-09T12:21:14.696" v="1759" actId="1076"/>
          <ac:picMkLst>
            <pc:docMk/>
            <pc:sldMk cId="2100202879" sldId="284"/>
            <ac:picMk id="4" creationId="{AEF7337E-B336-4AF6-AA4E-95AC92ACF170}"/>
          </ac:picMkLst>
        </pc:picChg>
      </pc:sldChg>
      <pc:sldChg chg="modSp mod modShow modNotesTx">
        <pc:chgData name="Tuttle, Monica" userId="966b0d8c-d660-4a10-a8bc-f58daf86d7ad" providerId="ADAL" clId="{3924320B-632A-4471-BB47-D6B4DEA99EA4}" dt="2022-07-12T03:05:45.356" v="2556" actId="729"/>
        <pc:sldMkLst>
          <pc:docMk/>
          <pc:sldMk cId="2894725150" sldId="286"/>
        </pc:sldMkLst>
        <pc:picChg chg="mod modCrop">
          <ac:chgData name="Tuttle, Monica" userId="966b0d8c-d660-4a10-a8bc-f58daf86d7ad" providerId="ADAL" clId="{3924320B-632A-4471-BB47-D6B4DEA99EA4}" dt="2022-07-12T02:16:40.857" v="2535" actId="1076"/>
          <ac:picMkLst>
            <pc:docMk/>
            <pc:sldMk cId="2894725150" sldId="286"/>
            <ac:picMk id="4" creationId="{2CD62A3F-CF0F-4C62-A42A-B8B9D1899190}"/>
          </ac:picMkLst>
        </pc:picChg>
      </pc:sldChg>
      <pc:sldChg chg="modSp mod">
        <pc:chgData name="Tuttle, Monica" userId="966b0d8c-d660-4a10-a8bc-f58daf86d7ad" providerId="ADAL" clId="{3924320B-632A-4471-BB47-D6B4DEA99EA4}" dt="2022-07-04T22:19:29.876" v="115" actId="1076"/>
        <pc:sldMkLst>
          <pc:docMk/>
          <pc:sldMk cId="3023236923" sldId="289"/>
        </pc:sldMkLst>
        <pc:picChg chg="mod modCrop">
          <ac:chgData name="Tuttle, Monica" userId="966b0d8c-d660-4a10-a8bc-f58daf86d7ad" providerId="ADAL" clId="{3924320B-632A-4471-BB47-D6B4DEA99EA4}" dt="2022-07-04T22:19:29.876" v="115" actId="1076"/>
          <ac:picMkLst>
            <pc:docMk/>
            <pc:sldMk cId="3023236923" sldId="289"/>
            <ac:picMk id="3" creationId="{80B72E21-D6F0-4B40-9D97-9BF1A6004CA8}"/>
          </ac:picMkLst>
        </pc:picChg>
      </pc:sldChg>
      <pc:sldChg chg="addSp delSp modSp mod modNotesTx">
        <pc:chgData name="Tuttle, Monica" userId="966b0d8c-d660-4a10-a8bc-f58daf86d7ad" providerId="ADAL" clId="{3924320B-632A-4471-BB47-D6B4DEA99EA4}" dt="2022-07-12T13:50:09.598" v="4495" actId="20577"/>
        <pc:sldMkLst>
          <pc:docMk/>
          <pc:sldMk cId="912831074" sldId="292"/>
        </pc:sldMkLst>
        <pc:spChg chg="add del">
          <ac:chgData name="Tuttle, Monica" userId="966b0d8c-d660-4a10-a8bc-f58daf86d7ad" providerId="ADAL" clId="{3924320B-632A-4471-BB47-D6B4DEA99EA4}" dt="2022-07-04T22:04:08.025" v="19" actId="26606"/>
          <ac:spMkLst>
            <pc:docMk/>
            <pc:sldMk cId="912831074" sldId="292"/>
            <ac:spMk id="7" creationId="{F3060C83-F051-4F0E-ABAD-AA0DFC48B218}"/>
          </ac:spMkLst>
        </pc:spChg>
        <pc:spChg chg="add del">
          <ac:chgData name="Tuttle, Monica" userId="966b0d8c-d660-4a10-a8bc-f58daf86d7ad" providerId="ADAL" clId="{3924320B-632A-4471-BB47-D6B4DEA99EA4}" dt="2022-07-04T22:04:08.025" v="19" actId="26606"/>
          <ac:spMkLst>
            <pc:docMk/>
            <pc:sldMk cId="912831074" sldId="292"/>
            <ac:spMk id="9" creationId="{83C98ABE-055B-441F-B07E-44F97F083C39}"/>
          </ac:spMkLst>
        </pc:spChg>
        <pc:spChg chg="add del">
          <ac:chgData name="Tuttle, Monica" userId="966b0d8c-d660-4a10-a8bc-f58daf86d7ad" providerId="ADAL" clId="{3924320B-632A-4471-BB47-D6B4DEA99EA4}" dt="2022-07-04T22:04:08.025" v="19" actId="26606"/>
          <ac:spMkLst>
            <pc:docMk/>
            <pc:sldMk cId="912831074" sldId="292"/>
            <ac:spMk id="12" creationId="{29FDB030-9B49-4CED-8CCD-4D99382388AC}"/>
          </ac:spMkLst>
        </pc:spChg>
        <pc:spChg chg="add del">
          <ac:chgData name="Tuttle, Monica" userId="966b0d8c-d660-4a10-a8bc-f58daf86d7ad" providerId="ADAL" clId="{3924320B-632A-4471-BB47-D6B4DEA99EA4}" dt="2022-07-04T22:04:08.025" v="19" actId="26606"/>
          <ac:spMkLst>
            <pc:docMk/>
            <pc:sldMk cId="912831074" sldId="292"/>
            <ac:spMk id="14" creationId="{3783CA14-24A1-485C-8B30-D6A5D87987AD}"/>
          </ac:spMkLst>
        </pc:spChg>
        <pc:spChg chg="add del">
          <ac:chgData name="Tuttle, Monica" userId="966b0d8c-d660-4a10-a8bc-f58daf86d7ad" providerId="ADAL" clId="{3924320B-632A-4471-BB47-D6B4DEA99EA4}" dt="2022-07-04T22:04:08.025" v="19" actId="26606"/>
          <ac:spMkLst>
            <pc:docMk/>
            <pc:sldMk cId="912831074" sldId="292"/>
            <ac:spMk id="16" creationId="{9A97C86A-04D6-40F7-AE84-31AB43E6A846}"/>
          </ac:spMkLst>
        </pc:spChg>
        <pc:spChg chg="add del">
          <ac:chgData name="Tuttle, Monica" userId="966b0d8c-d660-4a10-a8bc-f58daf86d7ad" providerId="ADAL" clId="{3924320B-632A-4471-BB47-D6B4DEA99EA4}" dt="2022-07-04T22:04:08.025" v="19" actId="26606"/>
          <ac:spMkLst>
            <pc:docMk/>
            <pc:sldMk cId="912831074" sldId="292"/>
            <ac:spMk id="18" creationId="{FF9F2414-84E8-453E-B1F3-389FDE8192D9}"/>
          </ac:spMkLst>
        </pc:spChg>
        <pc:spChg chg="add del">
          <ac:chgData name="Tuttle, Monica" userId="966b0d8c-d660-4a10-a8bc-f58daf86d7ad" providerId="ADAL" clId="{3924320B-632A-4471-BB47-D6B4DEA99EA4}" dt="2022-07-04T22:04:08.025" v="19" actId="26606"/>
          <ac:spMkLst>
            <pc:docMk/>
            <pc:sldMk cId="912831074" sldId="292"/>
            <ac:spMk id="20" creationId="{3ECA69A1-7536-43AC-85EF-C7106179F5ED}"/>
          </ac:spMkLst>
        </pc:spChg>
        <pc:spChg chg="add del">
          <ac:chgData name="Tuttle, Monica" userId="966b0d8c-d660-4a10-a8bc-f58daf86d7ad" providerId="ADAL" clId="{3924320B-632A-4471-BB47-D6B4DEA99EA4}" dt="2022-07-04T22:04:01.337" v="17" actId="26606"/>
          <ac:spMkLst>
            <pc:docMk/>
            <pc:sldMk cId="912831074" sldId="292"/>
            <ac:spMk id="25" creationId="{854ECEBE-9353-406C-9313-02A517A310EF}"/>
          </ac:spMkLst>
        </pc:spChg>
        <pc:spChg chg="add del">
          <ac:chgData name="Tuttle, Monica" userId="966b0d8c-d660-4a10-a8bc-f58daf86d7ad" providerId="ADAL" clId="{3924320B-632A-4471-BB47-D6B4DEA99EA4}" dt="2022-07-04T22:04:01.337" v="17" actId="26606"/>
          <ac:spMkLst>
            <pc:docMk/>
            <pc:sldMk cId="912831074" sldId="292"/>
            <ac:spMk id="27" creationId="{71A74C97-ECC4-4C3A-988A-A72C1F8BBAC8}"/>
          </ac:spMkLst>
        </pc:spChg>
        <pc:spChg chg="add del">
          <ac:chgData name="Tuttle, Monica" userId="966b0d8c-d660-4a10-a8bc-f58daf86d7ad" providerId="ADAL" clId="{3924320B-632A-4471-BB47-D6B4DEA99EA4}" dt="2022-07-04T22:04:01.337" v="17" actId="26606"/>
          <ac:spMkLst>
            <pc:docMk/>
            <pc:sldMk cId="912831074" sldId="292"/>
            <ac:spMk id="29" creationId="{5FB5F3BA-58DF-40DA-AE44-974A00E0619C}"/>
          </ac:spMkLst>
        </pc:spChg>
        <pc:spChg chg="add del">
          <ac:chgData name="Tuttle, Monica" userId="966b0d8c-d660-4a10-a8bc-f58daf86d7ad" providerId="ADAL" clId="{3924320B-632A-4471-BB47-D6B4DEA99EA4}" dt="2022-07-04T22:04:01.337" v="17" actId="26606"/>
          <ac:spMkLst>
            <pc:docMk/>
            <pc:sldMk cId="912831074" sldId="292"/>
            <ac:spMk id="31" creationId="{DE1994AC-22D1-4B48-9EDA-BE373E704567}"/>
          </ac:spMkLst>
        </pc:spChg>
        <pc:spChg chg="add del">
          <ac:chgData name="Tuttle, Monica" userId="966b0d8c-d660-4a10-a8bc-f58daf86d7ad" providerId="ADAL" clId="{3924320B-632A-4471-BB47-D6B4DEA99EA4}" dt="2022-07-04T22:04:01.337" v="17" actId="26606"/>
          <ac:spMkLst>
            <pc:docMk/>
            <pc:sldMk cId="912831074" sldId="292"/>
            <ac:spMk id="33" creationId="{86806086-A782-4311-A63B-1A68574D8067}"/>
          </ac:spMkLst>
        </pc:spChg>
        <pc:spChg chg="add del">
          <ac:chgData name="Tuttle, Monica" userId="966b0d8c-d660-4a10-a8bc-f58daf86d7ad" providerId="ADAL" clId="{3924320B-632A-4471-BB47-D6B4DEA99EA4}" dt="2022-07-04T22:04:08.025" v="19" actId="26606"/>
          <ac:spMkLst>
            <pc:docMk/>
            <pc:sldMk cId="912831074" sldId="292"/>
            <ac:spMk id="35" creationId="{5D1D4658-32CD-4903-BDA6-7B54EEA4ED6F}"/>
          </ac:spMkLst>
        </pc:spChg>
        <pc:spChg chg="add del">
          <ac:chgData name="Tuttle, Monica" userId="966b0d8c-d660-4a10-a8bc-f58daf86d7ad" providerId="ADAL" clId="{3924320B-632A-4471-BB47-D6B4DEA99EA4}" dt="2022-07-04T22:04:08.025" v="19" actId="26606"/>
          <ac:spMkLst>
            <pc:docMk/>
            <pc:sldMk cId="912831074" sldId="292"/>
            <ac:spMk id="36" creationId="{7A29A97C-0C3C-4F06-9CA4-68DFD1CE4039}"/>
          </ac:spMkLst>
        </pc:spChg>
        <pc:spChg chg="add del">
          <ac:chgData name="Tuttle, Monica" userId="966b0d8c-d660-4a10-a8bc-f58daf86d7ad" providerId="ADAL" clId="{3924320B-632A-4471-BB47-D6B4DEA99EA4}" dt="2022-07-04T22:04:08.025" v="19" actId="26606"/>
          <ac:spMkLst>
            <pc:docMk/>
            <pc:sldMk cId="912831074" sldId="292"/>
            <ac:spMk id="37" creationId="{801292C1-8B12-4AF2-9B59-8851A132E5E2}"/>
          </ac:spMkLst>
        </pc:spChg>
        <pc:picChg chg="add del mod ord">
          <ac:chgData name="Tuttle, Monica" userId="966b0d8c-d660-4a10-a8bc-f58daf86d7ad" providerId="ADAL" clId="{3924320B-632A-4471-BB47-D6B4DEA99EA4}" dt="2022-07-09T15:06:26.562" v="1766" actId="1076"/>
          <ac:picMkLst>
            <pc:docMk/>
            <pc:sldMk cId="912831074" sldId="292"/>
            <ac:picMk id="3" creationId="{FB86448E-DCF1-4298-91DE-752BA6D11915}"/>
          </ac:picMkLst>
        </pc:picChg>
        <pc:picChg chg="add del mod">
          <ac:chgData name="Tuttle, Monica" userId="966b0d8c-d660-4a10-a8bc-f58daf86d7ad" providerId="ADAL" clId="{3924320B-632A-4471-BB47-D6B4DEA99EA4}" dt="2022-07-04T22:03:09.244" v="13" actId="478"/>
          <ac:picMkLst>
            <pc:docMk/>
            <pc:sldMk cId="912831074" sldId="292"/>
            <ac:picMk id="4" creationId="{79E06F94-DFF9-4903-BF61-338261BB66B3}"/>
          </ac:picMkLst>
        </pc:picChg>
        <pc:picChg chg="add mod">
          <ac:chgData name="Tuttle, Monica" userId="966b0d8c-d660-4a10-a8bc-f58daf86d7ad" providerId="ADAL" clId="{3924320B-632A-4471-BB47-D6B4DEA99EA4}" dt="2022-07-09T14:51:41.863" v="1765" actId="14826"/>
          <ac:picMkLst>
            <pc:docMk/>
            <pc:sldMk cId="912831074" sldId="292"/>
            <ac:picMk id="6" creationId="{697F387F-9028-4B99-9CD7-B1D11B30D038}"/>
          </ac:picMkLst>
        </pc:picChg>
      </pc:sldChg>
      <pc:sldChg chg="modSp mod">
        <pc:chgData name="Tuttle, Monica" userId="966b0d8c-d660-4a10-a8bc-f58daf86d7ad" providerId="ADAL" clId="{3924320B-632A-4471-BB47-D6B4DEA99EA4}" dt="2022-07-09T12:21:31.651" v="1760" actId="1076"/>
        <pc:sldMkLst>
          <pc:docMk/>
          <pc:sldMk cId="1796431992" sldId="293"/>
        </pc:sldMkLst>
        <pc:picChg chg="mod">
          <ac:chgData name="Tuttle, Monica" userId="966b0d8c-d660-4a10-a8bc-f58daf86d7ad" providerId="ADAL" clId="{3924320B-632A-4471-BB47-D6B4DEA99EA4}" dt="2022-07-09T12:21:31.651" v="1760" actId="1076"/>
          <ac:picMkLst>
            <pc:docMk/>
            <pc:sldMk cId="1796431992" sldId="293"/>
            <ac:picMk id="3" creationId="{0DBFC69B-B1B6-46C4-B38A-09D281E9464E}"/>
          </ac:picMkLst>
        </pc:picChg>
      </pc:sldChg>
      <pc:sldChg chg="addSp delSp modSp mod">
        <pc:chgData name="Tuttle, Monica" userId="966b0d8c-d660-4a10-a8bc-f58daf86d7ad" providerId="ADAL" clId="{3924320B-632A-4471-BB47-D6B4DEA99EA4}" dt="2022-07-04T22:12:34.785" v="76" actId="1076"/>
        <pc:sldMkLst>
          <pc:docMk/>
          <pc:sldMk cId="4167829607" sldId="294"/>
        </pc:sldMkLst>
        <pc:picChg chg="add mod">
          <ac:chgData name="Tuttle, Monica" userId="966b0d8c-d660-4a10-a8bc-f58daf86d7ad" providerId="ADAL" clId="{3924320B-632A-4471-BB47-D6B4DEA99EA4}" dt="2022-07-04T22:12:34.785" v="76" actId="1076"/>
          <ac:picMkLst>
            <pc:docMk/>
            <pc:sldMk cId="4167829607" sldId="294"/>
            <ac:picMk id="3" creationId="{78221B38-FD63-47E9-81D1-EBD915C11FD5}"/>
          </ac:picMkLst>
        </pc:picChg>
        <pc:picChg chg="del mod">
          <ac:chgData name="Tuttle, Monica" userId="966b0d8c-d660-4a10-a8bc-f58daf86d7ad" providerId="ADAL" clId="{3924320B-632A-4471-BB47-D6B4DEA99EA4}" dt="2022-07-04T22:09:32.475" v="44" actId="478"/>
          <ac:picMkLst>
            <pc:docMk/>
            <pc:sldMk cId="4167829607" sldId="294"/>
            <ac:picMk id="5" creationId="{5F7194D1-1D5F-4ECB-B4C1-7BFDB0923CC4}"/>
          </ac:picMkLst>
        </pc:picChg>
      </pc:sldChg>
      <pc:sldChg chg="addSp delSp modSp mod setBg modNotesTx">
        <pc:chgData name="Tuttle, Monica" userId="966b0d8c-d660-4a10-a8bc-f58daf86d7ad" providerId="ADAL" clId="{3924320B-632A-4471-BB47-D6B4DEA99EA4}" dt="2022-07-12T14:09:20.480" v="4504" actId="1076"/>
        <pc:sldMkLst>
          <pc:docMk/>
          <pc:sldMk cId="3729716283" sldId="295"/>
        </pc:sldMkLst>
        <pc:spChg chg="add del">
          <ac:chgData name="Tuttle, Monica" userId="966b0d8c-d660-4a10-a8bc-f58daf86d7ad" providerId="ADAL" clId="{3924320B-632A-4471-BB47-D6B4DEA99EA4}" dt="2022-07-12T10:11:42.010" v="2575" actId="26606"/>
          <ac:spMkLst>
            <pc:docMk/>
            <pc:sldMk cId="3729716283" sldId="295"/>
            <ac:spMk id="9" creationId="{854ECEBE-9353-406C-9313-02A517A310EF}"/>
          </ac:spMkLst>
        </pc:spChg>
        <pc:spChg chg="add del">
          <ac:chgData name="Tuttle, Monica" userId="966b0d8c-d660-4a10-a8bc-f58daf86d7ad" providerId="ADAL" clId="{3924320B-632A-4471-BB47-D6B4DEA99EA4}" dt="2022-07-12T10:11:42.010" v="2575" actId="26606"/>
          <ac:spMkLst>
            <pc:docMk/>
            <pc:sldMk cId="3729716283" sldId="295"/>
            <ac:spMk id="11" creationId="{71A74C97-ECC4-4C3A-988A-A72C1F8BBAC8}"/>
          </ac:spMkLst>
        </pc:spChg>
        <pc:spChg chg="add del">
          <ac:chgData name="Tuttle, Monica" userId="966b0d8c-d660-4a10-a8bc-f58daf86d7ad" providerId="ADAL" clId="{3924320B-632A-4471-BB47-D6B4DEA99EA4}" dt="2022-07-12T10:11:42.010" v="2575" actId="26606"/>
          <ac:spMkLst>
            <pc:docMk/>
            <pc:sldMk cId="3729716283" sldId="295"/>
            <ac:spMk id="13" creationId="{5FB5F3BA-58DF-40DA-AE44-974A00E0619C}"/>
          </ac:spMkLst>
        </pc:spChg>
        <pc:spChg chg="add del">
          <ac:chgData name="Tuttle, Monica" userId="966b0d8c-d660-4a10-a8bc-f58daf86d7ad" providerId="ADAL" clId="{3924320B-632A-4471-BB47-D6B4DEA99EA4}" dt="2022-07-12T10:11:42.010" v="2575" actId="26606"/>
          <ac:spMkLst>
            <pc:docMk/>
            <pc:sldMk cId="3729716283" sldId="295"/>
            <ac:spMk id="15" creationId="{DE1994AC-22D1-4B48-9EDA-BE373E704567}"/>
          </ac:spMkLst>
        </pc:spChg>
        <pc:spChg chg="add del">
          <ac:chgData name="Tuttle, Monica" userId="966b0d8c-d660-4a10-a8bc-f58daf86d7ad" providerId="ADAL" clId="{3924320B-632A-4471-BB47-D6B4DEA99EA4}" dt="2022-07-12T10:11:42.010" v="2575" actId="26606"/>
          <ac:spMkLst>
            <pc:docMk/>
            <pc:sldMk cId="3729716283" sldId="295"/>
            <ac:spMk id="17" creationId="{86806086-A782-4311-A63B-1A68574D8067}"/>
          </ac:spMkLst>
        </pc:spChg>
        <pc:picChg chg="mod ord">
          <ac:chgData name="Tuttle, Monica" userId="966b0d8c-d660-4a10-a8bc-f58daf86d7ad" providerId="ADAL" clId="{3924320B-632A-4471-BB47-D6B4DEA99EA4}" dt="2022-07-12T14:09:20.480" v="4504" actId="1076"/>
          <ac:picMkLst>
            <pc:docMk/>
            <pc:sldMk cId="3729716283" sldId="295"/>
            <ac:picMk id="3" creationId="{470895CE-9E45-4DF2-9BB4-907933BEE289}"/>
          </ac:picMkLst>
        </pc:picChg>
        <pc:picChg chg="add del mod">
          <ac:chgData name="Tuttle, Monica" userId="966b0d8c-d660-4a10-a8bc-f58daf86d7ad" providerId="ADAL" clId="{3924320B-632A-4471-BB47-D6B4DEA99EA4}" dt="2022-07-12T10:12:59.945" v="2592" actId="478"/>
          <ac:picMkLst>
            <pc:docMk/>
            <pc:sldMk cId="3729716283" sldId="295"/>
            <ac:picMk id="4" creationId="{D68B6B1E-9561-4987-9D53-DD891B869D02}"/>
          </ac:picMkLst>
        </pc:picChg>
      </pc:sldChg>
      <pc:sldChg chg="addSp delSp modSp mod">
        <pc:chgData name="Tuttle, Monica" userId="966b0d8c-d660-4a10-a8bc-f58daf86d7ad" providerId="ADAL" clId="{3924320B-632A-4471-BB47-D6B4DEA99EA4}" dt="2022-07-09T12:15:53.449" v="1758" actId="1076"/>
        <pc:sldMkLst>
          <pc:docMk/>
          <pc:sldMk cId="3893484406" sldId="296"/>
        </pc:sldMkLst>
        <pc:spChg chg="del">
          <ac:chgData name="Tuttle, Monica" userId="966b0d8c-d660-4a10-a8bc-f58daf86d7ad" providerId="ADAL" clId="{3924320B-632A-4471-BB47-D6B4DEA99EA4}" dt="2022-07-04T22:13:03.160" v="80" actId="26606"/>
          <ac:spMkLst>
            <pc:docMk/>
            <pc:sldMk cId="3893484406" sldId="296"/>
            <ac:spMk id="10" creationId="{A9F529C3-C941-49FD-8C67-82F134F64BDB}"/>
          </ac:spMkLst>
        </pc:spChg>
        <pc:spChg chg="del">
          <ac:chgData name="Tuttle, Monica" userId="966b0d8c-d660-4a10-a8bc-f58daf86d7ad" providerId="ADAL" clId="{3924320B-632A-4471-BB47-D6B4DEA99EA4}" dt="2022-07-04T22:13:03.160" v="80" actId="26606"/>
          <ac:spMkLst>
            <pc:docMk/>
            <pc:sldMk cId="3893484406" sldId="296"/>
            <ac:spMk id="12" creationId="{20586029-32A0-47E5-9AEC-AE3ABA6B94D0}"/>
          </ac:spMkLst>
        </pc:spChg>
        <pc:spChg chg="add">
          <ac:chgData name="Tuttle, Monica" userId="966b0d8c-d660-4a10-a8bc-f58daf86d7ad" providerId="ADAL" clId="{3924320B-632A-4471-BB47-D6B4DEA99EA4}" dt="2022-07-04T22:13:03.160" v="80" actId="26606"/>
          <ac:spMkLst>
            <pc:docMk/>
            <pc:sldMk cId="3893484406" sldId="296"/>
            <ac:spMk id="19" creationId="{A9F529C3-C941-49FD-8C67-82F134F64BDB}"/>
          </ac:spMkLst>
        </pc:spChg>
        <pc:spChg chg="add">
          <ac:chgData name="Tuttle, Monica" userId="966b0d8c-d660-4a10-a8bc-f58daf86d7ad" providerId="ADAL" clId="{3924320B-632A-4471-BB47-D6B4DEA99EA4}" dt="2022-07-04T22:13:03.160" v="80" actId="26606"/>
          <ac:spMkLst>
            <pc:docMk/>
            <pc:sldMk cId="3893484406" sldId="296"/>
            <ac:spMk id="21" creationId="{20586029-32A0-47E5-9AEC-AE3ABA6B94D0}"/>
          </ac:spMkLst>
        </pc:spChg>
        <pc:picChg chg="mod">
          <ac:chgData name="Tuttle, Monica" userId="966b0d8c-d660-4a10-a8bc-f58daf86d7ad" providerId="ADAL" clId="{3924320B-632A-4471-BB47-D6B4DEA99EA4}" dt="2022-07-09T12:15:53.449" v="1758" actId="1076"/>
          <ac:picMkLst>
            <pc:docMk/>
            <pc:sldMk cId="3893484406" sldId="296"/>
            <ac:picMk id="4" creationId="{066DEF81-CCD3-4668-B3B0-495B2CBA1731}"/>
          </ac:picMkLst>
        </pc:picChg>
        <pc:picChg chg="del mod">
          <ac:chgData name="Tuttle, Monica" userId="966b0d8c-d660-4a10-a8bc-f58daf86d7ad" providerId="ADAL" clId="{3924320B-632A-4471-BB47-D6B4DEA99EA4}" dt="2022-07-04T22:12:56.893" v="78" actId="478"/>
          <ac:picMkLst>
            <pc:docMk/>
            <pc:sldMk cId="3893484406" sldId="296"/>
            <ac:picMk id="5" creationId="{93CC9F9F-AC21-4288-AB29-B391B516BA1B}"/>
          </ac:picMkLst>
        </pc:picChg>
        <pc:picChg chg="add mod">
          <ac:chgData name="Tuttle, Monica" userId="966b0d8c-d660-4a10-a8bc-f58daf86d7ad" providerId="ADAL" clId="{3924320B-632A-4471-BB47-D6B4DEA99EA4}" dt="2022-07-04T22:13:03.160" v="80" actId="26606"/>
          <ac:picMkLst>
            <pc:docMk/>
            <pc:sldMk cId="3893484406" sldId="296"/>
            <ac:picMk id="7" creationId="{27DDA1C2-C476-42F9-A67B-8D327FCE0925}"/>
          </ac:picMkLst>
        </pc:picChg>
        <pc:cxnChg chg="del">
          <ac:chgData name="Tuttle, Monica" userId="966b0d8c-d660-4a10-a8bc-f58daf86d7ad" providerId="ADAL" clId="{3924320B-632A-4471-BB47-D6B4DEA99EA4}" dt="2022-07-04T22:13:03.160" v="80" actId="26606"/>
          <ac:cxnSpMkLst>
            <pc:docMk/>
            <pc:sldMk cId="3893484406" sldId="296"/>
            <ac:cxnSpMk id="14" creationId="{8C730EAB-A532-4295-A302-FB4B90DB9F5E}"/>
          </ac:cxnSpMkLst>
        </pc:cxnChg>
        <pc:cxnChg chg="add">
          <ac:chgData name="Tuttle, Monica" userId="966b0d8c-d660-4a10-a8bc-f58daf86d7ad" providerId="ADAL" clId="{3924320B-632A-4471-BB47-D6B4DEA99EA4}" dt="2022-07-04T22:13:03.160" v="80" actId="26606"/>
          <ac:cxnSpMkLst>
            <pc:docMk/>
            <pc:sldMk cId="3893484406" sldId="296"/>
            <ac:cxnSpMk id="23" creationId="{8C730EAB-A532-4295-A302-FB4B90DB9F5E}"/>
          </ac:cxnSpMkLst>
        </pc:cxnChg>
      </pc:sldChg>
      <pc:sldChg chg="addSp delSp modSp mod modShow modNotesTx">
        <pc:chgData name="Tuttle, Monica" userId="966b0d8c-d660-4a10-a8bc-f58daf86d7ad" providerId="ADAL" clId="{3924320B-632A-4471-BB47-D6B4DEA99EA4}" dt="2022-07-12T02:18:04.039" v="2548" actId="1076"/>
        <pc:sldMkLst>
          <pc:docMk/>
          <pc:sldMk cId="3450888001" sldId="299"/>
        </pc:sldMkLst>
        <pc:picChg chg="del mod">
          <ac:chgData name="Tuttle, Monica" userId="966b0d8c-d660-4a10-a8bc-f58daf86d7ad" providerId="ADAL" clId="{3924320B-632A-4471-BB47-D6B4DEA99EA4}" dt="2022-07-12T02:17:01.704" v="2537" actId="478"/>
          <ac:picMkLst>
            <pc:docMk/>
            <pc:sldMk cId="3450888001" sldId="299"/>
            <ac:picMk id="3" creationId="{3CA23A6F-7A71-4A7E-8F1D-65D6FA6829ED}"/>
          </ac:picMkLst>
        </pc:picChg>
        <pc:picChg chg="add mod">
          <ac:chgData name="Tuttle, Monica" userId="966b0d8c-d660-4a10-a8bc-f58daf86d7ad" providerId="ADAL" clId="{3924320B-632A-4471-BB47-D6B4DEA99EA4}" dt="2022-07-12T02:18:04.039" v="2548" actId="1076"/>
          <ac:picMkLst>
            <pc:docMk/>
            <pc:sldMk cId="3450888001" sldId="299"/>
            <ac:picMk id="4" creationId="{6FCB1E96-3F5C-4B98-AB7C-524390FB0509}"/>
          </ac:picMkLst>
        </pc:picChg>
      </pc:sldChg>
      <pc:sldChg chg="modSp mod modNotesTx">
        <pc:chgData name="Tuttle, Monica" userId="966b0d8c-d660-4a10-a8bc-f58daf86d7ad" providerId="ADAL" clId="{3924320B-632A-4471-BB47-D6B4DEA99EA4}" dt="2022-07-25T14:02:31.413" v="4522" actId="207"/>
        <pc:sldMkLst>
          <pc:docMk/>
          <pc:sldMk cId="2217481235" sldId="304"/>
        </pc:sldMkLst>
        <pc:graphicFrameChg chg="mod modGraphic">
          <ac:chgData name="Tuttle, Monica" userId="966b0d8c-d660-4a10-a8bc-f58daf86d7ad" providerId="ADAL" clId="{3924320B-632A-4471-BB47-D6B4DEA99EA4}" dt="2022-07-25T14:02:31.413" v="4522" actId="207"/>
          <ac:graphicFrameMkLst>
            <pc:docMk/>
            <pc:sldMk cId="2217481235" sldId="304"/>
            <ac:graphicFrameMk id="39" creationId="{4793360D-928B-C69B-1923-317EFE3D6B6D}"/>
          </ac:graphicFrameMkLst>
        </pc:graphicFrameChg>
      </pc:sldChg>
      <pc:sldChg chg="ord modNotesTx">
        <pc:chgData name="Tuttle, Monica" userId="966b0d8c-d660-4a10-a8bc-f58daf86d7ad" providerId="ADAL" clId="{3924320B-632A-4471-BB47-D6B4DEA99EA4}" dt="2022-07-12T13:45:40.002" v="3608" actId="20577"/>
        <pc:sldMkLst>
          <pc:docMk/>
          <pc:sldMk cId="3852548995" sldId="306"/>
        </pc:sldMkLst>
      </pc:sldChg>
      <pc:sldChg chg="ord modNotesTx">
        <pc:chgData name="Tuttle, Monica" userId="966b0d8c-d660-4a10-a8bc-f58daf86d7ad" providerId="ADAL" clId="{3924320B-632A-4471-BB47-D6B4DEA99EA4}" dt="2022-07-12T13:41:05.736" v="2964" actId="20577"/>
        <pc:sldMkLst>
          <pc:docMk/>
          <pc:sldMk cId="3735407175" sldId="307"/>
        </pc:sldMkLst>
      </pc:sldChg>
      <pc:sldChg chg="modSp mod">
        <pc:chgData name="Tuttle, Monica" userId="966b0d8c-d660-4a10-a8bc-f58daf86d7ad" providerId="ADAL" clId="{3924320B-632A-4471-BB47-D6B4DEA99EA4}" dt="2022-07-11T21:47:21.572" v="2261" actId="20577"/>
        <pc:sldMkLst>
          <pc:docMk/>
          <pc:sldMk cId="2983944083" sldId="308"/>
        </pc:sldMkLst>
        <pc:spChg chg="mod">
          <ac:chgData name="Tuttle, Monica" userId="966b0d8c-d660-4a10-a8bc-f58daf86d7ad" providerId="ADAL" clId="{3924320B-632A-4471-BB47-D6B4DEA99EA4}" dt="2022-07-11T21:47:21.572" v="2261" actId="20577"/>
          <ac:spMkLst>
            <pc:docMk/>
            <pc:sldMk cId="2983944083" sldId="308"/>
            <ac:spMk id="4" creationId="{175B3CEE-DC5B-417A-BAAB-5B6B05698894}"/>
          </ac:spMkLst>
        </pc:spChg>
      </pc:sldChg>
      <pc:sldChg chg="addSp delSp modSp mod setBg">
        <pc:chgData name="Tuttle, Monica" userId="966b0d8c-d660-4a10-a8bc-f58daf86d7ad" providerId="ADAL" clId="{3924320B-632A-4471-BB47-D6B4DEA99EA4}" dt="2022-07-05T11:21:37.702" v="343" actId="2711"/>
        <pc:sldMkLst>
          <pc:docMk/>
          <pc:sldMk cId="4291548430" sldId="309"/>
        </pc:sldMkLst>
        <pc:spChg chg="mod">
          <ac:chgData name="Tuttle, Monica" userId="966b0d8c-d660-4a10-a8bc-f58daf86d7ad" providerId="ADAL" clId="{3924320B-632A-4471-BB47-D6B4DEA99EA4}" dt="2022-07-05T11:21:37.702" v="343" actId="2711"/>
          <ac:spMkLst>
            <pc:docMk/>
            <pc:sldMk cId="4291548430" sldId="309"/>
            <ac:spMk id="2" creationId="{5B569C08-BE57-4644-8EB1-7ADA7792AB8D}"/>
          </ac:spMkLst>
        </pc:spChg>
        <pc:spChg chg="add del">
          <ac:chgData name="Tuttle, Monica" userId="966b0d8c-d660-4a10-a8bc-f58daf86d7ad" providerId="ADAL" clId="{3924320B-632A-4471-BB47-D6B4DEA99EA4}" dt="2022-07-04T22:38:30.355" v="228" actId="26606"/>
          <ac:spMkLst>
            <pc:docMk/>
            <pc:sldMk cId="4291548430" sldId="309"/>
            <ac:spMk id="11" creationId="{BA79A7CF-01AF-4178-9369-94E0C90EB046}"/>
          </ac:spMkLst>
        </pc:spChg>
        <pc:spChg chg="add del">
          <ac:chgData name="Tuttle, Monica" userId="966b0d8c-d660-4a10-a8bc-f58daf86d7ad" providerId="ADAL" clId="{3924320B-632A-4471-BB47-D6B4DEA99EA4}" dt="2022-07-04T22:38:30.355" v="228" actId="26606"/>
          <ac:spMkLst>
            <pc:docMk/>
            <pc:sldMk cId="4291548430" sldId="309"/>
            <ac:spMk id="13" creationId="{99413ED5-9ED4-4772-BCE4-2BCAE6B12E35}"/>
          </ac:spMkLst>
        </pc:spChg>
        <pc:spChg chg="add del">
          <ac:chgData name="Tuttle, Monica" userId="966b0d8c-d660-4a10-a8bc-f58daf86d7ad" providerId="ADAL" clId="{3924320B-632A-4471-BB47-D6B4DEA99EA4}" dt="2022-07-04T22:38:30.355" v="228" actId="26606"/>
          <ac:spMkLst>
            <pc:docMk/>
            <pc:sldMk cId="4291548430" sldId="309"/>
            <ac:spMk id="15" creationId="{04357C93-F0CB-4A1C-8F77-4E9063789819}"/>
          </ac:spMkLst>
        </pc:spChg>
        <pc:spChg chg="add del">
          <ac:chgData name="Tuttle, Monica" userId="966b0d8c-d660-4a10-a8bc-f58daf86d7ad" providerId="ADAL" clId="{3924320B-632A-4471-BB47-D6B4DEA99EA4}" dt="2022-07-04T22:38:30.355" v="228" actId="26606"/>
          <ac:spMkLst>
            <pc:docMk/>
            <pc:sldMk cId="4291548430" sldId="309"/>
            <ac:spMk id="17" creationId="{90F533E9-6690-41A8-A372-4C6C622D028D}"/>
          </ac:spMkLst>
        </pc:spChg>
        <pc:spChg chg="add del">
          <ac:chgData name="Tuttle, Monica" userId="966b0d8c-d660-4a10-a8bc-f58daf86d7ad" providerId="ADAL" clId="{3924320B-632A-4471-BB47-D6B4DEA99EA4}" dt="2022-07-04T22:38:36.121" v="230" actId="26606"/>
          <ac:spMkLst>
            <pc:docMk/>
            <pc:sldMk cId="4291548430" sldId="309"/>
            <ac:spMk id="19" creationId="{08C9B587-E65E-4B52-B37C-ABEBB6E87928}"/>
          </ac:spMkLst>
        </pc:spChg>
        <pc:spChg chg="add del">
          <ac:chgData name="Tuttle, Monica" userId="966b0d8c-d660-4a10-a8bc-f58daf86d7ad" providerId="ADAL" clId="{3924320B-632A-4471-BB47-D6B4DEA99EA4}" dt="2022-07-04T22:38:36.121" v="230" actId="26606"/>
          <ac:spMkLst>
            <pc:docMk/>
            <pc:sldMk cId="4291548430" sldId="309"/>
            <ac:spMk id="20" creationId="{5DCB5928-DC7D-4612-9922-441966E15627}"/>
          </ac:spMkLst>
        </pc:spChg>
        <pc:spChg chg="add del">
          <ac:chgData name="Tuttle, Monica" userId="966b0d8c-d660-4a10-a8bc-f58daf86d7ad" providerId="ADAL" clId="{3924320B-632A-4471-BB47-D6B4DEA99EA4}" dt="2022-07-04T22:38:36.121" v="230" actId="26606"/>
          <ac:spMkLst>
            <pc:docMk/>
            <pc:sldMk cId="4291548430" sldId="309"/>
            <ac:spMk id="21" creationId="{682C1161-1736-45EC-99B7-33F3CAE9D517}"/>
          </ac:spMkLst>
        </pc:spChg>
        <pc:spChg chg="add del">
          <ac:chgData name="Tuttle, Monica" userId="966b0d8c-d660-4a10-a8bc-f58daf86d7ad" providerId="ADAL" clId="{3924320B-632A-4471-BB47-D6B4DEA99EA4}" dt="2022-07-04T22:38:36.121" v="230" actId="26606"/>
          <ac:spMkLst>
            <pc:docMk/>
            <pc:sldMk cId="4291548430" sldId="309"/>
            <ac:spMk id="22" creationId="{84D4DDB8-B68F-45B0-9F62-C4279996F672}"/>
          </ac:spMkLst>
        </pc:spChg>
        <pc:spChg chg="add del">
          <ac:chgData name="Tuttle, Monica" userId="966b0d8c-d660-4a10-a8bc-f58daf86d7ad" providerId="ADAL" clId="{3924320B-632A-4471-BB47-D6B4DEA99EA4}" dt="2022-07-04T22:38:36.121" v="230" actId="26606"/>
          <ac:spMkLst>
            <pc:docMk/>
            <pc:sldMk cId="4291548430" sldId="309"/>
            <ac:spMk id="23" creationId="{AF2F604E-43BE-4DC3-B983-E071523364F8}"/>
          </ac:spMkLst>
        </pc:spChg>
        <pc:spChg chg="add del">
          <ac:chgData name="Tuttle, Monica" userId="966b0d8c-d660-4a10-a8bc-f58daf86d7ad" providerId="ADAL" clId="{3924320B-632A-4471-BB47-D6B4DEA99EA4}" dt="2022-07-04T22:39:28.482" v="251" actId="26606"/>
          <ac:spMkLst>
            <pc:docMk/>
            <pc:sldMk cId="4291548430" sldId="309"/>
            <ac:spMk id="25" creationId="{71FC7D98-7B8B-402A-90FC-F027482F2142}"/>
          </ac:spMkLst>
        </pc:spChg>
        <pc:spChg chg="add del">
          <ac:chgData name="Tuttle, Monica" userId="966b0d8c-d660-4a10-a8bc-f58daf86d7ad" providerId="ADAL" clId="{3924320B-632A-4471-BB47-D6B4DEA99EA4}" dt="2022-07-04T22:39:28.482" v="251" actId="26606"/>
          <ac:spMkLst>
            <pc:docMk/>
            <pc:sldMk cId="4291548430" sldId="309"/>
            <ac:spMk id="26" creationId="{AD7356EA-285B-4E5D-8FEC-104659A4FD2C}"/>
          </ac:spMkLst>
        </pc:spChg>
        <pc:picChg chg="mod">
          <ac:chgData name="Tuttle, Monica" userId="966b0d8c-d660-4a10-a8bc-f58daf86d7ad" providerId="ADAL" clId="{3924320B-632A-4471-BB47-D6B4DEA99EA4}" dt="2022-07-04T22:41:14.674" v="305" actId="1076"/>
          <ac:picMkLst>
            <pc:docMk/>
            <pc:sldMk cId="4291548430" sldId="309"/>
            <ac:picMk id="6" creationId="{577DE4A7-7A7F-46B1-98F7-0CFA71CD0A18}"/>
          </ac:picMkLst>
        </pc:picChg>
      </pc:sldChg>
      <pc:sldChg chg="addSp delSp modSp new del mod setBg modNotesTx">
        <pc:chgData name="Tuttle, Monica" userId="966b0d8c-d660-4a10-a8bc-f58daf86d7ad" providerId="ADAL" clId="{3924320B-632A-4471-BB47-D6B4DEA99EA4}" dt="2022-07-11T11:57:43.390" v="2057" actId="2696"/>
        <pc:sldMkLst>
          <pc:docMk/>
          <pc:sldMk cId="2623627540" sldId="310"/>
        </pc:sldMkLst>
        <pc:spChg chg="mod">
          <ac:chgData name="Tuttle, Monica" userId="966b0d8c-d660-4a10-a8bc-f58daf86d7ad" providerId="ADAL" clId="{3924320B-632A-4471-BB47-D6B4DEA99EA4}" dt="2022-07-10T13:48:45.881" v="2054" actId="20577"/>
          <ac:spMkLst>
            <pc:docMk/>
            <pc:sldMk cId="2623627540" sldId="310"/>
            <ac:spMk id="2" creationId="{0C101D74-5528-449F-BFA9-505641005B6A}"/>
          </ac:spMkLst>
        </pc:spChg>
        <pc:spChg chg="del mod">
          <ac:chgData name="Tuttle, Monica" userId="966b0d8c-d660-4a10-a8bc-f58daf86d7ad" providerId="ADAL" clId="{3924320B-632A-4471-BB47-D6B4DEA99EA4}" dt="2022-07-10T12:40:47.063" v="1769"/>
          <ac:spMkLst>
            <pc:docMk/>
            <pc:sldMk cId="2623627540" sldId="310"/>
            <ac:spMk id="3" creationId="{1772E543-6A6E-4335-802D-39C75BC39A2B}"/>
          </ac:spMkLst>
        </pc:spChg>
        <pc:spChg chg="add del">
          <ac:chgData name="Tuttle, Monica" userId="966b0d8c-d660-4a10-a8bc-f58daf86d7ad" providerId="ADAL" clId="{3924320B-632A-4471-BB47-D6B4DEA99EA4}" dt="2022-07-10T13:24:17.130" v="2024" actId="26606"/>
          <ac:spMkLst>
            <pc:docMk/>
            <pc:sldMk cId="2623627540" sldId="310"/>
            <ac:spMk id="1028" creationId="{F4C0B10B-D2C4-4A54-AFAD-3D27DF88BB37}"/>
          </ac:spMkLst>
        </pc:spChg>
        <pc:spChg chg="add del">
          <ac:chgData name="Tuttle, Monica" userId="966b0d8c-d660-4a10-a8bc-f58daf86d7ad" providerId="ADAL" clId="{3924320B-632A-4471-BB47-D6B4DEA99EA4}" dt="2022-07-10T12:46:13.297" v="1820" actId="26606"/>
          <ac:spMkLst>
            <pc:docMk/>
            <pc:sldMk cId="2623627540" sldId="310"/>
            <ac:spMk id="1030" creationId="{135AE9FB-42F2-6A2A-1C2F-AA2751FEA303}"/>
          </ac:spMkLst>
        </pc:spChg>
        <pc:spChg chg="add del">
          <ac:chgData name="Tuttle, Monica" userId="966b0d8c-d660-4a10-a8bc-f58daf86d7ad" providerId="ADAL" clId="{3924320B-632A-4471-BB47-D6B4DEA99EA4}" dt="2022-07-10T12:48:38.376" v="2005" actId="26606"/>
          <ac:spMkLst>
            <pc:docMk/>
            <pc:sldMk cId="2623627540" sldId="310"/>
            <ac:spMk id="1031" creationId="{53F29798-D584-4792-9B62-3F5F5C36D619}"/>
          </ac:spMkLst>
        </pc:spChg>
        <pc:spChg chg="add del">
          <ac:chgData name="Tuttle, Monica" userId="966b0d8c-d660-4a10-a8bc-f58daf86d7ad" providerId="ADAL" clId="{3924320B-632A-4471-BB47-D6B4DEA99EA4}" dt="2022-07-10T12:46:13.297" v="1820" actId="26606"/>
          <ac:spMkLst>
            <pc:docMk/>
            <pc:sldMk cId="2623627540" sldId="310"/>
            <ac:spMk id="1033" creationId="{7FEAE179-C525-48F3-AD47-0E9E2B6F2E2E}"/>
          </ac:spMkLst>
        </pc:spChg>
        <pc:spChg chg="add del">
          <ac:chgData name="Tuttle, Monica" userId="966b0d8c-d660-4a10-a8bc-f58daf86d7ad" providerId="ADAL" clId="{3924320B-632A-4471-BB47-D6B4DEA99EA4}" dt="2022-07-10T12:46:13.297" v="1820" actId="26606"/>
          <ac:spMkLst>
            <pc:docMk/>
            <pc:sldMk cId="2623627540" sldId="310"/>
            <ac:spMk id="1035" creationId="{95C8260E-968F-44E8-A823-ABB431311926}"/>
          </ac:spMkLst>
        </pc:spChg>
        <pc:spChg chg="add del">
          <ac:chgData name="Tuttle, Monica" userId="966b0d8c-d660-4a10-a8bc-f58daf86d7ad" providerId="ADAL" clId="{3924320B-632A-4471-BB47-D6B4DEA99EA4}" dt="2022-07-10T12:46:13.297" v="1820" actId="26606"/>
          <ac:spMkLst>
            <pc:docMk/>
            <pc:sldMk cId="2623627540" sldId="310"/>
            <ac:spMk id="1037" creationId="{2C1BBA94-3F40-40AA-8BB9-E69E25E537C1}"/>
          </ac:spMkLst>
        </pc:spChg>
        <pc:spChg chg="add del">
          <ac:chgData name="Tuttle, Monica" userId="966b0d8c-d660-4a10-a8bc-f58daf86d7ad" providerId="ADAL" clId="{3924320B-632A-4471-BB47-D6B4DEA99EA4}" dt="2022-07-10T12:46:13.297" v="1820" actId="26606"/>
          <ac:spMkLst>
            <pc:docMk/>
            <pc:sldMk cId="2623627540" sldId="310"/>
            <ac:spMk id="1039" creationId="{FE43805F-24A6-46A4-B19B-54F28347355C}"/>
          </ac:spMkLst>
        </pc:spChg>
        <pc:spChg chg="add del mod">
          <ac:chgData name="Tuttle, Monica" userId="966b0d8c-d660-4a10-a8bc-f58daf86d7ad" providerId="ADAL" clId="{3924320B-632A-4471-BB47-D6B4DEA99EA4}" dt="2022-07-10T12:49:35.981" v="2011" actId="478"/>
          <ac:spMkLst>
            <pc:docMk/>
            <pc:sldMk cId="2623627540" sldId="310"/>
            <ac:spMk id="1041" creationId="{74B0E421-103F-09BF-231E-03FEBF52C08C}"/>
          </ac:spMkLst>
        </pc:spChg>
        <pc:spChg chg="add">
          <ac:chgData name="Tuttle, Monica" userId="966b0d8c-d660-4a10-a8bc-f58daf86d7ad" providerId="ADAL" clId="{3924320B-632A-4471-BB47-D6B4DEA99EA4}" dt="2022-07-10T13:24:17.130" v="2024" actId="26606"/>
          <ac:spMkLst>
            <pc:docMk/>
            <pc:sldMk cId="2623627540" sldId="310"/>
            <ac:spMk id="1045" creationId="{823AC064-BC96-4F32-8AE1-B2FD38754823}"/>
          </ac:spMkLst>
        </pc:spChg>
        <pc:grpChg chg="add del">
          <ac:chgData name="Tuttle, Monica" userId="966b0d8c-d660-4a10-a8bc-f58daf86d7ad" providerId="ADAL" clId="{3924320B-632A-4471-BB47-D6B4DEA99EA4}" dt="2022-07-10T13:24:17.130" v="2024" actId="26606"/>
          <ac:grpSpMkLst>
            <pc:docMk/>
            <pc:sldMk cId="2623627540" sldId="310"/>
            <ac:grpSpMk id="1029" creationId="{B6BADB90-C74B-40D6-86DC-503F65FCE8DC}"/>
          </ac:grpSpMkLst>
        </pc:grpChg>
        <pc:picChg chg="add del mod">
          <ac:chgData name="Tuttle, Monica" userId="966b0d8c-d660-4a10-a8bc-f58daf86d7ad" providerId="ADAL" clId="{3924320B-632A-4471-BB47-D6B4DEA99EA4}" dt="2022-07-11T11:57:34.289" v="2055" actId="478"/>
          <ac:picMkLst>
            <pc:docMk/>
            <pc:sldMk cId="2623627540" sldId="310"/>
            <ac:picMk id="4" creationId="{10FDD8E8-562C-4717-B6DF-6414BB75D9A6}"/>
          </ac:picMkLst>
        </pc:picChg>
        <pc:picChg chg="add del mod ord">
          <ac:chgData name="Tuttle, Monica" userId="966b0d8c-d660-4a10-a8bc-f58daf86d7ad" providerId="ADAL" clId="{3924320B-632A-4471-BB47-D6B4DEA99EA4}" dt="2022-07-11T11:57:38.692" v="2056" actId="21"/>
          <ac:picMkLst>
            <pc:docMk/>
            <pc:sldMk cId="2623627540" sldId="310"/>
            <ac:picMk id="1026" creationId="{15343C29-28F5-42D4-A0B1-5689D4F6A571}"/>
          </ac:picMkLst>
        </pc:picChg>
        <pc:cxnChg chg="add">
          <ac:chgData name="Tuttle, Monica" userId="966b0d8c-d660-4a10-a8bc-f58daf86d7ad" providerId="ADAL" clId="{3924320B-632A-4471-BB47-D6B4DEA99EA4}" dt="2022-07-10T13:24:17.130" v="2024" actId="26606"/>
          <ac:cxnSpMkLst>
            <pc:docMk/>
            <pc:sldMk cId="2623627540" sldId="310"/>
            <ac:cxnSpMk id="1047" creationId="{7E7C77BC-7138-40B1-A15B-20F57A494629}"/>
          </ac:cxnSpMkLst>
        </pc:cxnChg>
        <pc:cxnChg chg="add">
          <ac:chgData name="Tuttle, Monica" userId="966b0d8c-d660-4a10-a8bc-f58daf86d7ad" providerId="ADAL" clId="{3924320B-632A-4471-BB47-D6B4DEA99EA4}" dt="2022-07-10T13:24:17.130" v="2024" actId="26606"/>
          <ac:cxnSpMkLst>
            <pc:docMk/>
            <pc:sldMk cId="2623627540" sldId="310"/>
            <ac:cxnSpMk id="1049" creationId="{DB146403-F3D6-484B-B2ED-97F9565D0370}"/>
          </ac:cxnSpMkLst>
        </pc:cxnChg>
      </pc:sldChg>
      <pc:sldChg chg="addSp delSp modSp new mod setBg modNotesTx">
        <pc:chgData name="Tuttle, Monica" userId="966b0d8c-d660-4a10-a8bc-f58daf86d7ad" providerId="ADAL" clId="{3924320B-632A-4471-BB47-D6B4DEA99EA4}" dt="2022-07-12T13:49:25.655" v="4473" actId="20577"/>
        <pc:sldMkLst>
          <pc:docMk/>
          <pc:sldMk cId="2888281807" sldId="310"/>
        </pc:sldMkLst>
        <pc:spChg chg="mod">
          <ac:chgData name="Tuttle, Monica" userId="966b0d8c-d660-4a10-a8bc-f58daf86d7ad" providerId="ADAL" clId="{3924320B-632A-4471-BB47-D6B4DEA99EA4}" dt="2022-07-11T21:42:35.730" v="2218" actId="404"/>
          <ac:spMkLst>
            <pc:docMk/>
            <pc:sldMk cId="2888281807" sldId="310"/>
            <ac:spMk id="2" creationId="{E7544864-5A8A-485C-B1E0-62DE87F0CC1D}"/>
          </ac:spMkLst>
        </pc:spChg>
        <pc:spChg chg="add del mod">
          <ac:chgData name="Tuttle, Monica" userId="966b0d8c-d660-4a10-a8bc-f58daf86d7ad" providerId="ADAL" clId="{3924320B-632A-4471-BB47-D6B4DEA99EA4}" dt="2022-07-11T21:40:00.442" v="2160" actId="22"/>
          <ac:spMkLst>
            <pc:docMk/>
            <pc:sldMk cId="2888281807" sldId="310"/>
            <ac:spMk id="3" creationId="{5F84E093-1757-46E5-AB86-CDA3212EB391}"/>
          </ac:spMkLst>
        </pc:spChg>
        <pc:spChg chg="del">
          <ac:chgData name="Tuttle, Monica" userId="966b0d8c-d660-4a10-a8bc-f58daf86d7ad" providerId="ADAL" clId="{3924320B-632A-4471-BB47-D6B4DEA99EA4}" dt="2022-07-11T11:57:51.610" v="2059"/>
          <ac:spMkLst>
            <pc:docMk/>
            <pc:sldMk cId="2888281807" sldId="310"/>
            <ac:spMk id="3" creationId="{F575D39C-AC95-4642-964E-A697DB7CD3F3}"/>
          </ac:spMkLst>
        </pc:spChg>
        <pc:spChg chg="add del mod">
          <ac:chgData name="Tuttle, Monica" userId="966b0d8c-d660-4a10-a8bc-f58daf86d7ad" providerId="ADAL" clId="{3924320B-632A-4471-BB47-D6B4DEA99EA4}" dt="2022-07-11T21:40:28.158" v="2167" actId="931"/>
          <ac:spMkLst>
            <pc:docMk/>
            <pc:sldMk cId="2888281807" sldId="310"/>
            <ac:spMk id="7" creationId="{C405FBB1-748B-46AA-A570-C509F72D5737}"/>
          </ac:spMkLst>
        </pc:spChg>
        <pc:spChg chg="add">
          <ac:chgData name="Tuttle, Monica" userId="966b0d8c-d660-4a10-a8bc-f58daf86d7ad" providerId="ADAL" clId="{3924320B-632A-4471-BB47-D6B4DEA99EA4}" dt="2022-07-11T11:58:24.060" v="2060" actId="26606"/>
          <ac:spMkLst>
            <pc:docMk/>
            <pc:sldMk cId="2888281807" sldId="310"/>
            <ac:spMk id="9" creationId="{53F29798-D584-4792-9B62-3F5F5C36D619}"/>
          </ac:spMkLst>
        </pc:spChg>
        <pc:picChg chg="add del mod">
          <ac:chgData name="Tuttle, Monica" userId="966b0d8c-d660-4a10-a8bc-f58daf86d7ad" providerId="ADAL" clId="{3924320B-632A-4471-BB47-D6B4DEA99EA4}" dt="2022-07-11T14:30:09.366" v="2151" actId="478"/>
          <ac:picMkLst>
            <pc:docMk/>
            <pc:sldMk cId="2888281807" sldId="310"/>
            <ac:picMk id="4" creationId="{6629219E-86E1-4698-8F38-9726F04EDF43}"/>
          </ac:picMkLst>
        </pc:picChg>
        <pc:picChg chg="add del mod ord">
          <ac:chgData name="Tuttle, Monica" userId="966b0d8c-d660-4a10-a8bc-f58daf86d7ad" providerId="ADAL" clId="{3924320B-632A-4471-BB47-D6B4DEA99EA4}" dt="2022-07-11T21:40:02.358" v="2161" actId="478"/>
          <ac:picMkLst>
            <pc:docMk/>
            <pc:sldMk cId="2888281807" sldId="310"/>
            <ac:picMk id="5" creationId="{AB1C69A8-6C66-4E9D-8302-214951BCF472}"/>
          </ac:picMkLst>
        </pc:picChg>
        <pc:picChg chg="add del mod">
          <ac:chgData name="Tuttle, Monica" userId="966b0d8c-d660-4a10-a8bc-f58daf86d7ad" providerId="ADAL" clId="{3924320B-632A-4471-BB47-D6B4DEA99EA4}" dt="2022-07-11T21:40:19.607" v="2166" actId="931"/>
          <ac:picMkLst>
            <pc:docMk/>
            <pc:sldMk cId="2888281807" sldId="310"/>
            <ac:picMk id="10" creationId="{85ED7CD3-FCD8-40FC-A3C4-8070D02FEFE8}"/>
          </ac:picMkLst>
        </pc:picChg>
        <pc:picChg chg="add mod modCrop">
          <ac:chgData name="Tuttle, Monica" userId="966b0d8c-d660-4a10-a8bc-f58daf86d7ad" providerId="ADAL" clId="{3924320B-632A-4471-BB47-D6B4DEA99EA4}" dt="2022-07-11T21:43:10.896" v="2226" actId="1076"/>
          <ac:picMkLst>
            <pc:docMk/>
            <pc:sldMk cId="2888281807" sldId="310"/>
            <ac:picMk id="12" creationId="{3516E6E6-7CAA-41EE-904C-F3800B6C4662}"/>
          </ac:picMkLst>
        </pc:picChg>
      </pc:sldChg>
      <pc:sldChg chg="modSp new del mod">
        <pc:chgData name="Tuttle, Monica" userId="966b0d8c-d660-4a10-a8bc-f58daf86d7ad" providerId="ADAL" clId="{3924320B-632A-4471-BB47-D6B4DEA99EA4}" dt="2022-07-05T02:11:36.797" v="342" actId="2696"/>
        <pc:sldMkLst>
          <pc:docMk/>
          <pc:sldMk cId="4263672303" sldId="310"/>
        </pc:sldMkLst>
        <pc:spChg chg="mod">
          <ac:chgData name="Tuttle, Monica" userId="966b0d8c-d660-4a10-a8bc-f58daf86d7ad" providerId="ADAL" clId="{3924320B-632A-4471-BB47-D6B4DEA99EA4}" dt="2022-07-04T22:42:21.578" v="326" actId="20577"/>
          <ac:spMkLst>
            <pc:docMk/>
            <pc:sldMk cId="4263672303" sldId="310"/>
            <ac:spMk id="2" creationId="{DB368062-F8A7-4010-8915-E3736532AEA3}"/>
          </ac:spMkLst>
        </pc:spChg>
      </pc:sldChg>
      <pc:sldChg chg="addSp new mod modShow modNotesTx">
        <pc:chgData name="Tuttle, Monica" userId="966b0d8c-d660-4a10-a8bc-f58daf86d7ad" providerId="ADAL" clId="{3924320B-632A-4471-BB47-D6B4DEA99EA4}" dt="2022-07-12T03:05:49.710" v="2557" actId="729"/>
        <pc:sldMkLst>
          <pc:docMk/>
          <pc:sldMk cId="1888617034" sldId="311"/>
        </pc:sldMkLst>
        <pc:picChg chg="add">
          <ac:chgData name="Tuttle, Monica" userId="966b0d8c-d660-4a10-a8bc-f58daf86d7ad" providerId="ADAL" clId="{3924320B-632A-4471-BB47-D6B4DEA99EA4}" dt="2022-07-12T03:01:19.405" v="2549" actId="22"/>
          <ac:picMkLst>
            <pc:docMk/>
            <pc:sldMk cId="1888617034" sldId="311"/>
            <ac:picMk id="3" creationId="{52352663-5472-420F-94BB-04948C0334A3}"/>
          </ac:picMkLst>
        </pc:picChg>
      </pc:sldChg>
      <pc:sldChg chg="addSp modSp new mod modShow modNotesTx">
        <pc:chgData name="Tuttle, Monica" userId="966b0d8c-d660-4a10-a8bc-f58daf86d7ad" providerId="ADAL" clId="{3924320B-632A-4471-BB47-D6B4DEA99EA4}" dt="2022-07-12T03:05:52.647" v="2558" actId="729"/>
        <pc:sldMkLst>
          <pc:docMk/>
          <pc:sldMk cId="63864046" sldId="312"/>
        </pc:sldMkLst>
        <pc:picChg chg="add mod">
          <ac:chgData name="Tuttle, Monica" userId="966b0d8c-d660-4a10-a8bc-f58daf86d7ad" providerId="ADAL" clId="{3924320B-632A-4471-BB47-D6B4DEA99EA4}" dt="2022-07-12T03:03:09.255" v="2554" actId="1076"/>
          <ac:picMkLst>
            <pc:docMk/>
            <pc:sldMk cId="63864046" sldId="312"/>
            <ac:picMk id="3" creationId="{B9832FD3-630B-4B55-8843-D2A9FF98B3D7}"/>
          </ac:picMkLst>
        </pc:picChg>
      </pc:sldChg>
      <pc:sldChg chg="addSp delSp modSp add mod modShow modNotesTx">
        <pc:chgData name="Tuttle, Monica" userId="966b0d8c-d660-4a10-a8bc-f58daf86d7ad" providerId="ADAL" clId="{3924320B-632A-4471-BB47-D6B4DEA99EA4}" dt="2022-07-12T14:11:55.478" v="4521" actId="729"/>
        <pc:sldMkLst>
          <pc:docMk/>
          <pc:sldMk cId="1894893362" sldId="313"/>
        </pc:sldMkLst>
        <pc:picChg chg="del">
          <ac:chgData name="Tuttle, Monica" userId="966b0d8c-d660-4a10-a8bc-f58daf86d7ad" providerId="ADAL" clId="{3924320B-632A-4471-BB47-D6B4DEA99EA4}" dt="2022-07-12T10:10:21.926" v="2562" actId="478"/>
          <ac:picMkLst>
            <pc:docMk/>
            <pc:sldMk cId="1894893362" sldId="313"/>
            <ac:picMk id="3" creationId="{FB86448E-DCF1-4298-91DE-752BA6D11915}"/>
          </ac:picMkLst>
        </pc:picChg>
        <pc:picChg chg="add mod modCrop">
          <ac:chgData name="Tuttle, Monica" userId="966b0d8c-d660-4a10-a8bc-f58daf86d7ad" providerId="ADAL" clId="{3924320B-632A-4471-BB47-D6B4DEA99EA4}" dt="2022-07-12T13:52:24.116" v="4497" actId="14826"/>
          <ac:picMkLst>
            <pc:docMk/>
            <pc:sldMk cId="1894893362" sldId="313"/>
            <ac:picMk id="4" creationId="{33E713E3-7544-4C35-9A62-8039A013C502}"/>
          </ac:picMkLst>
        </pc:picChg>
        <pc:picChg chg="del mod">
          <ac:chgData name="Tuttle, Monica" userId="966b0d8c-d660-4a10-a8bc-f58daf86d7ad" providerId="ADAL" clId="{3924320B-632A-4471-BB47-D6B4DEA99EA4}" dt="2022-07-12T10:11:24.140" v="2572" actId="21"/>
          <ac:picMkLst>
            <pc:docMk/>
            <pc:sldMk cId="1894893362" sldId="313"/>
            <ac:picMk id="6" creationId="{697F387F-9028-4B99-9CD7-B1D11B30D038}"/>
          </ac:picMkLst>
        </pc:picChg>
        <pc:picChg chg="add mod">
          <ac:chgData name="Tuttle, Monica" userId="966b0d8c-d660-4a10-a8bc-f58daf86d7ad" providerId="ADAL" clId="{3924320B-632A-4471-BB47-D6B4DEA99EA4}" dt="2022-07-12T10:13:26.643" v="2596" actId="1076"/>
          <ac:picMkLst>
            <pc:docMk/>
            <pc:sldMk cId="1894893362" sldId="313"/>
            <ac:picMk id="13" creationId="{C91C39D3-4365-4855-B408-A86B75728525}"/>
          </ac:picMkLst>
        </pc:picChg>
      </pc:sldChg>
      <pc:sldChg chg="delSp new del mod">
        <pc:chgData name="Tuttle, Monica" userId="966b0d8c-d660-4a10-a8bc-f58daf86d7ad" providerId="ADAL" clId="{3924320B-632A-4471-BB47-D6B4DEA99EA4}" dt="2022-07-12T14:10:10.196" v="4517" actId="2696"/>
        <pc:sldMkLst>
          <pc:docMk/>
          <pc:sldMk cId="2011719294" sldId="314"/>
        </pc:sldMkLst>
        <pc:spChg chg="del">
          <ac:chgData name="Tuttle, Monica" userId="966b0d8c-d660-4a10-a8bc-f58daf86d7ad" providerId="ADAL" clId="{3924320B-632A-4471-BB47-D6B4DEA99EA4}" dt="2022-07-12T14:10:01.382" v="4514" actId="478"/>
          <ac:spMkLst>
            <pc:docMk/>
            <pc:sldMk cId="2011719294" sldId="314"/>
            <ac:spMk id="2" creationId="{8782CA1D-C490-450E-B53A-207706D5521B}"/>
          </ac:spMkLst>
        </pc:spChg>
      </pc:sldChg>
      <pc:sldChg chg="addSp delSp modSp new mod ord modShow">
        <pc:chgData name="Tuttle, Monica" userId="966b0d8c-d660-4a10-a8bc-f58daf86d7ad" providerId="ADAL" clId="{3924320B-632A-4471-BB47-D6B4DEA99EA4}" dt="2022-07-12T14:11:53.265" v="4520" actId="729"/>
        <pc:sldMkLst>
          <pc:docMk/>
          <pc:sldMk cId="3747027284" sldId="315"/>
        </pc:sldMkLst>
        <pc:spChg chg="del">
          <ac:chgData name="Tuttle, Monica" userId="966b0d8c-d660-4a10-a8bc-f58daf86d7ad" providerId="ADAL" clId="{3924320B-632A-4471-BB47-D6B4DEA99EA4}" dt="2022-07-12T14:09:45.592" v="4509" actId="478"/>
          <ac:spMkLst>
            <pc:docMk/>
            <pc:sldMk cId="3747027284" sldId="315"/>
            <ac:spMk id="2" creationId="{8E25115D-5B7D-4572-BA40-BC31C80A2ED3}"/>
          </ac:spMkLst>
        </pc:spChg>
        <pc:spChg chg="del">
          <ac:chgData name="Tuttle, Monica" userId="966b0d8c-d660-4a10-a8bc-f58daf86d7ad" providerId="ADAL" clId="{3924320B-632A-4471-BB47-D6B4DEA99EA4}" dt="2022-07-12T14:09:39.844" v="4507" actId="22"/>
          <ac:spMkLst>
            <pc:docMk/>
            <pc:sldMk cId="3747027284" sldId="315"/>
            <ac:spMk id="3" creationId="{7240222B-2AF8-4B9C-9AF4-44FE50D2FDC3}"/>
          </ac:spMkLst>
        </pc:spChg>
        <pc:picChg chg="add mod ord">
          <ac:chgData name="Tuttle, Monica" userId="966b0d8c-d660-4a10-a8bc-f58daf86d7ad" providerId="ADAL" clId="{3924320B-632A-4471-BB47-D6B4DEA99EA4}" dt="2022-07-12T14:09:55.490" v="4513" actId="1076"/>
          <ac:picMkLst>
            <pc:docMk/>
            <pc:sldMk cId="3747027284" sldId="315"/>
            <ac:picMk id="5" creationId="{751D1D77-64D1-4931-9FE2-7E57AE5366E4}"/>
          </ac:picMkLst>
        </pc:picChg>
      </pc:sldChg>
      <pc:sldChg chg="add del">
        <pc:chgData name="Tuttle, Monica" userId="966b0d8c-d660-4a10-a8bc-f58daf86d7ad" providerId="ADAL" clId="{3924320B-632A-4471-BB47-D6B4DEA99EA4}" dt="2022-07-12T14:11:49.361" v="4519" actId="47"/>
        <pc:sldMkLst>
          <pc:docMk/>
          <pc:sldMk cId="3765808792" sldId="316"/>
        </pc:sldMkLst>
      </pc:sldChg>
    </pc:docChg>
  </pc:docChgLst>
  <pc:docChgLst>
    <pc:chgData name="Tuttle, Monica" userId="966b0d8c-d660-4a10-a8bc-f58daf86d7ad" providerId="ADAL" clId="{8ECA048E-C557-4D73-9D8E-594513325D49}"/>
    <pc:docChg chg="undo custSel addSld delSld modSld sldOrd modNotesMaster">
      <pc:chgData name="Tuttle, Monica" userId="966b0d8c-d660-4a10-a8bc-f58daf86d7ad" providerId="ADAL" clId="{8ECA048E-C557-4D73-9D8E-594513325D49}" dt="2022-07-28T16:32:20.477" v="2635" actId="22"/>
      <pc:docMkLst>
        <pc:docMk/>
      </pc:docMkLst>
      <pc:sldChg chg="modSp mod ord modNotesTx">
        <pc:chgData name="Tuttle, Monica" userId="966b0d8c-d660-4a10-a8bc-f58daf86d7ad" providerId="ADAL" clId="{8ECA048E-C557-4D73-9D8E-594513325D49}" dt="2022-07-28T14:35:02.949" v="1482" actId="20577"/>
        <pc:sldMkLst>
          <pc:docMk/>
          <pc:sldMk cId="1150859544" sldId="256"/>
        </pc:sldMkLst>
        <pc:spChg chg="mod">
          <ac:chgData name="Tuttle, Monica" userId="966b0d8c-d660-4a10-a8bc-f58daf86d7ad" providerId="ADAL" clId="{8ECA048E-C557-4D73-9D8E-594513325D49}" dt="2022-07-28T14:34:53.157" v="1466" actId="20577"/>
          <ac:spMkLst>
            <pc:docMk/>
            <pc:sldMk cId="1150859544" sldId="256"/>
            <ac:spMk id="2" creationId="{07B0DCFC-F5DE-4730-AD2D-B46326DABA96}"/>
          </ac:spMkLst>
        </pc:spChg>
      </pc:sldChg>
      <pc:sldChg chg="addSp delSp modSp mod">
        <pc:chgData name="Tuttle, Monica" userId="966b0d8c-d660-4a10-a8bc-f58daf86d7ad" providerId="ADAL" clId="{8ECA048E-C557-4D73-9D8E-594513325D49}" dt="2022-07-28T16:32:20.477" v="2635" actId="22"/>
        <pc:sldMkLst>
          <pc:docMk/>
          <pc:sldMk cId="109656758" sldId="272"/>
        </pc:sldMkLst>
        <pc:picChg chg="add">
          <ac:chgData name="Tuttle, Monica" userId="966b0d8c-d660-4a10-a8bc-f58daf86d7ad" providerId="ADAL" clId="{8ECA048E-C557-4D73-9D8E-594513325D49}" dt="2022-07-28T16:32:20.477" v="2635" actId="22"/>
          <ac:picMkLst>
            <pc:docMk/>
            <pc:sldMk cId="109656758" sldId="272"/>
            <ac:picMk id="3" creationId="{5463CAA3-1FFA-4B68-9046-1AC3A8759A06}"/>
          </ac:picMkLst>
        </pc:picChg>
        <pc:picChg chg="del mod">
          <ac:chgData name="Tuttle, Monica" userId="966b0d8c-d660-4a10-a8bc-f58daf86d7ad" providerId="ADAL" clId="{8ECA048E-C557-4D73-9D8E-594513325D49}" dt="2022-07-28T16:32:19.379" v="2634" actId="478"/>
          <ac:picMkLst>
            <pc:docMk/>
            <pc:sldMk cId="109656758" sldId="272"/>
            <ac:picMk id="6" creationId="{ADB51DE4-A703-461B-858F-20FE7A8FE82A}"/>
          </ac:picMkLst>
        </pc:picChg>
      </pc:sldChg>
      <pc:sldChg chg="addSp delSp modSp mod">
        <pc:chgData name="Tuttle, Monica" userId="966b0d8c-d660-4a10-a8bc-f58daf86d7ad" providerId="ADAL" clId="{8ECA048E-C557-4D73-9D8E-594513325D49}" dt="2022-07-28T16:31:26.793" v="2632" actId="22"/>
        <pc:sldMkLst>
          <pc:docMk/>
          <pc:sldMk cId="458036652" sldId="273"/>
        </pc:sldMkLst>
        <pc:picChg chg="add">
          <ac:chgData name="Tuttle, Monica" userId="966b0d8c-d660-4a10-a8bc-f58daf86d7ad" providerId="ADAL" clId="{8ECA048E-C557-4D73-9D8E-594513325D49}" dt="2022-07-28T16:31:26.793" v="2632" actId="22"/>
          <ac:picMkLst>
            <pc:docMk/>
            <pc:sldMk cId="458036652" sldId="273"/>
            <ac:picMk id="3" creationId="{B22EF739-5DF5-4712-ADF9-53F69F68C6A9}"/>
          </ac:picMkLst>
        </pc:picChg>
        <pc:picChg chg="del mod modCrop">
          <ac:chgData name="Tuttle, Monica" userId="966b0d8c-d660-4a10-a8bc-f58daf86d7ad" providerId="ADAL" clId="{8ECA048E-C557-4D73-9D8E-594513325D49}" dt="2022-07-28T16:31:25.592" v="2631" actId="478"/>
          <ac:picMkLst>
            <pc:docMk/>
            <pc:sldMk cId="458036652" sldId="273"/>
            <ac:picMk id="6" creationId="{54C92C2E-E50D-42AE-AD07-3E922A635815}"/>
          </ac:picMkLst>
        </pc:picChg>
      </pc:sldChg>
      <pc:sldChg chg="modSp mod">
        <pc:chgData name="Tuttle, Monica" userId="966b0d8c-d660-4a10-a8bc-f58daf86d7ad" providerId="ADAL" clId="{8ECA048E-C557-4D73-9D8E-594513325D49}" dt="2022-07-28T15:48:53.061" v="2007" actId="1076"/>
        <pc:sldMkLst>
          <pc:docMk/>
          <pc:sldMk cId="3732971224" sldId="280"/>
        </pc:sldMkLst>
        <pc:picChg chg="mod">
          <ac:chgData name="Tuttle, Monica" userId="966b0d8c-d660-4a10-a8bc-f58daf86d7ad" providerId="ADAL" clId="{8ECA048E-C557-4D73-9D8E-594513325D49}" dt="2022-07-28T15:48:53.061" v="2007" actId="1076"/>
          <ac:picMkLst>
            <pc:docMk/>
            <pc:sldMk cId="3732971224" sldId="280"/>
            <ac:picMk id="3" creationId="{E7BC6C63-9794-4914-A077-838572048417}"/>
          </ac:picMkLst>
        </pc:picChg>
        <pc:picChg chg="mod">
          <ac:chgData name="Tuttle, Monica" userId="966b0d8c-d660-4a10-a8bc-f58daf86d7ad" providerId="ADAL" clId="{8ECA048E-C557-4D73-9D8E-594513325D49}" dt="2022-07-28T14:51:04.244" v="1924" actId="14826"/>
          <ac:picMkLst>
            <pc:docMk/>
            <pc:sldMk cId="3732971224" sldId="280"/>
            <ac:picMk id="7" creationId="{7D64273B-5CB2-462E-B437-62594AA908BE}"/>
          </ac:picMkLst>
        </pc:picChg>
      </pc:sldChg>
      <pc:sldChg chg="modSp mod">
        <pc:chgData name="Tuttle, Monica" userId="966b0d8c-d660-4a10-a8bc-f58daf86d7ad" providerId="ADAL" clId="{8ECA048E-C557-4D73-9D8E-594513325D49}" dt="2022-07-28T14:46:26.080" v="1907" actId="1076"/>
        <pc:sldMkLst>
          <pc:docMk/>
          <pc:sldMk cId="2100202879" sldId="284"/>
        </pc:sldMkLst>
        <pc:picChg chg="mod modCrop">
          <ac:chgData name="Tuttle, Monica" userId="966b0d8c-d660-4a10-a8bc-f58daf86d7ad" providerId="ADAL" clId="{8ECA048E-C557-4D73-9D8E-594513325D49}" dt="2022-07-28T14:46:26.080" v="1907" actId="1076"/>
          <ac:picMkLst>
            <pc:docMk/>
            <pc:sldMk cId="2100202879" sldId="284"/>
            <ac:picMk id="4" creationId="{AEF7337E-B336-4AF6-AA4E-95AC92ACF170}"/>
          </ac:picMkLst>
        </pc:picChg>
      </pc:sldChg>
      <pc:sldChg chg="addSp delSp modSp mod ord">
        <pc:chgData name="Tuttle, Monica" userId="966b0d8c-d660-4a10-a8bc-f58daf86d7ad" providerId="ADAL" clId="{8ECA048E-C557-4D73-9D8E-594513325D49}" dt="2022-07-28T16:21:36.754" v="2607" actId="1076"/>
        <pc:sldMkLst>
          <pc:docMk/>
          <pc:sldMk cId="2894725150" sldId="286"/>
        </pc:sldMkLst>
        <pc:picChg chg="add del mod">
          <ac:chgData name="Tuttle, Monica" userId="966b0d8c-d660-4a10-a8bc-f58daf86d7ad" providerId="ADAL" clId="{8ECA048E-C557-4D73-9D8E-594513325D49}" dt="2022-07-28T16:21:02.100" v="2599" actId="478"/>
          <ac:picMkLst>
            <pc:docMk/>
            <pc:sldMk cId="2894725150" sldId="286"/>
            <ac:picMk id="3" creationId="{FF35FBAC-B4E1-42B2-9664-DA0E7DF54F4D}"/>
          </ac:picMkLst>
        </pc:picChg>
        <pc:picChg chg="del mod modCrop">
          <ac:chgData name="Tuttle, Monica" userId="966b0d8c-d660-4a10-a8bc-f58daf86d7ad" providerId="ADAL" clId="{8ECA048E-C557-4D73-9D8E-594513325D49}" dt="2022-07-28T15:47:27.826" v="1999" actId="478"/>
          <ac:picMkLst>
            <pc:docMk/>
            <pc:sldMk cId="2894725150" sldId="286"/>
            <ac:picMk id="4" creationId="{2CD62A3F-CF0F-4C62-A42A-B8B9D1899190}"/>
          </ac:picMkLst>
        </pc:picChg>
        <pc:picChg chg="add mod">
          <ac:chgData name="Tuttle, Monica" userId="966b0d8c-d660-4a10-a8bc-f58daf86d7ad" providerId="ADAL" clId="{8ECA048E-C557-4D73-9D8E-594513325D49}" dt="2022-07-28T16:21:36.754" v="2607" actId="1076"/>
          <ac:picMkLst>
            <pc:docMk/>
            <pc:sldMk cId="2894725150" sldId="286"/>
            <ac:picMk id="6" creationId="{AA963F55-94C6-4485-A692-FDE696308776}"/>
          </ac:picMkLst>
        </pc:picChg>
      </pc:sldChg>
      <pc:sldChg chg="addSp delSp modSp mod">
        <pc:chgData name="Tuttle, Monica" userId="966b0d8c-d660-4a10-a8bc-f58daf86d7ad" providerId="ADAL" clId="{8ECA048E-C557-4D73-9D8E-594513325D49}" dt="2022-07-28T16:30:11.803" v="2629" actId="22"/>
        <pc:sldMkLst>
          <pc:docMk/>
          <pc:sldMk cId="3023236923" sldId="289"/>
        </pc:sldMkLst>
        <pc:picChg chg="add del mod">
          <ac:chgData name="Tuttle, Monica" userId="966b0d8c-d660-4a10-a8bc-f58daf86d7ad" providerId="ADAL" clId="{8ECA048E-C557-4D73-9D8E-594513325D49}" dt="2022-07-28T16:30:11.022" v="2628" actId="478"/>
          <ac:picMkLst>
            <pc:docMk/>
            <pc:sldMk cId="3023236923" sldId="289"/>
            <ac:picMk id="3" creationId="{80B72E21-D6F0-4B40-9D97-9BF1A6004CA8}"/>
          </ac:picMkLst>
        </pc:picChg>
        <pc:picChg chg="add del">
          <ac:chgData name="Tuttle, Monica" userId="966b0d8c-d660-4a10-a8bc-f58daf86d7ad" providerId="ADAL" clId="{8ECA048E-C557-4D73-9D8E-594513325D49}" dt="2022-07-28T16:28:38.038" v="2624" actId="22"/>
          <ac:picMkLst>
            <pc:docMk/>
            <pc:sldMk cId="3023236923" sldId="289"/>
            <ac:picMk id="4" creationId="{C016A244-7A8B-4647-A5BD-98F74590B1C9}"/>
          </ac:picMkLst>
        </pc:picChg>
        <pc:picChg chg="add">
          <ac:chgData name="Tuttle, Monica" userId="966b0d8c-d660-4a10-a8bc-f58daf86d7ad" providerId="ADAL" clId="{8ECA048E-C557-4D73-9D8E-594513325D49}" dt="2022-07-28T16:30:11.803" v="2629" actId="22"/>
          <ac:picMkLst>
            <pc:docMk/>
            <pc:sldMk cId="3023236923" sldId="289"/>
            <ac:picMk id="6" creationId="{D18B289F-6364-4EBD-901B-F221C41B8B0E}"/>
          </ac:picMkLst>
        </pc:picChg>
      </pc:sldChg>
      <pc:sldChg chg="addSp delSp modSp mod">
        <pc:chgData name="Tuttle, Monica" userId="966b0d8c-d660-4a10-a8bc-f58daf86d7ad" providerId="ADAL" clId="{8ECA048E-C557-4D73-9D8E-594513325D49}" dt="2022-07-28T13:38:46.797" v="1356" actId="1076"/>
        <pc:sldMkLst>
          <pc:docMk/>
          <pc:sldMk cId="912831074" sldId="292"/>
        </pc:sldMkLst>
        <pc:spChg chg="del">
          <ac:chgData name="Tuttle, Monica" userId="966b0d8c-d660-4a10-a8bc-f58daf86d7ad" providerId="ADAL" clId="{8ECA048E-C557-4D73-9D8E-594513325D49}" dt="2022-07-25T14:55:18.025" v="11" actId="26606"/>
          <ac:spMkLst>
            <pc:docMk/>
            <pc:sldMk cId="912831074" sldId="292"/>
            <ac:spMk id="7" creationId="{F3060C83-F051-4F0E-ABAD-AA0DFC48B218}"/>
          </ac:spMkLst>
        </pc:spChg>
        <pc:spChg chg="del">
          <ac:chgData name="Tuttle, Monica" userId="966b0d8c-d660-4a10-a8bc-f58daf86d7ad" providerId="ADAL" clId="{8ECA048E-C557-4D73-9D8E-594513325D49}" dt="2022-07-25T14:55:18.025" v="11" actId="26606"/>
          <ac:spMkLst>
            <pc:docMk/>
            <pc:sldMk cId="912831074" sldId="292"/>
            <ac:spMk id="9" creationId="{83C98ABE-055B-441F-B07E-44F97F083C39}"/>
          </ac:spMkLst>
        </pc:spChg>
        <pc:spChg chg="del">
          <ac:chgData name="Tuttle, Monica" userId="966b0d8c-d660-4a10-a8bc-f58daf86d7ad" providerId="ADAL" clId="{8ECA048E-C557-4D73-9D8E-594513325D49}" dt="2022-07-25T14:55:18.025" v="11" actId="26606"/>
          <ac:spMkLst>
            <pc:docMk/>
            <pc:sldMk cId="912831074" sldId="292"/>
            <ac:spMk id="12" creationId="{29FDB030-9B49-4CED-8CCD-4D99382388AC}"/>
          </ac:spMkLst>
        </pc:spChg>
        <pc:spChg chg="del">
          <ac:chgData name="Tuttle, Monica" userId="966b0d8c-d660-4a10-a8bc-f58daf86d7ad" providerId="ADAL" clId="{8ECA048E-C557-4D73-9D8E-594513325D49}" dt="2022-07-25T14:55:18.025" v="11" actId="26606"/>
          <ac:spMkLst>
            <pc:docMk/>
            <pc:sldMk cId="912831074" sldId="292"/>
            <ac:spMk id="14" creationId="{3783CA14-24A1-485C-8B30-D6A5D87987AD}"/>
          </ac:spMkLst>
        </pc:spChg>
        <pc:spChg chg="del">
          <ac:chgData name="Tuttle, Monica" userId="966b0d8c-d660-4a10-a8bc-f58daf86d7ad" providerId="ADAL" clId="{8ECA048E-C557-4D73-9D8E-594513325D49}" dt="2022-07-25T14:55:18.025" v="11" actId="26606"/>
          <ac:spMkLst>
            <pc:docMk/>
            <pc:sldMk cId="912831074" sldId="292"/>
            <ac:spMk id="16" creationId="{9A97C86A-04D6-40F7-AE84-31AB43E6A846}"/>
          </ac:spMkLst>
        </pc:spChg>
        <pc:spChg chg="del">
          <ac:chgData name="Tuttle, Monica" userId="966b0d8c-d660-4a10-a8bc-f58daf86d7ad" providerId="ADAL" clId="{8ECA048E-C557-4D73-9D8E-594513325D49}" dt="2022-07-25T14:55:18.025" v="11" actId="26606"/>
          <ac:spMkLst>
            <pc:docMk/>
            <pc:sldMk cId="912831074" sldId="292"/>
            <ac:spMk id="18" creationId="{FF9F2414-84E8-453E-B1F3-389FDE8192D9}"/>
          </ac:spMkLst>
        </pc:spChg>
        <pc:spChg chg="del">
          <ac:chgData name="Tuttle, Monica" userId="966b0d8c-d660-4a10-a8bc-f58daf86d7ad" providerId="ADAL" clId="{8ECA048E-C557-4D73-9D8E-594513325D49}" dt="2022-07-25T14:55:18.025" v="11" actId="26606"/>
          <ac:spMkLst>
            <pc:docMk/>
            <pc:sldMk cId="912831074" sldId="292"/>
            <ac:spMk id="20" creationId="{3ECA69A1-7536-43AC-85EF-C7106179F5ED}"/>
          </ac:spMkLst>
        </pc:spChg>
        <pc:spChg chg="add">
          <ac:chgData name="Tuttle, Monica" userId="966b0d8c-d660-4a10-a8bc-f58daf86d7ad" providerId="ADAL" clId="{8ECA048E-C557-4D73-9D8E-594513325D49}" dt="2022-07-25T14:55:18.025" v="11" actId="26606"/>
          <ac:spMkLst>
            <pc:docMk/>
            <pc:sldMk cId="912831074" sldId="292"/>
            <ac:spMk id="22" creationId="{A169D286-F4D7-4C8B-A6BD-D05384C7F1D8}"/>
          </ac:spMkLst>
        </pc:spChg>
        <pc:spChg chg="add">
          <ac:chgData name="Tuttle, Monica" userId="966b0d8c-d660-4a10-a8bc-f58daf86d7ad" providerId="ADAL" clId="{8ECA048E-C557-4D73-9D8E-594513325D49}" dt="2022-07-25T14:55:18.025" v="11" actId="26606"/>
          <ac:spMkLst>
            <pc:docMk/>
            <pc:sldMk cId="912831074" sldId="292"/>
            <ac:spMk id="23" creationId="{39E8235E-135E-4261-8F54-2B316E493C42}"/>
          </ac:spMkLst>
        </pc:spChg>
        <pc:spChg chg="add">
          <ac:chgData name="Tuttle, Monica" userId="966b0d8c-d660-4a10-a8bc-f58daf86d7ad" providerId="ADAL" clId="{8ECA048E-C557-4D73-9D8E-594513325D49}" dt="2022-07-25T14:55:18.025" v="11" actId="26606"/>
          <ac:spMkLst>
            <pc:docMk/>
            <pc:sldMk cId="912831074" sldId="292"/>
            <ac:spMk id="24" creationId="{D4ED8EC3-4D57-4620-93CE-4E6661F09A3E}"/>
          </ac:spMkLst>
        </pc:spChg>
        <pc:spChg chg="add">
          <ac:chgData name="Tuttle, Monica" userId="966b0d8c-d660-4a10-a8bc-f58daf86d7ad" providerId="ADAL" clId="{8ECA048E-C557-4D73-9D8E-594513325D49}" dt="2022-07-25T14:55:18.025" v="11" actId="26606"/>
          <ac:spMkLst>
            <pc:docMk/>
            <pc:sldMk cId="912831074" sldId="292"/>
            <ac:spMk id="26" creationId="{83BCB34A-2F40-4F41-8488-A134C1C155B7}"/>
          </ac:spMkLst>
        </pc:spChg>
        <pc:spChg chg="add">
          <ac:chgData name="Tuttle, Monica" userId="966b0d8c-d660-4a10-a8bc-f58daf86d7ad" providerId="ADAL" clId="{8ECA048E-C557-4D73-9D8E-594513325D49}" dt="2022-07-25T14:55:18.025" v="11" actId="26606"/>
          <ac:spMkLst>
            <pc:docMk/>
            <pc:sldMk cId="912831074" sldId="292"/>
            <ac:spMk id="28" creationId="{F78382DC-4207-465E-B379-1E16448AA222}"/>
          </ac:spMkLst>
        </pc:spChg>
        <pc:picChg chg="del">
          <ac:chgData name="Tuttle, Monica" userId="966b0d8c-d660-4a10-a8bc-f58daf86d7ad" providerId="ADAL" clId="{8ECA048E-C557-4D73-9D8E-594513325D49}" dt="2022-07-25T14:53:28.695" v="0" actId="478"/>
          <ac:picMkLst>
            <pc:docMk/>
            <pc:sldMk cId="912831074" sldId="292"/>
            <ac:picMk id="3" creationId="{FB86448E-DCF1-4298-91DE-752BA6D11915}"/>
          </ac:picMkLst>
        </pc:picChg>
        <pc:picChg chg="add mod ord">
          <ac:chgData name="Tuttle, Monica" userId="966b0d8c-d660-4a10-a8bc-f58daf86d7ad" providerId="ADAL" clId="{8ECA048E-C557-4D73-9D8E-594513325D49}" dt="2022-07-28T13:38:46.797" v="1356" actId="1076"/>
          <ac:picMkLst>
            <pc:docMk/>
            <pc:sldMk cId="912831074" sldId="292"/>
            <ac:picMk id="4" creationId="{4EABF37A-B8FA-4792-A54A-10AC939AE9EC}"/>
          </ac:picMkLst>
        </pc:picChg>
        <pc:picChg chg="mod ord">
          <ac:chgData name="Tuttle, Monica" userId="966b0d8c-d660-4a10-a8bc-f58daf86d7ad" providerId="ADAL" clId="{8ECA048E-C557-4D73-9D8E-594513325D49}" dt="2022-07-25T15:08:48.739" v="52" actId="1076"/>
          <ac:picMkLst>
            <pc:docMk/>
            <pc:sldMk cId="912831074" sldId="292"/>
            <ac:picMk id="6" creationId="{697F387F-9028-4B99-9CD7-B1D11B30D038}"/>
          </ac:picMkLst>
        </pc:picChg>
        <pc:picChg chg="add del mod">
          <ac:chgData name="Tuttle, Monica" userId="966b0d8c-d660-4a10-a8bc-f58daf86d7ad" providerId="ADAL" clId="{8ECA048E-C557-4D73-9D8E-594513325D49}" dt="2022-07-25T14:54:14.927" v="6" actId="478"/>
          <ac:picMkLst>
            <pc:docMk/>
            <pc:sldMk cId="912831074" sldId="292"/>
            <ac:picMk id="11" creationId="{2D2490E2-A5DE-4492-B56D-85F728DB04D8}"/>
          </ac:picMkLst>
        </pc:picChg>
      </pc:sldChg>
      <pc:sldChg chg="addSp delSp modSp mod">
        <pc:chgData name="Tuttle, Monica" userId="966b0d8c-d660-4a10-a8bc-f58daf86d7ad" providerId="ADAL" clId="{8ECA048E-C557-4D73-9D8E-594513325D49}" dt="2022-07-28T16:28:42.672" v="2627" actId="22"/>
        <pc:sldMkLst>
          <pc:docMk/>
          <pc:sldMk cId="1796431992" sldId="293"/>
        </pc:sldMkLst>
        <pc:picChg chg="del mod">
          <ac:chgData name="Tuttle, Monica" userId="966b0d8c-d660-4a10-a8bc-f58daf86d7ad" providerId="ADAL" clId="{8ECA048E-C557-4D73-9D8E-594513325D49}" dt="2022-07-28T14:49:25.576" v="1913" actId="478"/>
          <ac:picMkLst>
            <pc:docMk/>
            <pc:sldMk cId="1796431992" sldId="293"/>
            <ac:picMk id="3" creationId="{0DBFC69B-B1B6-46C4-B38A-09D281E9464E}"/>
          </ac:picMkLst>
        </pc:picChg>
        <pc:picChg chg="add del mod">
          <ac:chgData name="Tuttle, Monica" userId="966b0d8c-d660-4a10-a8bc-f58daf86d7ad" providerId="ADAL" clId="{8ECA048E-C557-4D73-9D8E-594513325D49}" dt="2022-07-28T16:27:21.505" v="2620" actId="478"/>
          <ac:picMkLst>
            <pc:docMk/>
            <pc:sldMk cId="1796431992" sldId="293"/>
            <ac:picMk id="4" creationId="{39236C46-E020-449D-9DAD-FA3B561FEE05}"/>
          </ac:picMkLst>
        </pc:picChg>
        <pc:picChg chg="add del">
          <ac:chgData name="Tuttle, Monica" userId="966b0d8c-d660-4a10-a8bc-f58daf86d7ad" providerId="ADAL" clId="{8ECA048E-C557-4D73-9D8E-594513325D49}" dt="2022-07-28T16:28:41.086" v="2626" actId="478"/>
          <ac:picMkLst>
            <pc:docMk/>
            <pc:sldMk cId="1796431992" sldId="293"/>
            <ac:picMk id="6" creationId="{6B3112EA-FF92-4F9A-B2CC-B438EF6ACE20}"/>
          </ac:picMkLst>
        </pc:picChg>
        <pc:picChg chg="add">
          <ac:chgData name="Tuttle, Monica" userId="966b0d8c-d660-4a10-a8bc-f58daf86d7ad" providerId="ADAL" clId="{8ECA048E-C557-4D73-9D8E-594513325D49}" dt="2022-07-28T16:28:42.672" v="2627" actId="22"/>
          <ac:picMkLst>
            <pc:docMk/>
            <pc:sldMk cId="1796431992" sldId="293"/>
            <ac:picMk id="8" creationId="{AF174C14-39FB-4C61-8976-3F563A866D0A}"/>
          </ac:picMkLst>
        </pc:picChg>
      </pc:sldChg>
      <pc:sldChg chg="del">
        <pc:chgData name="Tuttle, Monica" userId="966b0d8c-d660-4a10-a8bc-f58daf86d7ad" providerId="ADAL" clId="{8ECA048E-C557-4D73-9D8E-594513325D49}" dt="2022-07-25T14:56:45.394" v="31" actId="2696"/>
        <pc:sldMkLst>
          <pc:docMk/>
          <pc:sldMk cId="4167829607" sldId="294"/>
        </pc:sldMkLst>
      </pc:sldChg>
      <pc:sldChg chg="del">
        <pc:chgData name="Tuttle, Monica" userId="966b0d8c-d660-4a10-a8bc-f58daf86d7ad" providerId="ADAL" clId="{8ECA048E-C557-4D73-9D8E-594513325D49}" dt="2022-07-25T14:56:41.106" v="30" actId="2696"/>
        <pc:sldMkLst>
          <pc:docMk/>
          <pc:sldMk cId="3729716283" sldId="295"/>
        </pc:sldMkLst>
      </pc:sldChg>
      <pc:sldChg chg="modSp mod">
        <pc:chgData name="Tuttle, Monica" userId="966b0d8c-d660-4a10-a8bc-f58daf86d7ad" providerId="ADAL" clId="{8ECA048E-C557-4D73-9D8E-594513325D49}" dt="2022-07-28T15:49:17.903" v="2013" actId="1076"/>
        <pc:sldMkLst>
          <pc:docMk/>
          <pc:sldMk cId="3893484406" sldId="296"/>
        </pc:sldMkLst>
        <pc:picChg chg="mod">
          <ac:chgData name="Tuttle, Monica" userId="966b0d8c-d660-4a10-a8bc-f58daf86d7ad" providerId="ADAL" clId="{8ECA048E-C557-4D73-9D8E-594513325D49}" dt="2022-07-28T15:49:14.301" v="2012" actId="1076"/>
          <ac:picMkLst>
            <pc:docMk/>
            <pc:sldMk cId="3893484406" sldId="296"/>
            <ac:picMk id="4" creationId="{066DEF81-CCD3-4668-B3B0-495B2CBA1731}"/>
          </ac:picMkLst>
        </pc:picChg>
        <pc:picChg chg="mod">
          <ac:chgData name="Tuttle, Monica" userId="966b0d8c-d660-4a10-a8bc-f58daf86d7ad" providerId="ADAL" clId="{8ECA048E-C557-4D73-9D8E-594513325D49}" dt="2022-07-28T15:49:17.903" v="2013" actId="1076"/>
          <ac:picMkLst>
            <pc:docMk/>
            <pc:sldMk cId="3893484406" sldId="296"/>
            <ac:picMk id="7" creationId="{27DDA1C2-C476-42F9-A67B-8D327FCE0925}"/>
          </ac:picMkLst>
        </pc:picChg>
      </pc:sldChg>
      <pc:sldChg chg="addSp delSp modSp mod ord">
        <pc:chgData name="Tuttle, Monica" userId="966b0d8c-d660-4a10-a8bc-f58daf86d7ad" providerId="ADAL" clId="{8ECA048E-C557-4D73-9D8E-594513325D49}" dt="2022-07-28T16:20:15.844" v="2597" actId="14826"/>
        <pc:sldMkLst>
          <pc:docMk/>
          <pc:sldMk cId="3450888001" sldId="299"/>
        </pc:sldMkLst>
        <pc:picChg chg="add del mod">
          <ac:chgData name="Tuttle, Monica" userId="966b0d8c-d660-4a10-a8bc-f58daf86d7ad" providerId="ADAL" clId="{8ECA048E-C557-4D73-9D8E-594513325D49}" dt="2022-07-28T16:20:15.844" v="2597" actId="14826"/>
          <ac:picMkLst>
            <pc:docMk/>
            <pc:sldMk cId="3450888001" sldId="299"/>
            <ac:picMk id="3" creationId="{1AAB0C36-1E65-453A-90AB-56497FC01662}"/>
          </ac:picMkLst>
        </pc:picChg>
        <pc:picChg chg="add del mod">
          <ac:chgData name="Tuttle, Monica" userId="966b0d8c-d660-4a10-a8bc-f58daf86d7ad" providerId="ADAL" clId="{8ECA048E-C557-4D73-9D8E-594513325D49}" dt="2022-07-28T15:20:17.304" v="1984" actId="478"/>
          <ac:picMkLst>
            <pc:docMk/>
            <pc:sldMk cId="3450888001" sldId="299"/>
            <ac:picMk id="4" creationId="{6FCB1E96-3F5C-4B98-AB7C-524390FB0509}"/>
          </ac:picMkLst>
        </pc:picChg>
        <pc:picChg chg="add del">
          <ac:chgData name="Tuttle, Monica" userId="966b0d8c-d660-4a10-a8bc-f58daf86d7ad" providerId="ADAL" clId="{8ECA048E-C557-4D73-9D8E-594513325D49}" dt="2022-07-28T15:46:05.674" v="1989" actId="22"/>
          <ac:picMkLst>
            <pc:docMk/>
            <pc:sldMk cId="3450888001" sldId="299"/>
            <ac:picMk id="6" creationId="{8B297314-6285-45ED-B636-C6B69199CFF2}"/>
          </ac:picMkLst>
        </pc:picChg>
      </pc:sldChg>
      <pc:sldChg chg="ord">
        <pc:chgData name="Tuttle, Monica" userId="966b0d8c-d660-4a10-a8bc-f58daf86d7ad" providerId="ADAL" clId="{8ECA048E-C557-4D73-9D8E-594513325D49}" dt="2022-07-27T18:34:07.170" v="1212"/>
        <pc:sldMkLst>
          <pc:docMk/>
          <pc:sldMk cId="3272458343" sldId="300"/>
        </pc:sldMkLst>
      </pc:sldChg>
      <pc:sldChg chg="modSp mod">
        <pc:chgData name="Tuttle, Monica" userId="966b0d8c-d660-4a10-a8bc-f58daf86d7ad" providerId="ADAL" clId="{8ECA048E-C557-4D73-9D8E-594513325D49}" dt="2022-07-28T15:55:23.658" v="2596" actId="1076"/>
        <pc:sldMkLst>
          <pc:docMk/>
          <pc:sldMk cId="2217481235" sldId="304"/>
        </pc:sldMkLst>
        <pc:spChg chg="mod">
          <ac:chgData name="Tuttle, Monica" userId="966b0d8c-d660-4a10-a8bc-f58daf86d7ad" providerId="ADAL" clId="{8ECA048E-C557-4D73-9D8E-594513325D49}" dt="2022-07-28T15:55:14.834" v="2593" actId="403"/>
          <ac:spMkLst>
            <pc:docMk/>
            <pc:sldMk cId="2217481235" sldId="304"/>
            <ac:spMk id="2" creationId="{B5D137CE-8E88-4CDA-9A6C-F07A78BF4E43}"/>
          </ac:spMkLst>
        </pc:spChg>
        <pc:graphicFrameChg chg="mod">
          <ac:chgData name="Tuttle, Monica" userId="966b0d8c-d660-4a10-a8bc-f58daf86d7ad" providerId="ADAL" clId="{8ECA048E-C557-4D73-9D8E-594513325D49}" dt="2022-07-28T15:55:23.658" v="2596" actId="1076"/>
          <ac:graphicFrameMkLst>
            <pc:docMk/>
            <pc:sldMk cId="2217481235" sldId="304"/>
            <ac:graphicFrameMk id="39" creationId="{4793360D-928B-C69B-1923-317EFE3D6B6D}"/>
          </ac:graphicFrameMkLst>
        </pc:graphicFrameChg>
      </pc:sldChg>
      <pc:sldChg chg="ord">
        <pc:chgData name="Tuttle, Monica" userId="966b0d8c-d660-4a10-a8bc-f58daf86d7ad" providerId="ADAL" clId="{8ECA048E-C557-4D73-9D8E-594513325D49}" dt="2022-07-27T18:34:46.633" v="1214"/>
        <pc:sldMkLst>
          <pc:docMk/>
          <pc:sldMk cId="3852548995" sldId="306"/>
        </pc:sldMkLst>
      </pc:sldChg>
      <pc:sldChg chg="addSp delSp modSp mod modNotesTx">
        <pc:chgData name="Tuttle, Monica" userId="966b0d8c-d660-4a10-a8bc-f58daf86d7ad" providerId="ADAL" clId="{8ECA048E-C557-4D73-9D8E-594513325D49}" dt="2022-07-28T15:49:51.351" v="2017"/>
        <pc:sldMkLst>
          <pc:docMk/>
          <pc:sldMk cId="3735407175" sldId="307"/>
        </pc:sldMkLst>
        <pc:spChg chg="mod">
          <ac:chgData name="Tuttle, Monica" userId="966b0d8c-d660-4a10-a8bc-f58daf86d7ad" providerId="ADAL" clId="{8ECA048E-C557-4D73-9D8E-594513325D49}" dt="2022-07-27T18:19:10.539" v="1205" actId="1076"/>
          <ac:spMkLst>
            <pc:docMk/>
            <pc:sldMk cId="3735407175" sldId="307"/>
            <ac:spMk id="2" creationId="{2DBAB81F-9A84-411D-BD11-8C0C2D4E7F1B}"/>
          </ac:spMkLst>
        </pc:spChg>
        <pc:spChg chg="del">
          <ac:chgData name="Tuttle, Monica" userId="966b0d8c-d660-4a10-a8bc-f58daf86d7ad" providerId="ADAL" clId="{8ECA048E-C557-4D73-9D8E-594513325D49}" dt="2022-07-27T18:08:48.961" v="606" actId="26606"/>
          <ac:spMkLst>
            <pc:docMk/>
            <pc:sldMk cId="3735407175" sldId="307"/>
            <ac:spMk id="27" creationId="{46D6306C-ED4F-4AAE-B4A5-EEA6AFAD726E}"/>
          </ac:spMkLst>
        </pc:spChg>
        <pc:spChg chg="del">
          <ac:chgData name="Tuttle, Monica" userId="966b0d8c-d660-4a10-a8bc-f58daf86d7ad" providerId="ADAL" clId="{8ECA048E-C557-4D73-9D8E-594513325D49}" dt="2022-07-27T18:08:48.961" v="606" actId="26606"/>
          <ac:spMkLst>
            <pc:docMk/>
            <pc:sldMk cId="3735407175" sldId="307"/>
            <ac:spMk id="29" creationId="{0EC5361D-F897-4856-B945-0455A365EB24}"/>
          </ac:spMkLst>
        </pc:spChg>
        <pc:spChg chg="del">
          <ac:chgData name="Tuttle, Monica" userId="966b0d8c-d660-4a10-a8bc-f58daf86d7ad" providerId="ADAL" clId="{8ECA048E-C557-4D73-9D8E-594513325D49}" dt="2022-07-27T18:08:48.961" v="606" actId="26606"/>
          <ac:spMkLst>
            <pc:docMk/>
            <pc:sldMk cId="3735407175" sldId="307"/>
            <ac:spMk id="31" creationId="{4508C0C5-2268-42B5-B3C8-4D0899E05F8C}"/>
          </ac:spMkLst>
        </pc:spChg>
        <pc:spChg chg="del">
          <ac:chgData name="Tuttle, Monica" userId="966b0d8c-d660-4a10-a8bc-f58daf86d7ad" providerId="ADAL" clId="{8ECA048E-C557-4D73-9D8E-594513325D49}" dt="2022-07-27T18:08:48.961" v="606" actId="26606"/>
          <ac:spMkLst>
            <pc:docMk/>
            <pc:sldMk cId="3735407175" sldId="307"/>
            <ac:spMk id="33" creationId="{141ACBDB-38F8-4B34-8183-BD95B4E55A62}"/>
          </ac:spMkLst>
        </pc:spChg>
        <pc:spChg chg="del">
          <ac:chgData name="Tuttle, Monica" userId="966b0d8c-d660-4a10-a8bc-f58daf86d7ad" providerId="ADAL" clId="{8ECA048E-C557-4D73-9D8E-594513325D49}" dt="2022-07-27T18:08:48.961" v="606" actId="26606"/>
          <ac:spMkLst>
            <pc:docMk/>
            <pc:sldMk cId="3735407175" sldId="307"/>
            <ac:spMk id="35" creationId="{DE00DB52-3455-4E2F-867B-A6D0516E175B}"/>
          </ac:spMkLst>
        </pc:spChg>
        <pc:spChg chg="del">
          <ac:chgData name="Tuttle, Monica" userId="966b0d8c-d660-4a10-a8bc-f58daf86d7ad" providerId="ADAL" clId="{8ECA048E-C557-4D73-9D8E-594513325D49}" dt="2022-07-27T18:08:48.961" v="606" actId="26606"/>
          <ac:spMkLst>
            <pc:docMk/>
            <pc:sldMk cId="3735407175" sldId="307"/>
            <ac:spMk id="37" creationId="{9E914C83-E0D8-4953-92D5-169D28CB43AE}"/>
          </ac:spMkLst>
        </pc:spChg>
        <pc:spChg chg="del">
          <ac:chgData name="Tuttle, Monica" userId="966b0d8c-d660-4a10-a8bc-f58daf86d7ad" providerId="ADAL" clId="{8ECA048E-C557-4D73-9D8E-594513325D49}" dt="2022-07-27T18:08:48.961" v="606" actId="26606"/>
          <ac:spMkLst>
            <pc:docMk/>
            <pc:sldMk cId="3735407175" sldId="307"/>
            <ac:spMk id="39" creationId="{3512E083-F550-46AF-8490-767ECFD00CB7}"/>
          </ac:spMkLst>
        </pc:spChg>
        <pc:spChg chg="add del">
          <ac:chgData name="Tuttle, Monica" userId="966b0d8c-d660-4a10-a8bc-f58daf86d7ad" providerId="ADAL" clId="{8ECA048E-C557-4D73-9D8E-594513325D49}" dt="2022-07-27T18:13:27.564" v="1147" actId="26606"/>
          <ac:spMkLst>
            <pc:docMk/>
            <pc:sldMk cId="3735407175" sldId="307"/>
            <ac:spMk id="44" creationId="{8DF67618-B87B-4195-8E24-3B126F79FF55}"/>
          </ac:spMkLst>
        </pc:spChg>
        <pc:spChg chg="add del">
          <ac:chgData name="Tuttle, Monica" userId="966b0d8c-d660-4a10-a8bc-f58daf86d7ad" providerId="ADAL" clId="{8ECA048E-C557-4D73-9D8E-594513325D49}" dt="2022-07-27T18:13:27.564" v="1147" actId="26606"/>
          <ac:spMkLst>
            <pc:docMk/>
            <pc:sldMk cId="3735407175" sldId="307"/>
            <ac:spMk id="46" creationId="{64960379-9FF9-400A-A8A8-F5AB633FD3BF}"/>
          </ac:spMkLst>
        </pc:spChg>
        <pc:spChg chg="add">
          <ac:chgData name="Tuttle, Monica" userId="966b0d8c-d660-4a10-a8bc-f58daf86d7ad" providerId="ADAL" clId="{8ECA048E-C557-4D73-9D8E-594513325D49}" dt="2022-07-27T18:13:27.564" v="1147" actId="26606"/>
          <ac:spMkLst>
            <pc:docMk/>
            <pc:sldMk cId="3735407175" sldId="307"/>
            <ac:spMk id="64" creationId="{08215CFF-2F76-424C-87EF-8C7D8DDD11D4}"/>
          </ac:spMkLst>
        </pc:spChg>
        <pc:grpChg chg="add del">
          <ac:chgData name="Tuttle, Monica" userId="966b0d8c-d660-4a10-a8bc-f58daf86d7ad" providerId="ADAL" clId="{8ECA048E-C557-4D73-9D8E-594513325D49}" dt="2022-07-27T18:13:27.564" v="1147" actId="26606"/>
          <ac:grpSpMkLst>
            <pc:docMk/>
            <pc:sldMk cId="3735407175" sldId="307"/>
            <ac:grpSpMk id="48" creationId="{2C491629-AE25-486B-9B22-2CE4EE8F7E47}"/>
          </ac:grpSpMkLst>
        </pc:grpChg>
        <pc:grpChg chg="add del">
          <ac:chgData name="Tuttle, Monica" userId="966b0d8c-d660-4a10-a8bc-f58daf86d7ad" providerId="ADAL" clId="{8ECA048E-C557-4D73-9D8E-594513325D49}" dt="2022-07-27T18:13:27.564" v="1147" actId="26606"/>
          <ac:grpSpMkLst>
            <pc:docMk/>
            <pc:sldMk cId="3735407175" sldId="307"/>
            <ac:grpSpMk id="52" creationId="{43F5E015-E085-4624-B431-B42414448684}"/>
          </ac:grpSpMkLst>
        </pc:grpChg>
        <pc:graphicFrameChg chg="mod modGraphic">
          <ac:chgData name="Tuttle, Monica" userId="966b0d8c-d660-4a10-a8bc-f58daf86d7ad" providerId="ADAL" clId="{8ECA048E-C557-4D73-9D8E-594513325D49}" dt="2022-07-28T15:49:51.351" v="2017"/>
          <ac:graphicFrameMkLst>
            <pc:docMk/>
            <pc:sldMk cId="3735407175" sldId="307"/>
            <ac:graphicFrameMk id="5" creationId="{834D7E00-5D96-7612-ACF5-3F772FB398A8}"/>
          </ac:graphicFrameMkLst>
        </pc:graphicFrameChg>
      </pc:sldChg>
      <pc:sldChg chg="mod modShow">
        <pc:chgData name="Tuttle, Monica" userId="966b0d8c-d660-4a10-a8bc-f58daf86d7ad" providerId="ADAL" clId="{8ECA048E-C557-4D73-9D8E-594513325D49}" dt="2022-07-26T17:59:16.689" v="598" actId="729"/>
        <pc:sldMkLst>
          <pc:docMk/>
          <pc:sldMk cId="2983944083" sldId="308"/>
        </pc:sldMkLst>
      </pc:sldChg>
      <pc:sldChg chg="mod modShow">
        <pc:chgData name="Tuttle, Monica" userId="966b0d8c-d660-4a10-a8bc-f58daf86d7ad" providerId="ADAL" clId="{8ECA048E-C557-4D73-9D8E-594513325D49}" dt="2022-07-26T17:59:20.691" v="599" actId="729"/>
        <pc:sldMkLst>
          <pc:docMk/>
          <pc:sldMk cId="4291548430" sldId="309"/>
        </pc:sldMkLst>
      </pc:sldChg>
      <pc:sldChg chg="addSp modSp mod ord modTransition modAnim">
        <pc:chgData name="Tuttle, Monica" userId="966b0d8c-d660-4a10-a8bc-f58daf86d7ad" providerId="ADAL" clId="{8ECA048E-C557-4D73-9D8E-594513325D49}" dt="2022-07-28T13:37:14.187" v="1354"/>
        <pc:sldMkLst>
          <pc:docMk/>
          <pc:sldMk cId="2888281807" sldId="310"/>
        </pc:sldMkLst>
        <pc:spChg chg="mod">
          <ac:chgData name="Tuttle, Monica" userId="966b0d8c-d660-4a10-a8bc-f58daf86d7ad" providerId="ADAL" clId="{8ECA048E-C557-4D73-9D8E-594513325D49}" dt="2022-07-28T13:31:28.318" v="1306" actId="404"/>
          <ac:spMkLst>
            <pc:docMk/>
            <pc:sldMk cId="2888281807" sldId="310"/>
            <ac:spMk id="2" creationId="{E7544864-5A8A-485C-B1E0-62DE87F0CC1D}"/>
          </ac:spMkLst>
        </pc:spChg>
        <pc:picChg chg="add mod">
          <ac:chgData name="Tuttle, Monica" userId="966b0d8c-d660-4a10-a8bc-f58daf86d7ad" providerId="ADAL" clId="{8ECA048E-C557-4D73-9D8E-594513325D49}" dt="2022-07-28T13:37:00.702" v="1352" actId="1076"/>
          <ac:picMkLst>
            <pc:docMk/>
            <pc:sldMk cId="2888281807" sldId="310"/>
            <ac:picMk id="4" creationId="{B4D21B6D-F862-4C57-B0A5-617E5CF5F841}"/>
          </ac:picMkLst>
        </pc:picChg>
        <pc:picChg chg="add mod">
          <ac:chgData name="Tuttle, Monica" userId="966b0d8c-d660-4a10-a8bc-f58daf86d7ad" providerId="ADAL" clId="{8ECA048E-C557-4D73-9D8E-594513325D49}" dt="2022-07-28T13:33:48.677" v="1331" actId="1076"/>
          <ac:picMkLst>
            <pc:docMk/>
            <pc:sldMk cId="2888281807" sldId="310"/>
            <ac:picMk id="6" creationId="{500C54C5-B4A6-4807-BED4-9A9A8CD60A9A}"/>
          </ac:picMkLst>
        </pc:picChg>
        <pc:picChg chg="add mod">
          <ac:chgData name="Tuttle, Monica" userId="966b0d8c-d660-4a10-a8bc-f58daf86d7ad" providerId="ADAL" clId="{8ECA048E-C557-4D73-9D8E-594513325D49}" dt="2022-07-28T13:33:47.061" v="1330" actId="1076"/>
          <ac:picMkLst>
            <pc:docMk/>
            <pc:sldMk cId="2888281807" sldId="310"/>
            <ac:picMk id="8" creationId="{2E4D293C-FC12-4647-B5FD-49866CE5C763}"/>
          </ac:picMkLst>
        </pc:picChg>
        <pc:picChg chg="add mod">
          <ac:chgData name="Tuttle, Monica" userId="966b0d8c-d660-4a10-a8bc-f58daf86d7ad" providerId="ADAL" clId="{8ECA048E-C557-4D73-9D8E-594513325D49}" dt="2022-07-28T13:30:46.721" v="1294" actId="1076"/>
          <ac:picMkLst>
            <pc:docMk/>
            <pc:sldMk cId="2888281807" sldId="310"/>
            <ac:picMk id="11" creationId="{73A59E75-C3D9-4C81-BAA6-E0C99AC1E0D4}"/>
          </ac:picMkLst>
        </pc:picChg>
        <pc:picChg chg="mod modCrop">
          <ac:chgData name="Tuttle, Monica" userId="966b0d8c-d660-4a10-a8bc-f58daf86d7ad" providerId="ADAL" clId="{8ECA048E-C557-4D73-9D8E-594513325D49}" dt="2022-07-28T13:32:36.162" v="1315" actId="1076"/>
          <ac:picMkLst>
            <pc:docMk/>
            <pc:sldMk cId="2888281807" sldId="310"/>
            <ac:picMk id="12" creationId="{3516E6E6-7CAA-41EE-904C-F3800B6C4662}"/>
          </ac:picMkLst>
        </pc:picChg>
      </pc:sldChg>
      <pc:sldChg chg="del">
        <pc:chgData name="Tuttle, Monica" userId="966b0d8c-d660-4a10-a8bc-f58daf86d7ad" providerId="ADAL" clId="{8ECA048E-C557-4D73-9D8E-594513325D49}" dt="2022-07-25T15:10:15.055" v="54" actId="2696"/>
        <pc:sldMkLst>
          <pc:docMk/>
          <pc:sldMk cId="1888617034" sldId="311"/>
        </pc:sldMkLst>
      </pc:sldChg>
      <pc:sldChg chg="del">
        <pc:chgData name="Tuttle, Monica" userId="966b0d8c-d660-4a10-a8bc-f58daf86d7ad" providerId="ADAL" clId="{8ECA048E-C557-4D73-9D8E-594513325D49}" dt="2022-07-25T15:10:18.005" v="55" actId="2696"/>
        <pc:sldMkLst>
          <pc:docMk/>
          <pc:sldMk cId="63864046" sldId="312"/>
        </pc:sldMkLst>
      </pc:sldChg>
      <pc:sldChg chg="del">
        <pc:chgData name="Tuttle, Monica" userId="966b0d8c-d660-4a10-a8bc-f58daf86d7ad" providerId="ADAL" clId="{8ECA048E-C557-4D73-9D8E-594513325D49}" dt="2022-07-25T14:56:30.157" v="29" actId="2696"/>
        <pc:sldMkLst>
          <pc:docMk/>
          <pc:sldMk cId="1894893362" sldId="313"/>
        </pc:sldMkLst>
      </pc:sldChg>
      <pc:sldChg chg="addSp delSp modSp mod setBg modShow">
        <pc:chgData name="Tuttle, Monica" userId="966b0d8c-d660-4a10-a8bc-f58daf86d7ad" providerId="ADAL" clId="{8ECA048E-C557-4D73-9D8E-594513325D49}" dt="2022-07-28T16:26:06.424" v="2619" actId="22"/>
        <pc:sldMkLst>
          <pc:docMk/>
          <pc:sldMk cId="3747027284" sldId="315"/>
        </pc:sldMkLst>
        <pc:spChg chg="add del mod">
          <ac:chgData name="Tuttle, Monica" userId="966b0d8c-d660-4a10-a8bc-f58daf86d7ad" providerId="ADAL" clId="{8ECA048E-C557-4D73-9D8E-594513325D49}" dt="2022-07-25T15:05:45.957" v="38" actId="478"/>
          <ac:spMkLst>
            <pc:docMk/>
            <pc:sldMk cId="3747027284" sldId="315"/>
            <ac:spMk id="6" creationId="{552DC43B-430B-411D-A263-06EC65118B62}"/>
          </ac:spMkLst>
        </pc:spChg>
        <pc:picChg chg="add del mod modCrop">
          <ac:chgData name="Tuttle, Monica" userId="966b0d8c-d660-4a10-a8bc-f58daf86d7ad" providerId="ADAL" clId="{8ECA048E-C557-4D73-9D8E-594513325D49}" dt="2022-07-28T14:42:27.341" v="1878" actId="478"/>
          <ac:picMkLst>
            <pc:docMk/>
            <pc:sldMk cId="3747027284" sldId="315"/>
            <ac:picMk id="3" creationId="{4153B085-F6A5-44C9-8A74-501DA58FEE1E}"/>
          </ac:picMkLst>
        </pc:picChg>
        <pc:picChg chg="add del mod">
          <ac:chgData name="Tuttle, Monica" userId="966b0d8c-d660-4a10-a8bc-f58daf86d7ad" providerId="ADAL" clId="{8ECA048E-C557-4D73-9D8E-594513325D49}" dt="2022-07-28T16:26:03.066" v="2618" actId="478"/>
          <ac:picMkLst>
            <pc:docMk/>
            <pc:sldMk cId="3747027284" sldId="315"/>
            <ac:picMk id="4" creationId="{0FCABC1A-6784-4D3E-BD57-8F300D0DE5A1}"/>
          </ac:picMkLst>
        </pc:picChg>
        <pc:picChg chg="del">
          <ac:chgData name="Tuttle, Monica" userId="966b0d8c-d660-4a10-a8bc-f58daf86d7ad" providerId="ADAL" clId="{8ECA048E-C557-4D73-9D8E-594513325D49}" dt="2022-07-25T15:05:42.368" v="36" actId="478"/>
          <ac:picMkLst>
            <pc:docMk/>
            <pc:sldMk cId="3747027284" sldId="315"/>
            <ac:picMk id="5" creationId="{751D1D77-64D1-4931-9FE2-7E57AE5366E4}"/>
          </ac:picMkLst>
        </pc:picChg>
        <pc:picChg chg="add">
          <ac:chgData name="Tuttle, Monica" userId="966b0d8c-d660-4a10-a8bc-f58daf86d7ad" providerId="ADAL" clId="{8ECA048E-C557-4D73-9D8E-594513325D49}" dt="2022-07-28T16:26:06.424" v="2619" actId="22"/>
          <ac:picMkLst>
            <pc:docMk/>
            <pc:sldMk cId="3747027284" sldId="315"/>
            <ac:picMk id="6" creationId="{55B21A39-45D5-4A98-806B-5C222E1D021C}"/>
          </ac:picMkLst>
        </pc:picChg>
      </pc:sldChg>
      <pc:sldChg chg="new del">
        <pc:chgData name="Tuttle, Monica" userId="966b0d8c-d660-4a10-a8bc-f58daf86d7ad" providerId="ADAL" clId="{8ECA048E-C557-4D73-9D8E-594513325D49}" dt="2022-07-25T15:06:02.477" v="43" actId="47"/>
        <pc:sldMkLst>
          <pc:docMk/>
          <pc:sldMk cId="3305769122" sldId="316"/>
        </pc:sldMkLst>
      </pc:sldChg>
      <pc:sldChg chg="addSp delSp modSp add mod">
        <pc:chgData name="Tuttle, Monica" userId="966b0d8c-d660-4a10-a8bc-f58daf86d7ad" providerId="ADAL" clId="{8ECA048E-C557-4D73-9D8E-594513325D49}" dt="2022-07-28T16:25:37.910" v="2616" actId="22"/>
        <pc:sldMkLst>
          <pc:docMk/>
          <pc:sldMk cId="1974649978" sldId="317"/>
        </pc:sldMkLst>
        <pc:picChg chg="del mod">
          <ac:chgData name="Tuttle, Monica" userId="966b0d8c-d660-4a10-a8bc-f58daf86d7ad" providerId="ADAL" clId="{8ECA048E-C557-4D73-9D8E-594513325D49}" dt="2022-07-28T16:25:36.003" v="2615" actId="478"/>
          <ac:picMkLst>
            <pc:docMk/>
            <pc:sldMk cId="1974649978" sldId="317"/>
            <ac:picMk id="3" creationId="{4153B085-F6A5-44C9-8A74-501DA58FEE1E}"/>
          </ac:picMkLst>
        </pc:picChg>
        <pc:picChg chg="add">
          <ac:chgData name="Tuttle, Monica" userId="966b0d8c-d660-4a10-a8bc-f58daf86d7ad" providerId="ADAL" clId="{8ECA048E-C557-4D73-9D8E-594513325D49}" dt="2022-07-28T16:25:37.910" v="2616" actId="22"/>
          <ac:picMkLst>
            <pc:docMk/>
            <pc:sldMk cId="1974649978" sldId="317"/>
            <ac:picMk id="4" creationId="{2F66F07A-2FA2-409A-BFBE-90062D8BB3A5}"/>
          </ac:picMkLst>
        </pc:picChg>
      </pc:sldChg>
      <pc:sldChg chg="modSp new del mod ord">
        <pc:chgData name="Tuttle, Monica" userId="966b0d8c-d660-4a10-a8bc-f58daf86d7ad" providerId="ADAL" clId="{8ECA048E-C557-4D73-9D8E-594513325D49}" dt="2022-07-28T14:34:08.636" v="1429" actId="2696"/>
        <pc:sldMkLst>
          <pc:docMk/>
          <pc:sldMk cId="2618600606" sldId="318"/>
        </pc:sldMkLst>
        <pc:spChg chg="mod">
          <ac:chgData name="Tuttle, Monica" userId="966b0d8c-d660-4a10-a8bc-f58daf86d7ad" providerId="ADAL" clId="{8ECA048E-C557-4D73-9D8E-594513325D49}" dt="2022-07-28T13:50:22.040" v="1357" actId="1076"/>
          <ac:spMkLst>
            <pc:docMk/>
            <pc:sldMk cId="2618600606" sldId="318"/>
            <ac:spMk id="2" creationId="{1FC09757-8E99-4551-B34F-42CBDA280BBC}"/>
          </ac:spMkLst>
        </pc:spChg>
        <pc:spChg chg="mod">
          <ac:chgData name="Tuttle, Monica" userId="966b0d8c-d660-4a10-a8bc-f58daf86d7ad" providerId="ADAL" clId="{8ECA048E-C557-4D73-9D8E-594513325D49}" dt="2022-07-26T17:21:07.093" v="421" actId="20577"/>
          <ac:spMkLst>
            <pc:docMk/>
            <pc:sldMk cId="2618600606" sldId="318"/>
            <ac:spMk id="3" creationId="{51900094-26CC-4F9A-9913-5B45AB908F1E}"/>
          </ac:spMkLst>
        </pc:spChg>
      </pc:sldChg>
      <pc:sldChg chg="addSp delSp modSp add mod ord modNotesTx">
        <pc:chgData name="Tuttle, Monica" userId="966b0d8c-d660-4a10-a8bc-f58daf86d7ad" providerId="ADAL" clId="{8ECA048E-C557-4D73-9D8E-594513325D49}" dt="2022-07-28T15:54:17.008" v="2588" actId="20577"/>
        <pc:sldMkLst>
          <pc:docMk/>
          <pc:sldMk cId="4145266158" sldId="319"/>
        </pc:sldMkLst>
        <pc:spChg chg="mod">
          <ac:chgData name="Tuttle, Monica" userId="966b0d8c-d660-4a10-a8bc-f58daf86d7ad" providerId="ADAL" clId="{8ECA048E-C557-4D73-9D8E-594513325D49}" dt="2022-07-28T15:53:50.708" v="2578" actId="1076"/>
          <ac:spMkLst>
            <pc:docMk/>
            <pc:sldMk cId="4145266158" sldId="319"/>
            <ac:spMk id="2" creationId="{2DBAB81F-9A84-411D-BD11-8C0C2D4E7F1B}"/>
          </ac:spMkLst>
        </pc:spChg>
        <pc:spChg chg="add del mod">
          <ac:chgData name="Tuttle, Monica" userId="966b0d8c-d660-4a10-a8bc-f58daf86d7ad" providerId="ADAL" clId="{8ECA048E-C557-4D73-9D8E-594513325D49}" dt="2022-07-28T15:51:39.284" v="2265" actId="26606"/>
          <ac:spMkLst>
            <pc:docMk/>
            <pc:sldMk cId="4145266158" sldId="319"/>
            <ac:spMk id="4" creationId="{803CE56A-BE40-4C71-B965-E03C37FAD1CA}"/>
          </ac:spMkLst>
        </pc:spChg>
        <pc:spChg chg="del">
          <ac:chgData name="Tuttle, Monica" userId="966b0d8c-d660-4a10-a8bc-f58daf86d7ad" providerId="ADAL" clId="{8ECA048E-C557-4D73-9D8E-594513325D49}" dt="2022-07-28T15:51:39.284" v="2265" actId="26606"/>
          <ac:spMkLst>
            <pc:docMk/>
            <pc:sldMk cId="4145266158" sldId="319"/>
            <ac:spMk id="27" creationId="{46D6306C-ED4F-4AAE-B4A5-EEA6AFAD726E}"/>
          </ac:spMkLst>
        </pc:spChg>
        <pc:spChg chg="del">
          <ac:chgData name="Tuttle, Monica" userId="966b0d8c-d660-4a10-a8bc-f58daf86d7ad" providerId="ADAL" clId="{8ECA048E-C557-4D73-9D8E-594513325D49}" dt="2022-07-28T15:51:39.284" v="2265" actId="26606"/>
          <ac:spMkLst>
            <pc:docMk/>
            <pc:sldMk cId="4145266158" sldId="319"/>
            <ac:spMk id="29" creationId="{0EC5361D-F897-4856-B945-0455A365EB24}"/>
          </ac:spMkLst>
        </pc:spChg>
        <pc:spChg chg="del">
          <ac:chgData name="Tuttle, Monica" userId="966b0d8c-d660-4a10-a8bc-f58daf86d7ad" providerId="ADAL" clId="{8ECA048E-C557-4D73-9D8E-594513325D49}" dt="2022-07-28T15:51:39.284" v="2265" actId="26606"/>
          <ac:spMkLst>
            <pc:docMk/>
            <pc:sldMk cId="4145266158" sldId="319"/>
            <ac:spMk id="31" creationId="{4508C0C5-2268-42B5-B3C8-4D0899E05F8C}"/>
          </ac:spMkLst>
        </pc:spChg>
        <pc:spChg chg="del">
          <ac:chgData name="Tuttle, Monica" userId="966b0d8c-d660-4a10-a8bc-f58daf86d7ad" providerId="ADAL" clId="{8ECA048E-C557-4D73-9D8E-594513325D49}" dt="2022-07-28T15:51:39.284" v="2265" actId="26606"/>
          <ac:spMkLst>
            <pc:docMk/>
            <pc:sldMk cId="4145266158" sldId="319"/>
            <ac:spMk id="33" creationId="{141ACBDB-38F8-4B34-8183-BD95B4E55A62}"/>
          </ac:spMkLst>
        </pc:spChg>
        <pc:spChg chg="del">
          <ac:chgData name="Tuttle, Monica" userId="966b0d8c-d660-4a10-a8bc-f58daf86d7ad" providerId="ADAL" clId="{8ECA048E-C557-4D73-9D8E-594513325D49}" dt="2022-07-28T15:51:39.284" v="2265" actId="26606"/>
          <ac:spMkLst>
            <pc:docMk/>
            <pc:sldMk cId="4145266158" sldId="319"/>
            <ac:spMk id="35" creationId="{DE00DB52-3455-4E2F-867B-A6D0516E175B}"/>
          </ac:spMkLst>
        </pc:spChg>
        <pc:spChg chg="del">
          <ac:chgData name="Tuttle, Monica" userId="966b0d8c-d660-4a10-a8bc-f58daf86d7ad" providerId="ADAL" clId="{8ECA048E-C557-4D73-9D8E-594513325D49}" dt="2022-07-28T15:51:39.284" v="2265" actId="26606"/>
          <ac:spMkLst>
            <pc:docMk/>
            <pc:sldMk cId="4145266158" sldId="319"/>
            <ac:spMk id="37" creationId="{9E914C83-E0D8-4953-92D5-169D28CB43AE}"/>
          </ac:spMkLst>
        </pc:spChg>
        <pc:spChg chg="del">
          <ac:chgData name="Tuttle, Monica" userId="966b0d8c-d660-4a10-a8bc-f58daf86d7ad" providerId="ADAL" clId="{8ECA048E-C557-4D73-9D8E-594513325D49}" dt="2022-07-28T15:51:39.284" v="2265" actId="26606"/>
          <ac:spMkLst>
            <pc:docMk/>
            <pc:sldMk cId="4145266158" sldId="319"/>
            <ac:spMk id="39" creationId="{3512E083-F550-46AF-8490-767ECFD00CB7}"/>
          </ac:spMkLst>
        </pc:spChg>
        <pc:spChg chg="add">
          <ac:chgData name="Tuttle, Monica" userId="966b0d8c-d660-4a10-a8bc-f58daf86d7ad" providerId="ADAL" clId="{8ECA048E-C557-4D73-9D8E-594513325D49}" dt="2022-07-28T15:51:39.284" v="2265" actId="26606"/>
          <ac:spMkLst>
            <pc:docMk/>
            <pc:sldMk cId="4145266158" sldId="319"/>
            <ac:spMk id="46" creationId="{2B566528-1B12-4246-9431-5C2D7D081168}"/>
          </ac:spMkLst>
        </pc:spChg>
        <pc:spChg chg="add">
          <ac:chgData name="Tuttle, Monica" userId="966b0d8c-d660-4a10-a8bc-f58daf86d7ad" providerId="ADAL" clId="{8ECA048E-C557-4D73-9D8E-594513325D49}" dt="2022-07-28T15:51:39.284" v="2265" actId="26606"/>
          <ac:spMkLst>
            <pc:docMk/>
            <pc:sldMk cId="4145266158" sldId="319"/>
            <ac:spMk id="48" creationId="{2E80C965-DB6D-4F81-9E9E-B027384D0BD6}"/>
          </ac:spMkLst>
        </pc:spChg>
        <pc:spChg chg="add">
          <ac:chgData name="Tuttle, Monica" userId="966b0d8c-d660-4a10-a8bc-f58daf86d7ad" providerId="ADAL" clId="{8ECA048E-C557-4D73-9D8E-594513325D49}" dt="2022-07-28T15:51:39.284" v="2265" actId="26606"/>
          <ac:spMkLst>
            <pc:docMk/>
            <pc:sldMk cId="4145266158" sldId="319"/>
            <ac:spMk id="50" creationId="{A580F890-B085-4E95-96AA-55AEBEC5CE6E}"/>
          </ac:spMkLst>
        </pc:spChg>
        <pc:spChg chg="add">
          <ac:chgData name="Tuttle, Monica" userId="966b0d8c-d660-4a10-a8bc-f58daf86d7ad" providerId="ADAL" clId="{8ECA048E-C557-4D73-9D8E-594513325D49}" dt="2022-07-28T15:51:39.284" v="2265" actId="26606"/>
          <ac:spMkLst>
            <pc:docMk/>
            <pc:sldMk cId="4145266158" sldId="319"/>
            <ac:spMk id="52" creationId="{D3F51FEB-38FB-4F6C-9F7B-2F2AFAB65463}"/>
          </ac:spMkLst>
        </pc:spChg>
        <pc:spChg chg="add">
          <ac:chgData name="Tuttle, Monica" userId="966b0d8c-d660-4a10-a8bc-f58daf86d7ad" providerId="ADAL" clId="{8ECA048E-C557-4D73-9D8E-594513325D49}" dt="2022-07-28T15:51:39.284" v="2265" actId="26606"/>
          <ac:spMkLst>
            <pc:docMk/>
            <pc:sldMk cId="4145266158" sldId="319"/>
            <ac:spMk id="54" creationId="{1E547BA6-BAE0-43BB-A7CA-60F69CE252F0}"/>
          </ac:spMkLst>
        </pc:spChg>
        <pc:graphicFrameChg chg="del">
          <ac:chgData name="Tuttle, Monica" userId="966b0d8c-d660-4a10-a8bc-f58daf86d7ad" providerId="ADAL" clId="{8ECA048E-C557-4D73-9D8E-594513325D49}" dt="2022-07-28T14:33:38.298" v="1402" actId="478"/>
          <ac:graphicFrameMkLst>
            <pc:docMk/>
            <pc:sldMk cId="4145266158" sldId="319"/>
            <ac:graphicFrameMk id="5" creationId="{834D7E00-5D96-7612-ACF5-3F772FB398A8}"/>
          </ac:graphicFrameMkLst>
        </pc:graphicFrameChg>
        <pc:graphicFrameChg chg="add mod">
          <ac:chgData name="Tuttle, Monica" userId="966b0d8c-d660-4a10-a8bc-f58daf86d7ad" providerId="ADAL" clId="{8ECA048E-C557-4D73-9D8E-594513325D49}" dt="2022-07-28T15:54:17.008" v="2588" actId="20577"/>
          <ac:graphicFrameMkLst>
            <pc:docMk/>
            <pc:sldMk cId="4145266158" sldId="319"/>
            <ac:graphicFrameMk id="41" creationId="{2E44C017-F35F-1216-7001-F37F6ED6A637}"/>
          </ac:graphicFrameMkLst>
        </pc:graphicFrameChg>
        <pc:picChg chg="add">
          <ac:chgData name="Tuttle, Monica" userId="966b0d8c-d660-4a10-a8bc-f58daf86d7ad" providerId="ADAL" clId="{8ECA048E-C557-4D73-9D8E-594513325D49}" dt="2022-07-28T15:51:39.284" v="2265" actId="26606"/>
          <ac:picMkLst>
            <pc:docMk/>
            <pc:sldMk cId="4145266158" sldId="319"/>
            <ac:picMk id="42" creationId="{4984A796-3ED8-227F-32BD-D69E95462AA1}"/>
          </ac:picMkLst>
        </pc:picChg>
      </pc:sldChg>
    </pc:docChg>
  </pc:docChgLst>
  <pc:docChgLst>
    <pc:chgData name="Tuttle, Monica" userId="966b0d8c-d660-4a10-a8bc-f58daf86d7ad" providerId="ADAL" clId="{B440BE8D-3981-4D6F-8A7D-5612FD5C1FBE}"/>
    <pc:docChg chg="undo custSel addSld modSld sldOrd">
      <pc:chgData name="Tuttle, Monica" userId="966b0d8c-d660-4a10-a8bc-f58daf86d7ad" providerId="ADAL" clId="{B440BE8D-3981-4D6F-8A7D-5612FD5C1FBE}" dt="2022-05-10T23:27:48.490" v="400" actId="1076"/>
      <pc:docMkLst>
        <pc:docMk/>
      </pc:docMkLst>
      <pc:sldChg chg="modSp mod ord">
        <pc:chgData name="Tuttle, Monica" userId="966b0d8c-d660-4a10-a8bc-f58daf86d7ad" providerId="ADAL" clId="{B440BE8D-3981-4D6F-8A7D-5612FD5C1FBE}" dt="2022-05-09T00:33:27.699" v="175" actId="1076"/>
        <pc:sldMkLst>
          <pc:docMk/>
          <pc:sldMk cId="915541791" sldId="258"/>
        </pc:sldMkLst>
        <pc:picChg chg="mod">
          <ac:chgData name="Tuttle, Monica" userId="966b0d8c-d660-4a10-a8bc-f58daf86d7ad" providerId="ADAL" clId="{B440BE8D-3981-4D6F-8A7D-5612FD5C1FBE}" dt="2022-05-09T00:33:27.699" v="175" actId="1076"/>
          <ac:picMkLst>
            <pc:docMk/>
            <pc:sldMk cId="915541791" sldId="258"/>
            <ac:picMk id="3" creationId="{D75F658F-CDA8-4322-A10F-0BDD22AC54D5}"/>
          </ac:picMkLst>
        </pc:picChg>
      </pc:sldChg>
      <pc:sldChg chg="modSp mod">
        <pc:chgData name="Tuttle, Monica" userId="966b0d8c-d660-4a10-a8bc-f58daf86d7ad" providerId="ADAL" clId="{B440BE8D-3981-4D6F-8A7D-5612FD5C1FBE}" dt="2022-05-10T23:27:48.490" v="400" actId="1076"/>
        <pc:sldMkLst>
          <pc:docMk/>
          <pc:sldMk cId="1214552291" sldId="260"/>
        </pc:sldMkLst>
        <pc:grpChg chg="mod">
          <ac:chgData name="Tuttle, Monica" userId="966b0d8c-d660-4a10-a8bc-f58daf86d7ad" providerId="ADAL" clId="{B440BE8D-3981-4D6F-8A7D-5612FD5C1FBE}" dt="2022-05-10T23:27:48.490" v="400" actId="1076"/>
          <ac:grpSpMkLst>
            <pc:docMk/>
            <pc:sldMk cId="1214552291" sldId="260"/>
            <ac:grpSpMk id="32" creationId="{B110BD6D-A5B3-44B0-ACAB-CF449789329A}"/>
          </ac:grpSpMkLst>
        </pc:grpChg>
      </pc:sldChg>
      <pc:sldChg chg="modSp mod">
        <pc:chgData name="Tuttle, Monica" userId="966b0d8c-d660-4a10-a8bc-f58daf86d7ad" providerId="ADAL" clId="{B440BE8D-3981-4D6F-8A7D-5612FD5C1FBE}" dt="2022-05-09T00:40:00.917" v="179" actId="14861"/>
        <pc:sldMkLst>
          <pc:docMk/>
          <pc:sldMk cId="987808590" sldId="261"/>
        </pc:sldMkLst>
        <pc:grpChg chg="mod">
          <ac:chgData name="Tuttle, Monica" userId="966b0d8c-d660-4a10-a8bc-f58daf86d7ad" providerId="ADAL" clId="{B440BE8D-3981-4D6F-8A7D-5612FD5C1FBE}" dt="2022-05-09T00:39:53.490" v="178" actId="14861"/>
          <ac:grpSpMkLst>
            <pc:docMk/>
            <pc:sldMk cId="987808590" sldId="261"/>
            <ac:grpSpMk id="27" creationId="{A133E581-E390-4824-80C4-E7DF84E3698A}"/>
          </ac:grpSpMkLst>
        </pc:grpChg>
        <pc:picChg chg="mod">
          <ac:chgData name="Tuttle, Monica" userId="966b0d8c-d660-4a10-a8bc-f58daf86d7ad" providerId="ADAL" clId="{B440BE8D-3981-4D6F-8A7D-5612FD5C1FBE}" dt="2022-05-09T00:40:00.917" v="179" actId="14861"/>
          <ac:picMkLst>
            <pc:docMk/>
            <pc:sldMk cId="987808590" sldId="261"/>
            <ac:picMk id="21" creationId="{94B47275-9213-41A8-AE73-ECD936F956B7}"/>
          </ac:picMkLst>
        </pc:picChg>
      </pc:sldChg>
      <pc:sldChg chg="modSp mod">
        <pc:chgData name="Tuttle, Monica" userId="966b0d8c-d660-4a10-a8bc-f58daf86d7ad" providerId="ADAL" clId="{B440BE8D-3981-4D6F-8A7D-5612FD5C1FBE}" dt="2022-05-09T00:38:24.612" v="177" actId="1076"/>
        <pc:sldMkLst>
          <pc:docMk/>
          <pc:sldMk cId="2635513849" sldId="262"/>
        </pc:sldMkLst>
        <pc:grpChg chg="mod">
          <ac:chgData name="Tuttle, Monica" userId="966b0d8c-d660-4a10-a8bc-f58daf86d7ad" providerId="ADAL" clId="{B440BE8D-3981-4D6F-8A7D-5612FD5C1FBE}" dt="2022-05-09T00:38:24.612" v="177" actId="1076"/>
          <ac:grpSpMkLst>
            <pc:docMk/>
            <pc:sldMk cId="2635513849" sldId="262"/>
            <ac:grpSpMk id="34" creationId="{5D47E8F2-0816-499C-9047-3BAFF8971667}"/>
          </ac:grpSpMkLst>
        </pc:grpChg>
        <pc:picChg chg="mod">
          <ac:chgData name="Tuttle, Monica" userId="966b0d8c-d660-4a10-a8bc-f58daf86d7ad" providerId="ADAL" clId="{B440BE8D-3981-4D6F-8A7D-5612FD5C1FBE}" dt="2022-05-08T02:57:06.917" v="13" actId="1076"/>
          <ac:picMkLst>
            <pc:docMk/>
            <pc:sldMk cId="2635513849" sldId="262"/>
            <ac:picMk id="21" creationId="{9B383C0F-276C-4F81-B45A-40500B18FE9A}"/>
          </ac:picMkLst>
        </pc:picChg>
        <pc:picChg chg="mod">
          <ac:chgData name="Tuttle, Monica" userId="966b0d8c-d660-4a10-a8bc-f58daf86d7ad" providerId="ADAL" clId="{B440BE8D-3981-4D6F-8A7D-5612FD5C1FBE}" dt="2022-05-08T02:56:38.947" v="10" actId="1076"/>
          <ac:picMkLst>
            <pc:docMk/>
            <pc:sldMk cId="2635513849" sldId="262"/>
            <ac:picMk id="25" creationId="{79EFE0BE-C872-41DC-BD5E-DCC06928FB21}"/>
          </ac:picMkLst>
        </pc:picChg>
        <pc:picChg chg="mod">
          <ac:chgData name="Tuttle, Monica" userId="966b0d8c-d660-4a10-a8bc-f58daf86d7ad" providerId="ADAL" clId="{B440BE8D-3981-4D6F-8A7D-5612FD5C1FBE}" dt="2022-05-08T02:56:58.593" v="12" actId="1076"/>
          <ac:picMkLst>
            <pc:docMk/>
            <pc:sldMk cId="2635513849" sldId="262"/>
            <ac:picMk id="27" creationId="{61BC919E-EB7F-4ED5-A710-4FBCCBD3CA05}"/>
          </ac:picMkLst>
        </pc:picChg>
      </pc:sldChg>
      <pc:sldChg chg="addSp modSp mod ord setBg">
        <pc:chgData name="Tuttle, Monica" userId="966b0d8c-d660-4a10-a8bc-f58daf86d7ad" providerId="ADAL" clId="{B440BE8D-3981-4D6F-8A7D-5612FD5C1FBE}" dt="2022-05-10T14:14:25.971" v="397" actId="1076"/>
        <pc:sldMkLst>
          <pc:docMk/>
          <pc:sldMk cId="3445406572" sldId="263"/>
        </pc:sldMkLst>
        <pc:spChg chg="add">
          <ac:chgData name="Tuttle, Monica" userId="966b0d8c-d660-4a10-a8bc-f58daf86d7ad" providerId="ADAL" clId="{B440BE8D-3981-4D6F-8A7D-5612FD5C1FBE}" dt="2022-05-08T02:55:40.740" v="2" actId="26606"/>
          <ac:spMkLst>
            <pc:docMk/>
            <pc:sldMk cId="3445406572" sldId="263"/>
            <ac:spMk id="8" creationId="{F3060C83-F051-4F0E-ABAD-AA0DFC48B218}"/>
          </ac:spMkLst>
        </pc:spChg>
        <pc:spChg chg="add">
          <ac:chgData name="Tuttle, Monica" userId="966b0d8c-d660-4a10-a8bc-f58daf86d7ad" providerId="ADAL" clId="{B440BE8D-3981-4D6F-8A7D-5612FD5C1FBE}" dt="2022-05-08T02:55:40.740" v="2" actId="26606"/>
          <ac:spMkLst>
            <pc:docMk/>
            <pc:sldMk cId="3445406572" sldId="263"/>
            <ac:spMk id="10" creationId="{83C98ABE-055B-441F-B07E-44F97F083C39}"/>
          </ac:spMkLst>
        </pc:spChg>
        <pc:spChg chg="add">
          <ac:chgData name="Tuttle, Monica" userId="966b0d8c-d660-4a10-a8bc-f58daf86d7ad" providerId="ADAL" clId="{B440BE8D-3981-4D6F-8A7D-5612FD5C1FBE}" dt="2022-05-08T02:55:40.740" v="2" actId="26606"/>
          <ac:spMkLst>
            <pc:docMk/>
            <pc:sldMk cId="3445406572" sldId="263"/>
            <ac:spMk id="12" creationId="{29FDB030-9B49-4CED-8CCD-4D99382388AC}"/>
          </ac:spMkLst>
        </pc:spChg>
        <pc:spChg chg="add">
          <ac:chgData name="Tuttle, Monica" userId="966b0d8c-d660-4a10-a8bc-f58daf86d7ad" providerId="ADAL" clId="{B440BE8D-3981-4D6F-8A7D-5612FD5C1FBE}" dt="2022-05-08T02:55:40.740" v="2" actId="26606"/>
          <ac:spMkLst>
            <pc:docMk/>
            <pc:sldMk cId="3445406572" sldId="263"/>
            <ac:spMk id="14" creationId="{3783CA14-24A1-485C-8B30-D6A5D87987AD}"/>
          </ac:spMkLst>
        </pc:spChg>
        <pc:spChg chg="add">
          <ac:chgData name="Tuttle, Monica" userId="966b0d8c-d660-4a10-a8bc-f58daf86d7ad" providerId="ADAL" clId="{B440BE8D-3981-4D6F-8A7D-5612FD5C1FBE}" dt="2022-05-08T02:55:40.740" v="2" actId="26606"/>
          <ac:spMkLst>
            <pc:docMk/>
            <pc:sldMk cId="3445406572" sldId="263"/>
            <ac:spMk id="16" creationId="{9A97C86A-04D6-40F7-AE84-31AB43E6A846}"/>
          </ac:spMkLst>
        </pc:spChg>
        <pc:spChg chg="add">
          <ac:chgData name="Tuttle, Monica" userId="966b0d8c-d660-4a10-a8bc-f58daf86d7ad" providerId="ADAL" clId="{B440BE8D-3981-4D6F-8A7D-5612FD5C1FBE}" dt="2022-05-08T02:55:40.740" v="2" actId="26606"/>
          <ac:spMkLst>
            <pc:docMk/>
            <pc:sldMk cId="3445406572" sldId="263"/>
            <ac:spMk id="18" creationId="{FF9F2414-84E8-453E-B1F3-389FDE8192D9}"/>
          </ac:spMkLst>
        </pc:spChg>
        <pc:spChg chg="add">
          <ac:chgData name="Tuttle, Monica" userId="966b0d8c-d660-4a10-a8bc-f58daf86d7ad" providerId="ADAL" clId="{B440BE8D-3981-4D6F-8A7D-5612FD5C1FBE}" dt="2022-05-08T02:55:40.740" v="2" actId="26606"/>
          <ac:spMkLst>
            <pc:docMk/>
            <pc:sldMk cId="3445406572" sldId="263"/>
            <ac:spMk id="20" creationId="{3ECA69A1-7536-43AC-85EF-C7106179F5ED}"/>
          </ac:spMkLst>
        </pc:spChg>
        <pc:picChg chg="add mod modCrop">
          <ac:chgData name="Tuttle, Monica" userId="966b0d8c-d660-4a10-a8bc-f58daf86d7ad" providerId="ADAL" clId="{B440BE8D-3981-4D6F-8A7D-5612FD5C1FBE}" dt="2022-05-10T14:14:25.971" v="397" actId="1076"/>
          <ac:picMkLst>
            <pc:docMk/>
            <pc:sldMk cId="3445406572" sldId="263"/>
            <ac:picMk id="3" creationId="{5A50850C-FD10-43AA-8E19-B06A43D7BCF0}"/>
          </ac:picMkLst>
        </pc:picChg>
      </pc:sldChg>
      <pc:sldChg chg="addSp delSp modSp new mod setBg">
        <pc:chgData name="Tuttle, Monica" userId="966b0d8c-d660-4a10-a8bc-f58daf86d7ad" providerId="ADAL" clId="{B440BE8D-3981-4D6F-8A7D-5612FD5C1FBE}" dt="2022-05-08T03:31:56.252" v="168" actId="14861"/>
        <pc:sldMkLst>
          <pc:docMk/>
          <pc:sldMk cId="269360403" sldId="264"/>
        </pc:sldMkLst>
        <pc:spChg chg="add mod">
          <ac:chgData name="Tuttle, Monica" userId="966b0d8c-d660-4a10-a8bc-f58daf86d7ad" providerId="ADAL" clId="{B440BE8D-3981-4D6F-8A7D-5612FD5C1FBE}" dt="2022-05-08T03:29:47.526" v="138" actId="14100"/>
          <ac:spMkLst>
            <pc:docMk/>
            <pc:sldMk cId="269360403" sldId="264"/>
            <ac:spMk id="15" creationId="{45DA1291-A557-4AE4-8802-83ABD99CD5FF}"/>
          </ac:spMkLst>
        </pc:spChg>
        <pc:spChg chg="add mod">
          <ac:chgData name="Tuttle, Monica" userId="966b0d8c-d660-4a10-a8bc-f58daf86d7ad" providerId="ADAL" clId="{B440BE8D-3981-4D6F-8A7D-5612FD5C1FBE}" dt="2022-05-08T03:30:54.373" v="153" actId="14100"/>
          <ac:spMkLst>
            <pc:docMk/>
            <pc:sldMk cId="269360403" sldId="264"/>
            <ac:spMk id="16" creationId="{8017FEA6-8079-44D5-A2E2-432D9E173D7F}"/>
          </ac:spMkLst>
        </pc:spChg>
        <pc:spChg chg="add mod">
          <ac:chgData name="Tuttle, Monica" userId="966b0d8c-d660-4a10-a8bc-f58daf86d7ad" providerId="ADAL" clId="{B440BE8D-3981-4D6F-8A7D-5612FD5C1FBE}" dt="2022-05-08T03:30:37.460" v="149" actId="14100"/>
          <ac:spMkLst>
            <pc:docMk/>
            <pc:sldMk cId="269360403" sldId="264"/>
            <ac:spMk id="17" creationId="{57D863B3-C177-43DC-A348-BF3B80B9B46C}"/>
          </ac:spMkLst>
        </pc:spChg>
        <pc:spChg chg="add mod">
          <ac:chgData name="Tuttle, Monica" userId="966b0d8c-d660-4a10-a8bc-f58daf86d7ad" providerId="ADAL" clId="{B440BE8D-3981-4D6F-8A7D-5612FD5C1FBE}" dt="2022-05-08T03:30:28.696" v="147" actId="14100"/>
          <ac:spMkLst>
            <pc:docMk/>
            <pc:sldMk cId="269360403" sldId="264"/>
            <ac:spMk id="18" creationId="{E14DA6FA-250A-4C0D-BF16-73982C0A13B9}"/>
          </ac:spMkLst>
        </pc:spChg>
        <pc:spChg chg="add mod">
          <ac:chgData name="Tuttle, Monica" userId="966b0d8c-d660-4a10-a8bc-f58daf86d7ad" providerId="ADAL" clId="{B440BE8D-3981-4D6F-8A7D-5612FD5C1FBE}" dt="2022-05-08T03:30:15.633" v="144" actId="14100"/>
          <ac:spMkLst>
            <pc:docMk/>
            <pc:sldMk cId="269360403" sldId="264"/>
            <ac:spMk id="19" creationId="{F81B0EB0-3736-4751-A352-437767E18436}"/>
          </ac:spMkLst>
        </pc:spChg>
        <pc:spChg chg="add del">
          <ac:chgData name="Tuttle, Monica" userId="966b0d8c-d660-4a10-a8bc-f58daf86d7ad" providerId="ADAL" clId="{B440BE8D-3981-4D6F-8A7D-5612FD5C1FBE}" dt="2022-05-08T03:31:38.314" v="165" actId="26606"/>
          <ac:spMkLst>
            <pc:docMk/>
            <pc:sldMk cId="269360403" sldId="264"/>
            <ac:spMk id="26" creationId="{F3060C83-F051-4F0E-ABAD-AA0DFC48B218}"/>
          </ac:spMkLst>
        </pc:spChg>
        <pc:spChg chg="add del">
          <ac:chgData name="Tuttle, Monica" userId="966b0d8c-d660-4a10-a8bc-f58daf86d7ad" providerId="ADAL" clId="{B440BE8D-3981-4D6F-8A7D-5612FD5C1FBE}" dt="2022-05-08T03:31:38.314" v="165" actId="26606"/>
          <ac:spMkLst>
            <pc:docMk/>
            <pc:sldMk cId="269360403" sldId="264"/>
            <ac:spMk id="28" creationId="{83C98ABE-055B-441F-B07E-44F97F083C39}"/>
          </ac:spMkLst>
        </pc:spChg>
        <pc:spChg chg="add del">
          <ac:chgData name="Tuttle, Monica" userId="966b0d8c-d660-4a10-a8bc-f58daf86d7ad" providerId="ADAL" clId="{B440BE8D-3981-4D6F-8A7D-5612FD5C1FBE}" dt="2022-05-08T03:31:38.314" v="165" actId="26606"/>
          <ac:spMkLst>
            <pc:docMk/>
            <pc:sldMk cId="269360403" sldId="264"/>
            <ac:spMk id="30" creationId="{29FDB030-9B49-4CED-8CCD-4D99382388AC}"/>
          </ac:spMkLst>
        </pc:spChg>
        <pc:spChg chg="add del">
          <ac:chgData name="Tuttle, Monica" userId="966b0d8c-d660-4a10-a8bc-f58daf86d7ad" providerId="ADAL" clId="{B440BE8D-3981-4D6F-8A7D-5612FD5C1FBE}" dt="2022-05-08T03:31:38.314" v="165" actId="26606"/>
          <ac:spMkLst>
            <pc:docMk/>
            <pc:sldMk cId="269360403" sldId="264"/>
            <ac:spMk id="32" creationId="{3783CA14-24A1-485C-8B30-D6A5D87987AD}"/>
          </ac:spMkLst>
        </pc:spChg>
        <pc:spChg chg="add del">
          <ac:chgData name="Tuttle, Monica" userId="966b0d8c-d660-4a10-a8bc-f58daf86d7ad" providerId="ADAL" clId="{B440BE8D-3981-4D6F-8A7D-5612FD5C1FBE}" dt="2022-05-08T03:31:38.314" v="165" actId="26606"/>
          <ac:spMkLst>
            <pc:docMk/>
            <pc:sldMk cId="269360403" sldId="264"/>
            <ac:spMk id="34" creationId="{9A97C86A-04D6-40F7-AE84-31AB43E6A846}"/>
          </ac:spMkLst>
        </pc:spChg>
        <pc:spChg chg="add del">
          <ac:chgData name="Tuttle, Monica" userId="966b0d8c-d660-4a10-a8bc-f58daf86d7ad" providerId="ADAL" clId="{B440BE8D-3981-4D6F-8A7D-5612FD5C1FBE}" dt="2022-05-08T03:31:38.314" v="165" actId="26606"/>
          <ac:spMkLst>
            <pc:docMk/>
            <pc:sldMk cId="269360403" sldId="264"/>
            <ac:spMk id="36" creationId="{FF9F2414-84E8-453E-B1F3-389FDE8192D9}"/>
          </ac:spMkLst>
        </pc:spChg>
        <pc:spChg chg="add del">
          <ac:chgData name="Tuttle, Monica" userId="966b0d8c-d660-4a10-a8bc-f58daf86d7ad" providerId="ADAL" clId="{B440BE8D-3981-4D6F-8A7D-5612FD5C1FBE}" dt="2022-05-08T03:31:38.314" v="165" actId="26606"/>
          <ac:spMkLst>
            <pc:docMk/>
            <pc:sldMk cId="269360403" sldId="264"/>
            <ac:spMk id="38" creationId="{3ECA69A1-7536-43AC-85EF-C7106179F5ED}"/>
          </ac:spMkLst>
        </pc:spChg>
        <pc:spChg chg="add del">
          <ac:chgData name="Tuttle, Monica" userId="966b0d8c-d660-4a10-a8bc-f58daf86d7ad" providerId="ADAL" clId="{B440BE8D-3981-4D6F-8A7D-5612FD5C1FBE}" dt="2022-05-08T03:31:33.635" v="160" actId="26606"/>
          <ac:spMkLst>
            <pc:docMk/>
            <pc:sldMk cId="269360403" sldId="264"/>
            <ac:spMk id="43" creationId="{86FF76B9-219D-4469-AF87-0236D29032F1}"/>
          </ac:spMkLst>
        </pc:spChg>
        <pc:spChg chg="add del">
          <ac:chgData name="Tuttle, Monica" userId="966b0d8c-d660-4a10-a8bc-f58daf86d7ad" providerId="ADAL" clId="{B440BE8D-3981-4D6F-8A7D-5612FD5C1FBE}" dt="2022-05-08T03:31:33.635" v="160" actId="26606"/>
          <ac:spMkLst>
            <pc:docMk/>
            <pc:sldMk cId="269360403" sldId="264"/>
            <ac:spMk id="49" creationId="{2E80C965-DB6D-4F81-9E9E-B027384D0BD6}"/>
          </ac:spMkLst>
        </pc:spChg>
        <pc:spChg chg="add del">
          <ac:chgData name="Tuttle, Monica" userId="966b0d8c-d660-4a10-a8bc-f58daf86d7ad" providerId="ADAL" clId="{B440BE8D-3981-4D6F-8A7D-5612FD5C1FBE}" dt="2022-05-08T03:31:33.635" v="160" actId="26606"/>
          <ac:spMkLst>
            <pc:docMk/>
            <pc:sldMk cId="269360403" sldId="264"/>
            <ac:spMk id="51" creationId="{633C5E46-DAC5-4661-9C87-22B08E2A512F}"/>
          </ac:spMkLst>
        </pc:spChg>
        <pc:spChg chg="add del">
          <ac:chgData name="Tuttle, Monica" userId="966b0d8c-d660-4a10-a8bc-f58daf86d7ad" providerId="ADAL" clId="{B440BE8D-3981-4D6F-8A7D-5612FD5C1FBE}" dt="2022-05-08T03:31:35.602" v="162" actId="26606"/>
          <ac:spMkLst>
            <pc:docMk/>
            <pc:sldMk cId="269360403" sldId="264"/>
            <ac:spMk id="53" creationId="{32BC26D8-82FB-445E-AA49-62A77D7C1EE0}"/>
          </ac:spMkLst>
        </pc:spChg>
        <pc:spChg chg="add del">
          <ac:chgData name="Tuttle, Monica" userId="966b0d8c-d660-4a10-a8bc-f58daf86d7ad" providerId="ADAL" clId="{B440BE8D-3981-4D6F-8A7D-5612FD5C1FBE}" dt="2022-05-08T03:31:35.602" v="162" actId="26606"/>
          <ac:spMkLst>
            <pc:docMk/>
            <pc:sldMk cId="269360403" sldId="264"/>
            <ac:spMk id="54" creationId="{CB44330D-EA18-4254-AA95-EB49948539B8}"/>
          </ac:spMkLst>
        </pc:spChg>
        <pc:spChg chg="add">
          <ac:chgData name="Tuttle, Monica" userId="966b0d8c-d660-4a10-a8bc-f58daf86d7ad" providerId="ADAL" clId="{B440BE8D-3981-4D6F-8A7D-5612FD5C1FBE}" dt="2022-05-08T03:31:38.314" v="165" actId="26606"/>
          <ac:spMkLst>
            <pc:docMk/>
            <pc:sldMk cId="269360403" sldId="264"/>
            <ac:spMk id="55" creationId="{3ECA69A1-7536-43AC-85EF-C7106179F5ED}"/>
          </ac:spMkLst>
        </pc:spChg>
        <pc:spChg chg="add del">
          <ac:chgData name="Tuttle, Monica" userId="966b0d8c-d660-4a10-a8bc-f58daf86d7ad" providerId="ADAL" clId="{B440BE8D-3981-4D6F-8A7D-5612FD5C1FBE}" dt="2022-05-08T03:31:38.283" v="164" actId="26606"/>
          <ac:spMkLst>
            <pc:docMk/>
            <pc:sldMk cId="269360403" sldId="264"/>
            <ac:spMk id="56" creationId="{86FF76B9-219D-4469-AF87-0236D29032F1}"/>
          </ac:spMkLst>
        </pc:spChg>
        <pc:spChg chg="add del">
          <ac:chgData name="Tuttle, Monica" userId="966b0d8c-d660-4a10-a8bc-f58daf86d7ad" providerId="ADAL" clId="{B440BE8D-3981-4D6F-8A7D-5612FD5C1FBE}" dt="2022-05-08T03:31:38.283" v="164" actId="26606"/>
          <ac:spMkLst>
            <pc:docMk/>
            <pc:sldMk cId="269360403" sldId="264"/>
            <ac:spMk id="58" creationId="{2E80C965-DB6D-4F81-9E9E-B027384D0BD6}"/>
          </ac:spMkLst>
        </pc:spChg>
        <pc:spChg chg="add del">
          <ac:chgData name="Tuttle, Monica" userId="966b0d8c-d660-4a10-a8bc-f58daf86d7ad" providerId="ADAL" clId="{B440BE8D-3981-4D6F-8A7D-5612FD5C1FBE}" dt="2022-05-08T03:31:38.283" v="164" actId="26606"/>
          <ac:spMkLst>
            <pc:docMk/>
            <pc:sldMk cId="269360403" sldId="264"/>
            <ac:spMk id="59" creationId="{633C5E46-DAC5-4661-9C87-22B08E2A512F}"/>
          </ac:spMkLst>
        </pc:spChg>
        <pc:spChg chg="add">
          <ac:chgData name="Tuttle, Monica" userId="966b0d8c-d660-4a10-a8bc-f58daf86d7ad" providerId="ADAL" clId="{B440BE8D-3981-4D6F-8A7D-5612FD5C1FBE}" dt="2022-05-08T03:31:38.314" v="165" actId="26606"/>
          <ac:spMkLst>
            <pc:docMk/>
            <pc:sldMk cId="269360403" sldId="264"/>
            <ac:spMk id="61" creationId="{F3060C83-F051-4F0E-ABAD-AA0DFC48B218}"/>
          </ac:spMkLst>
        </pc:spChg>
        <pc:spChg chg="add">
          <ac:chgData name="Tuttle, Monica" userId="966b0d8c-d660-4a10-a8bc-f58daf86d7ad" providerId="ADAL" clId="{B440BE8D-3981-4D6F-8A7D-5612FD5C1FBE}" dt="2022-05-08T03:31:38.314" v="165" actId="26606"/>
          <ac:spMkLst>
            <pc:docMk/>
            <pc:sldMk cId="269360403" sldId="264"/>
            <ac:spMk id="62" creationId="{83C98ABE-055B-441F-B07E-44F97F083C39}"/>
          </ac:spMkLst>
        </pc:spChg>
        <pc:spChg chg="add">
          <ac:chgData name="Tuttle, Monica" userId="966b0d8c-d660-4a10-a8bc-f58daf86d7ad" providerId="ADAL" clId="{B440BE8D-3981-4D6F-8A7D-5612FD5C1FBE}" dt="2022-05-08T03:31:38.314" v="165" actId="26606"/>
          <ac:spMkLst>
            <pc:docMk/>
            <pc:sldMk cId="269360403" sldId="264"/>
            <ac:spMk id="63" creationId="{29FDB030-9B49-4CED-8CCD-4D99382388AC}"/>
          </ac:spMkLst>
        </pc:spChg>
        <pc:spChg chg="add">
          <ac:chgData name="Tuttle, Monica" userId="966b0d8c-d660-4a10-a8bc-f58daf86d7ad" providerId="ADAL" clId="{B440BE8D-3981-4D6F-8A7D-5612FD5C1FBE}" dt="2022-05-08T03:31:38.314" v="165" actId="26606"/>
          <ac:spMkLst>
            <pc:docMk/>
            <pc:sldMk cId="269360403" sldId="264"/>
            <ac:spMk id="64" creationId="{3783CA14-24A1-485C-8B30-D6A5D87987AD}"/>
          </ac:spMkLst>
        </pc:spChg>
        <pc:spChg chg="add">
          <ac:chgData name="Tuttle, Monica" userId="966b0d8c-d660-4a10-a8bc-f58daf86d7ad" providerId="ADAL" clId="{B440BE8D-3981-4D6F-8A7D-5612FD5C1FBE}" dt="2022-05-08T03:31:38.314" v="165" actId="26606"/>
          <ac:spMkLst>
            <pc:docMk/>
            <pc:sldMk cId="269360403" sldId="264"/>
            <ac:spMk id="65" creationId="{9A97C86A-04D6-40F7-AE84-31AB43E6A846}"/>
          </ac:spMkLst>
        </pc:spChg>
        <pc:spChg chg="add">
          <ac:chgData name="Tuttle, Monica" userId="966b0d8c-d660-4a10-a8bc-f58daf86d7ad" providerId="ADAL" clId="{B440BE8D-3981-4D6F-8A7D-5612FD5C1FBE}" dt="2022-05-08T03:31:38.314" v="165" actId="26606"/>
          <ac:spMkLst>
            <pc:docMk/>
            <pc:sldMk cId="269360403" sldId="264"/>
            <ac:spMk id="66" creationId="{FF9F2414-84E8-453E-B1F3-389FDE8192D9}"/>
          </ac:spMkLst>
        </pc:spChg>
        <pc:grpChg chg="add mod">
          <ac:chgData name="Tuttle, Monica" userId="966b0d8c-d660-4a10-a8bc-f58daf86d7ad" providerId="ADAL" clId="{B440BE8D-3981-4D6F-8A7D-5612FD5C1FBE}" dt="2022-05-08T03:28:07.005" v="75" actId="164"/>
          <ac:grpSpMkLst>
            <pc:docMk/>
            <pc:sldMk cId="269360403" sldId="264"/>
            <ac:grpSpMk id="14" creationId="{88406910-2E73-47C5-89A0-2123B91B1AAA}"/>
          </ac:grpSpMkLst>
        </pc:grpChg>
        <pc:grpChg chg="add mod">
          <ac:chgData name="Tuttle, Monica" userId="966b0d8c-d660-4a10-a8bc-f58daf86d7ad" providerId="ADAL" clId="{B440BE8D-3981-4D6F-8A7D-5612FD5C1FBE}" dt="2022-05-08T03:27:53.068" v="73" actId="164"/>
          <ac:grpSpMkLst>
            <pc:docMk/>
            <pc:sldMk cId="269360403" sldId="264"/>
            <ac:grpSpMk id="20" creationId="{65D42AE6-AC27-43BA-99AF-98D766ACC722}"/>
          </ac:grpSpMkLst>
        </pc:grpChg>
        <pc:grpChg chg="add mod">
          <ac:chgData name="Tuttle, Monica" userId="966b0d8c-d660-4a10-a8bc-f58daf86d7ad" providerId="ADAL" clId="{B440BE8D-3981-4D6F-8A7D-5612FD5C1FBE}" dt="2022-05-08T03:31:56.252" v="168" actId="14861"/>
          <ac:grpSpMkLst>
            <pc:docMk/>
            <pc:sldMk cId="269360403" sldId="264"/>
            <ac:grpSpMk id="21" creationId="{0F68B6F6-72A4-4874-B066-43842568D945}"/>
          </ac:grpSpMkLst>
        </pc:grpChg>
        <pc:grpChg chg="add del">
          <ac:chgData name="Tuttle, Monica" userId="966b0d8c-d660-4a10-a8bc-f58daf86d7ad" providerId="ADAL" clId="{B440BE8D-3981-4D6F-8A7D-5612FD5C1FBE}" dt="2022-05-08T03:31:33.635" v="160" actId="26606"/>
          <ac:grpSpMkLst>
            <pc:docMk/>
            <pc:sldMk cId="269360403" sldId="264"/>
            <ac:grpSpMk id="45" creationId="{DB88BD78-87E1-424D-B479-C37D8E41B12E}"/>
          </ac:grpSpMkLst>
        </pc:grpChg>
        <pc:grpChg chg="add del">
          <ac:chgData name="Tuttle, Monica" userId="966b0d8c-d660-4a10-a8bc-f58daf86d7ad" providerId="ADAL" clId="{B440BE8D-3981-4D6F-8A7D-5612FD5C1FBE}" dt="2022-05-08T03:31:38.283" v="164" actId="26606"/>
          <ac:grpSpMkLst>
            <pc:docMk/>
            <pc:sldMk cId="269360403" sldId="264"/>
            <ac:grpSpMk id="57" creationId="{DB88BD78-87E1-424D-B479-C37D8E41B12E}"/>
          </ac:grpSpMkLst>
        </pc:grpChg>
        <pc:picChg chg="add mod">
          <ac:chgData name="Tuttle, Monica" userId="966b0d8c-d660-4a10-a8bc-f58daf86d7ad" providerId="ADAL" clId="{B440BE8D-3981-4D6F-8A7D-5612FD5C1FBE}" dt="2022-05-08T03:27:53.068" v="73" actId="164"/>
          <ac:picMkLst>
            <pc:docMk/>
            <pc:sldMk cId="269360403" sldId="264"/>
            <ac:picMk id="3" creationId="{078EB751-03BC-4A20-983C-4FD1F0BD1F32}"/>
          </ac:picMkLst>
        </pc:picChg>
        <pc:picChg chg="add mod modCrop">
          <ac:chgData name="Tuttle, Monica" userId="966b0d8c-d660-4a10-a8bc-f58daf86d7ad" providerId="ADAL" clId="{B440BE8D-3981-4D6F-8A7D-5612FD5C1FBE}" dt="2022-05-08T03:27:53.068" v="73" actId="164"/>
          <ac:picMkLst>
            <pc:docMk/>
            <pc:sldMk cId="269360403" sldId="264"/>
            <ac:picMk id="5" creationId="{24E12852-19D3-4F4C-B51E-692B8461FB79}"/>
          </ac:picMkLst>
        </pc:picChg>
        <pc:picChg chg="add del">
          <ac:chgData name="Tuttle, Monica" userId="966b0d8c-d660-4a10-a8bc-f58daf86d7ad" providerId="ADAL" clId="{B440BE8D-3981-4D6F-8A7D-5612FD5C1FBE}" dt="2022-05-08T03:21:45.530" v="25" actId="478"/>
          <ac:picMkLst>
            <pc:docMk/>
            <pc:sldMk cId="269360403" sldId="264"/>
            <ac:picMk id="7" creationId="{13CD3641-1549-4620-BABA-F27054BD3D96}"/>
          </ac:picMkLst>
        </pc:picChg>
        <pc:picChg chg="add mod modCrop">
          <ac:chgData name="Tuttle, Monica" userId="966b0d8c-d660-4a10-a8bc-f58daf86d7ad" providerId="ADAL" clId="{B440BE8D-3981-4D6F-8A7D-5612FD5C1FBE}" dt="2022-05-08T03:27:53.068" v="73" actId="164"/>
          <ac:picMkLst>
            <pc:docMk/>
            <pc:sldMk cId="269360403" sldId="264"/>
            <ac:picMk id="9" creationId="{1C38EEEB-C523-4CA0-9826-6A5C8B2C20C3}"/>
          </ac:picMkLst>
        </pc:picChg>
        <pc:picChg chg="add mod modCrop">
          <ac:chgData name="Tuttle, Monica" userId="966b0d8c-d660-4a10-a8bc-f58daf86d7ad" providerId="ADAL" clId="{B440BE8D-3981-4D6F-8A7D-5612FD5C1FBE}" dt="2022-05-08T03:27:53.068" v="73" actId="164"/>
          <ac:picMkLst>
            <pc:docMk/>
            <pc:sldMk cId="269360403" sldId="264"/>
            <ac:picMk id="11" creationId="{6095CDF4-50E0-4DD9-B245-7BA5A07B5B0F}"/>
          </ac:picMkLst>
        </pc:picChg>
        <pc:picChg chg="add mod modCrop">
          <ac:chgData name="Tuttle, Monica" userId="966b0d8c-d660-4a10-a8bc-f58daf86d7ad" providerId="ADAL" clId="{B440BE8D-3981-4D6F-8A7D-5612FD5C1FBE}" dt="2022-05-08T03:27:53.068" v="73" actId="164"/>
          <ac:picMkLst>
            <pc:docMk/>
            <pc:sldMk cId="269360403" sldId="264"/>
            <ac:picMk id="13" creationId="{C0F786CB-06C8-4432-ACE7-45D7BD926E89}"/>
          </ac:picMkLst>
        </pc:picChg>
      </pc:sldChg>
      <pc:sldChg chg="addSp delSp modSp new mod ord setBg setClrOvrMap">
        <pc:chgData name="Tuttle, Monica" userId="966b0d8c-d660-4a10-a8bc-f58daf86d7ad" providerId="ADAL" clId="{B440BE8D-3981-4D6F-8A7D-5612FD5C1FBE}" dt="2022-05-09T02:07:52.293" v="371" actId="26606"/>
        <pc:sldMkLst>
          <pc:docMk/>
          <pc:sldMk cId="1054010523" sldId="265"/>
        </pc:sldMkLst>
        <pc:spChg chg="add del">
          <ac:chgData name="Tuttle, Monica" userId="966b0d8c-d660-4a10-a8bc-f58daf86d7ad" providerId="ADAL" clId="{B440BE8D-3981-4D6F-8A7D-5612FD5C1FBE}" dt="2022-05-09T01:09:05.781" v="189" actId="26606"/>
          <ac:spMkLst>
            <pc:docMk/>
            <pc:sldMk cId="1054010523" sldId="265"/>
            <ac:spMk id="5" creationId="{AB8C311F-7253-4AED-9701-7FC0708C41C7}"/>
          </ac:spMkLst>
        </pc:spChg>
        <pc:spChg chg="add del">
          <ac:chgData name="Tuttle, Monica" userId="966b0d8c-d660-4a10-a8bc-f58daf86d7ad" providerId="ADAL" clId="{B440BE8D-3981-4D6F-8A7D-5612FD5C1FBE}" dt="2022-05-09T01:09:05.781" v="189" actId="26606"/>
          <ac:spMkLst>
            <pc:docMk/>
            <pc:sldMk cId="1054010523" sldId="265"/>
            <ac:spMk id="6" creationId="{E2384209-CB15-4CDF-9D31-C44FD9A3F20D}"/>
          </ac:spMkLst>
        </pc:spChg>
        <pc:spChg chg="add del">
          <ac:chgData name="Tuttle, Monica" userId="966b0d8c-d660-4a10-a8bc-f58daf86d7ad" providerId="ADAL" clId="{B440BE8D-3981-4D6F-8A7D-5612FD5C1FBE}" dt="2022-05-09T01:09:05.781" v="189" actId="26606"/>
          <ac:spMkLst>
            <pc:docMk/>
            <pc:sldMk cId="1054010523" sldId="265"/>
            <ac:spMk id="7" creationId="{2633B3B5-CC90-43F0-8714-D31D1F3F0209}"/>
          </ac:spMkLst>
        </pc:spChg>
        <pc:spChg chg="add del">
          <ac:chgData name="Tuttle, Monica" userId="966b0d8c-d660-4a10-a8bc-f58daf86d7ad" providerId="ADAL" clId="{B440BE8D-3981-4D6F-8A7D-5612FD5C1FBE}" dt="2022-05-09T01:08:54.595" v="183" actId="26606"/>
          <ac:spMkLst>
            <pc:docMk/>
            <pc:sldMk cId="1054010523" sldId="265"/>
            <ac:spMk id="8" creationId="{F3060C83-F051-4F0E-ABAD-AA0DFC48B218}"/>
          </ac:spMkLst>
        </pc:spChg>
        <pc:spChg chg="add del">
          <ac:chgData name="Tuttle, Monica" userId="966b0d8c-d660-4a10-a8bc-f58daf86d7ad" providerId="ADAL" clId="{B440BE8D-3981-4D6F-8A7D-5612FD5C1FBE}" dt="2022-05-09T01:09:05.781" v="189" actId="26606"/>
          <ac:spMkLst>
            <pc:docMk/>
            <pc:sldMk cId="1054010523" sldId="265"/>
            <ac:spMk id="9" creationId="{A8D57A06-A426-446D-B02C-A2DC6B62E45E}"/>
          </ac:spMkLst>
        </pc:spChg>
        <pc:spChg chg="add del">
          <ac:chgData name="Tuttle, Monica" userId="966b0d8c-d660-4a10-a8bc-f58daf86d7ad" providerId="ADAL" clId="{B440BE8D-3981-4D6F-8A7D-5612FD5C1FBE}" dt="2022-05-09T01:08:54.595" v="183" actId="26606"/>
          <ac:spMkLst>
            <pc:docMk/>
            <pc:sldMk cId="1054010523" sldId="265"/>
            <ac:spMk id="10" creationId="{83C98ABE-055B-441F-B07E-44F97F083C39}"/>
          </ac:spMkLst>
        </pc:spChg>
        <pc:spChg chg="add del">
          <ac:chgData name="Tuttle, Monica" userId="966b0d8c-d660-4a10-a8bc-f58daf86d7ad" providerId="ADAL" clId="{B440BE8D-3981-4D6F-8A7D-5612FD5C1FBE}" dt="2022-05-09T01:09:18.306" v="193" actId="26606"/>
          <ac:spMkLst>
            <pc:docMk/>
            <pc:sldMk cId="1054010523" sldId="265"/>
            <ac:spMk id="11" creationId="{42A4FC2C-047E-45A5-965D-8E1E3BF09BC6}"/>
          </ac:spMkLst>
        </pc:spChg>
        <pc:spChg chg="add del">
          <ac:chgData name="Tuttle, Monica" userId="966b0d8c-d660-4a10-a8bc-f58daf86d7ad" providerId="ADAL" clId="{B440BE8D-3981-4D6F-8A7D-5612FD5C1FBE}" dt="2022-05-09T01:08:54.595" v="183" actId="26606"/>
          <ac:spMkLst>
            <pc:docMk/>
            <pc:sldMk cId="1054010523" sldId="265"/>
            <ac:spMk id="12" creationId="{29FDB030-9B49-4CED-8CCD-4D99382388AC}"/>
          </ac:spMkLst>
        </pc:spChg>
        <pc:spChg chg="add del">
          <ac:chgData name="Tuttle, Monica" userId="966b0d8c-d660-4a10-a8bc-f58daf86d7ad" providerId="ADAL" clId="{B440BE8D-3981-4D6F-8A7D-5612FD5C1FBE}" dt="2022-05-09T02:07:52.293" v="371" actId="26606"/>
          <ac:spMkLst>
            <pc:docMk/>
            <pc:sldMk cId="1054010523" sldId="265"/>
            <ac:spMk id="13" creationId="{F3060C83-F051-4F0E-ABAD-AA0DFC48B218}"/>
          </ac:spMkLst>
        </pc:spChg>
        <pc:spChg chg="add del">
          <ac:chgData name="Tuttle, Monica" userId="966b0d8c-d660-4a10-a8bc-f58daf86d7ad" providerId="ADAL" clId="{B440BE8D-3981-4D6F-8A7D-5612FD5C1FBE}" dt="2022-05-09T01:08:54.595" v="183" actId="26606"/>
          <ac:spMkLst>
            <pc:docMk/>
            <pc:sldMk cId="1054010523" sldId="265"/>
            <ac:spMk id="14" creationId="{3783CA14-24A1-485C-8B30-D6A5D87987AD}"/>
          </ac:spMkLst>
        </pc:spChg>
        <pc:spChg chg="add del">
          <ac:chgData name="Tuttle, Monica" userId="966b0d8c-d660-4a10-a8bc-f58daf86d7ad" providerId="ADAL" clId="{B440BE8D-3981-4D6F-8A7D-5612FD5C1FBE}" dt="2022-05-09T02:07:52.293" v="371" actId="26606"/>
          <ac:spMkLst>
            <pc:docMk/>
            <pc:sldMk cId="1054010523" sldId="265"/>
            <ac:spMk id="15" creationId="{83C98ABE-055B-441F-B07E-44F97F083C39}"/>
          </ac:spMkLst>
        </pc:spChg>
        <pc:spChg chg="add del">
          <ac:chgData name="Tuttle, Monica" userId="966b0d8c-d660-4a10-a8bc-f58daf86d7ad" providerId="ADAL" clId="{B440BE8D-3981-4D6F-8A7D-5612FD5C1FBE}" dt="2022-05-09T01:08:54.595" v="183" actId="26606"/>
          <ac:spMkLst>
            <pc:docMk/>
            <pc:sldMk cId="1054010523" sldId="265"/>
            <ac:spMk id="16" creationId="{9A97C86A-04D6-40F7-AE84-31AB43E6A846}"/>
          </ac:spMkLst>
        </pc:spChg>
        <pc:spChg chg="add del">
          <ac:chgData name="Tuttle, Monica" userId="966b0d8c-d660-4a10-a8bc-f58daf86d7ad" providerId="ADAL" clId="{B440BE8D-3981-4D6F-8A7D-5612FD5C1FBE}" dt="2022-05-09T02:07:52.293" v="371" actId="26606"/>
          <ac:spMkLst>
            <pc:docMk/>
            <pc:sldMk cId="1054010523" sldId="265"/>
            <ac:spMk id="17" creationId="{29FDB030-9B49-4CED-8CCD-4D99382388AC}"/>
          </ac:spMkLst>
        </pc:spChg>
        <pc:spChg chg="add del">
          <ac:chgData name="Tuttle, Monica" userId="966b0d8c-d660-4a10-a8bc-f58daf86d7ad" providerId="ADAL" clId="{B440BE8D-3981-4D6F-8A7D-5612FD5C1FBE}" dt="2022-05-09T01:08:54.595" v="183" actId="26606"/>
          <ac:spMkLst>
            <pc:docMk/>
            <pc:sldMk cId="1054010523" sldId="265"/>
            <ac:spMk id="18" creationId="{FF9F2414-84E8-453E-B1F3-389FDE8192D9}"/>
          </ac:spMkLst>
        </pc:spChg>
        <pc:spChg chg="add del">
          <ac:chgData name="Tuttle, Monica" userId="966b0d8c-d660-4a10-a8bc-f58daf86d7ad" providerId="ADAL" clId="{B440BE8D-3981-4D6F-8A7D-5612FD5C1FBE}" dt="2022-05-09T02:07:52.293" v="371" actId="26606"/>
          <ac:spMkLst>
            <pc:docMk/>
            <pc:sldMk cId="1054010523" sldId="265"/>
            <ac:spMk id="19" creationId="{3783CA14-24A1-485C-8B30-D6A5D87987AD}"/>
          </ac:spMkLst>
        </pc:spChg>
        <pc:spChg chg="add del">
          <ac:chgData name="Tuttle, Monica" userId="966b0d8c-d660-4a10-a8bc-f58daf86d7ad" providerId="ADAL" clId="{B440BE8D-3981-4D6F-8A7D-5612FD5C1FBE}" dt="2022-05-09T01:08:54.595" v="183" actId="26606"/>
          <ac:spMkLst>
            <pc:docMk/>
            <pc:sldMk cId="1054010523" sldId="265"/>
            <ac:spMk id="20" creationId="{3ECA69A1-7536-43AC-85EF-C7106179F5ED}"/>
          </ac:spMkLst>
        </pc:spChg>
        <pc:spChg chg="add del">
          <ac:chgData name="Tuttle, Monica" userId="966b0d8c-d660-4a10-a8bc-f58daf86d7ad" providerId="ADAL" clId="{B440BE8D-3981-4D6F-8A7D-5612FD5C1FBE}" dt="2022-05-09T02:07:52.293" v="371" actId="26606"/>
          <ac:spMkLst>
            <pc:docMk/>
            <pc:sldMk cId="1054010523" sldId="265"/>
            <ac:spMk id="21" creationId="{9A97C86A-04D6-40F7-AE84-31AB43E6A846}"/>
          </ac:spMkLst>
        </pc:spChg>
        <pc:spChg chg="add del">
          <ac:chgData name="Tuttle, Monica" userId="966b0d8c-d660-4a10-a8bc-f58daf86d7ad" providerId="ADAL" clId="{B440BE8D-3981-4D6F-8A7D-5612FD5C1FBE}" dt="2022-05-09T01:08:57.730" v="185" actId="26606"/>
          <ac:spMkLst>
            <pc:docMk/>
            <pc:sldMk cId="1054010523" sldId="265"/>
            <ac:spMk id="22" creationId="{B670DBD5-770C-4383-9F54-5B86E86BD5BB}"/>
          </ac:spMkLst>
        </pc:spChg>
        <pc:spChg chg="add del">
          <ac:chgData name="Tuttle, Monica" userId="966b0d8c-d660-4a10-a8bc-f58daf86d7ad" providerId="ADAL" clId="{B440BE8D-3981-4D6F-8A7D-5612FD5C1FBE}" dt="2022-05-09T02:07:52.293" v="371" actId="26606"/>
          <ac:spMkLst>
            <pc:docMk/>
            <pc:sldMk cId="1054010523" sldId="265"/>
            <ac:spMk id="23" creationId="{FF9F2414-84E8-453E-B1F3-389FDE8192D9}"/>
          </ac:spMkLst>
        </pc:spChg>
        <pc:spChg chg="add del">
          <ac:chgData name="Tuttle, Monica" userId="966b0d8c-d660-4a10-a8bc-f58daf86d7ad" providerId="ADAL" clId="{B440BE8D-3981-4D6F-8A7D-5612FD5C1FBE}" dt="2022-05-09T02:07:52.293" v="371" actId="26606"/>
          <ac:spMkLst>
            <pc:docMk/>
            <pc:sldMk cId="1054010523" sldId="265"/>
            <ac:spMk id="24" creationId="{3ECA69A1-7536-43AC-85EF-C7106179F5ED}"/>
          </ac:spMkLst>
        </pc:spChg>
        <pc:spChg chg="add del">
          <ac:chgData name="Tuttle, Monica" userId="966b0d8c-d660-4a10-a8bc-f58daf86d7ad" providerId="ADAL" clId="{B440BE8D-3981-4D6F-8A7D-5612FD5C1FBE}" dt="2022-05-09T02:07:52.293" v="371" actId="26606"/>
          <ac:spMkLst>
            <pc:docMk/>
            <pc:sldMk cId="1054010523" sldId="265"/>
            <ac:spMk id="29" creationId="{22F15A2D-2324-487D-A02A-BF46C5C580EB}"/>
          </ac:spMkLst>
        </pc:spChg>
        <pc:spChg chg="add del">
          <ac:chgData name="Tuttle, Monica" userId="966b0d8c-d660-4a10-a8bc-f58daf86d7ad" providerId="ADAL" clId="{B440BE8D-3981-4D6F-8A7D-5612FD5C1FBE}" dt="2022-05-09T02:07:52.293" v="371" actId="26606"/>
          <ac:spMkLst>
            <pc:docMk/>
            <pc:sldMk cId="1054010523" sldId="265"/>
            <ac:spMk id="31" creationId="{17A7F34E-D418-47E2-9F86-2C45BBC31210}"/>
          </ac:spMkLst>
        </pc:spChg>
        <pc:spChg chg="add del">
          <ac:chgData name="Tuttle, Monica" userId="966b0d8c-d660-4a10-a8bc-f58daf86d7ad" providerId="ADAL" clId="{B440BE8D-3981-4D6F-8A7D-5612FD5C1FBE}" dt="2022-05-09T02:07:52.293" v="371" actId="26606"/>
          <ac:spMkLst>
            <pc:docMk/>
            <pc:sldMk cId="1054010523" sldId="265"/>
            <ac:spMk id="33" creationId="{2AEAFA59-923A-4F54-8B49-44C970BCC323}"/>
          </ac:spMkLst>
        </pc:spChg>
        <pc:picChg chg="add mod modCrop">
          <ac:chgData name="Tuttle, Monica" userId="966b0d8c-d660-4a10-a8bc-f58daf86d7ad" providerId="ADAL" clId="{B440BE8D-3981-4D6F-8A7D-5612FD5C1FBE}" dt="2022-05-09T02:07:52.293" v="371" actId="26606"/>
          <ac:picMkLst>
            <pc:docMk/>
            <pc:sldMk cId="1054010523" sldId="265"/>
            <ac:picMk id="3" creationId="{9AB82668-ECE3-430D-AB57-3DC3C69E6A55}"/>
          </ac:picMkLst>
        </pc:picChg>
      </pc:sldChg>
      <pc:sldChg chg="addSp delSp modSp new mod setBg">
        <pc:chgData name="Tuttle, Monica" userId="966b0d8c-d660-4a10-a8bc-f58daf86d7ad" providerId="ADAL" clId="{B440BE8D-3981-4D6F-8A7D-5612FD5C1FBE}" dt="2022-05-10T13:29:22.085" v="382" actId="404"/>
        <pc:sldMkLst>
          <pc:docMk/>
          <pc:sldMk cId="1463311554" sldId="266"/>
        </pc:sldMkLst>
        <pc:spChg chg="add mod">
          <ac:chgData name="Tuttle, Monica" userId="966b0d8c-d660-4a10-a8bc-f58daf86d7ad" providerId="ADAL" clId="{B440BE8D-3981-4D6F-8A7D-5612FD5C1FBE}" dt="2022-05-10T13:28:52.903" v="377" actId="27636"/>
          <ac:spMkLst>
            <pc:docMk/>
            <pc:sldMk cId="1463311554" sldId="266"/>
            <ac:spMk id="10" creationId="{A6939237-23D1-4905-A8DD-73A5EE3AF391}"/>
          </ac:spMkLst>
        </pc:spChg>
        <pc:spChg chg="add del mod">
          <ac:chgData name="Tuttle, Monica" userId="966b0d8c-d660-4a10-a8bc-f58daf86d7ad" providerId="ADAL" clId="{B440BE8D-3981-4D6F-8A7D-5612FD5C1FBE}" dt="2022-05-09T01:52:05.825" v="253" actId="478"/>
          <ac:spMkLst>
            <pc:docMk/>
            <pc:sldMk cId="1463311554" sldId="266"/>
            <ac:spMk id="11" creationId="{F25C248F-44E6-44EA-B6A7-29E40C444035}"/>
          </ac:spMkLst>
        </pc:spChg>
        <pc:spChg chg="add del mod">
          <ac:chgData name="Tuttle, Monica" userId="966b0d8c-d660-4a10-a8bc-f58daf86d7ad" providerId="ADAL" clId="{B440BE8D-3981-4D6F-8A7D-5612FD5C1FBE}" dt="2022-05-09T01:52:07.327" v="254" actId="478"/>
          <ac:spMkLst>
            <pc:docMk/>
            <pc:sldMk cId="1463311554" sldId="266"/>
            <ac:spMk id="12" creationId="{19A7A091-19B8-4131-9162-F69698FF41B8}"/>
          </ac:spMkLst>
        </pc:spChg>
        <pc:spChg chg="add del mod">
          <ac:chgData name="Tuttle, Monica" userId="966b0d8c-d660-4a10-a8bc-f58daf86d7ad" providerId="ADAL" clId="{B440BE8D-3981-4D6F-8A7D-5612FD5C1FBE}" dt="2022-05-09T01:52:08.847" v="255" actId="478"/>
          <ac:spMkLst>
            <pc:docMk/>
            <pc:sldMk cId="1463311554" sldId="266"/>
            <ac:spMk id="13" creationId="{53AF9B07-185E-4B90-ABDA-F15972C32BF3}"/>
          </ac:spMkLst>
        </pc:spChg>
        <pc:spChg chg="add del mod">
          <ac:chgData name="Tuttle, Monica" userId="966b0d8c-d660-4a10-a8bc-f58daf86d7ad" providerId="ADAL" clId="{B440BE8D-3981-4D6F-8A7D-5612FD5C1FBE}" dt="2022-05-09T01:54:25.387" v="328" actId="478"/>
          <ac:spMkLst>
            <pc:docMk/>
            <pc:sldMk cId="1463311554" sldId="266"/>
            <ac:spMk id="14" creationId="{7EB9C764-00C9-4E00-8519-2A2862356DE3}"/>
          </ac:spMkLst>
        </pc:spChg>
        <pc:spChg chg="add del mod">
          <ac:chgData name="Tuttle, Monica" userId="966b0d8c-d660-4a10-a8bc-f58daf86d7ad" providerId="ADAL" clId="{B440BE8D-3981-4D6F-8A7D-5612FD5C1FBE}" dt="2022-05-09T01:54:28.312" v="331" actId="478"/>
          <ac:spMkLst>
            <pc:docMk/>
            <pc:sldMk cId="1463311554" sldId="266"/>
            <ac:spMk id="15" creationId="{B2F53D25-27F6-46A8-8AA1-75EBC4AE5525}"/>
          </ac:spMkLst>
        </pc:spChg>
        <pc:spChg chg="add del mod">
          <ac:chgData name="Tuttle, Monica" userId="966b0d8c-d660-4a10-a8bc-f58daf86d7ad" providerId="ADAL" clId="{B440BE8D-3981-4D6F-8A7D-5612FD5C1FBE}" dt="2022-05-09T01:54:31.983" v="334" actId="478"/>
          <ac:spMkLst>
            <pc:docMk/>
            <pc:sldMk cId="1463311554" sldId="266"/>
            <ac:spMk id="16" creationId="{FE5D2250-9727-400F-AAEC-087531158353}"/>
          </ac:spMkLst>
        </pc:spChg>
        <pc:spChg chg="add del mod">
          <ac:chgData name="Tuttle, Monica" userId="966b0d8c-d660-4a10-a8bc-f58daf86d7ad" providerId="ADAL" clId="{B440BE8D-3981-4D6F-8A7D-5612FD5C1FBE}" dt="2022-05-09T01:54:26.588" v="329" actId="478"/>
          <ac:spMkLst>
            <pc:docMk/>
            <pc:sldMk cId="1463311554" sldId="266"/>
            <ac:spMk id="21" creationId="{2D3E974A-75AF-4454-8518-67F1827F33A3}"/>
          </ac:spMkLst>
        </pc:spChg>
        <pc:spChg chg="add del mod">
          <ac:chgData name="Tuttle, Monica" userId="966b0d8c-d660-4a10-a8bc-f58daf86d7ad" providerId="ADAL" clId="{B440BE8D-3981-4D6F-8A7D-5612FD5C1FBE}" dt="2022-05-09T01:54:30.678" v="333" actId="478"/>
          <ac:spMkLst>
            <pc:docMk/>
            <pc:sldMk cId="1463311554" sldId="266"/>
            <ac:spMk id="22" creationId="{7BF75193-97AF-4C1E-A462-3EB87511252C}"/>
          </ac:spMkLst>
        </pc:spChg>
        <pc:spChg chg="add mod">
          <ac:chgData name="Tuttle, Monica" userId="966b0d8c-d660-4a10-a8bc-f58daf86d7ad" providerId="ADAL" clId="{B440BE8D-3981-4D6F-8A7D-5612FD5C1FBE}" dt="2022-05-10T13:28:49.802" v="375" actId="14100"/>
          <ac:spMkLst>
            <pc:docMk/>
            <pc:sldMk cId="1463311554" sldId="266"/>
            <ac:spMk id="23" creationId="{2C9DBD5B-9C83-470B-B370-82001EFDEEE2}"/>
          </ac:spMkLst>
        </pc:spChg>
        <pc:spChg chg="add mod">
          <ac:chgData name="Tuttle, Monica" userId="966b0d8c-d660-4a10-a8bc-f58daf86d7ad" providerId="ADAL" clId="{B440BE8D-3981-4D6F-8A7D-5612FD5C1FBE}" dt="2022-05-10T13:29:18.170" v="381" actId="404"/>
          <ac:spMkLst>
            <pc:docMk/>
            <pc:sldMk cId="1463311554" sldId="266"/>
            <ac:spMk id="28" creationId="{05439212-785A-4738-AE7B-C82DB7A67BAA}"/>
          </ac:spMkLst>
        </pc:spChg>
        <pc:spChg chg="add mod">
          <ac:chgData name="Tuttle, Monica" userId="966b0d8c-d660-4a10-a8bc-f58daf86d7ad" providerId="ADAL" clId="{B440BE8D-3981-4D6F-8A7D-5612FD5C1FBE}" dt="2022-05-10T13:29:22.085" v="382" actId="404"/>
          <ac:spMkLst>
            <pc:docMk/>
            <pc:sldMk cId="1463311554" sldId="266"/>
            <ac:spMk id="29" creationId="{D1FE4272-3427-413F-8CF6-02DEE0F5994E}"/>
          </ac:spMkLst>
        </pc:spChg>
        <pc:spChg chg="add">
          <ac:chgData name="Tuttle, Monica" userId="966b0d8c-d660-4a10-a8bc-f58daf86d7ad" providerId="ADAL" clId="{B440BE8D-3981-4D6F-8A7D-5612FD5C1FBE}" dt="2022-05-09T01:57:19.433" v="361" actId="26606"/>
          <ac:spMkLst>
            <pc:docMk/>
            <pc:sldMk cId="1463311554" sldId="266"/>
            <ac:spMk id="32" creationId="{22F15A2D-2324-487D-A02A-BF46C5C580EB}"/>
          </ac:spMkLst>
        </pc:spChg>
        <pc:spChg chg="add">
          <ac:chgData name="Tuttle, Monica" userId="966b0d8c-d660-4a10-a8bc-f58daf86d7ad" providerId="ADAL" clId="{B440BE8D-3981-4D6F-8A7D-5612FD5C1FBE}" dt="2022-05-09T01:57:19.433" v="361" actId="26606"/>
          <ac:spMkLst>
            <pc:docMk/>
            <pc:sldMk cId="1463311554" sldId="266"/>
            <ac:spMk id="33" creationId="{17A7F34E-D418-47E2-9F86-2C45BBC31210}"/>
          </ac:spMkLst>
        </pc:spChg>
        <pc:spChg chg="add">
          <ac:chgData name="Tuttle, Monica" userId="966b0d8c-d660-4a10-a8bc-f58daf86d7ad" providerId="ADAL" clId="{B440BE8D-3981-4D6F-8A7D-5612FD5C1FBE}" dt="2022-05-09T01:57:19.433" v="361" actId="26606"/>
          <ac:spMkLst>
            <pc:docMk/>
            <pc:sldMk cId="1463311554" sldId="266"/>
            <ac:spMk id="34" creationId="{2AEAFA59-923A-4F54-8B49-44C970BCC323}"/>
          </ac:spMkLst>
        </pc:spChg>
        <pc:spChg chg="add del">
          <ac:chgData name="Tuttle, Monica" userId="966b0d8c-d660-4a10-a8bc-f58daf86d7ad" providerId="ADAL" clId="{B440BE8D-3981-4D6F-8A7D-5612FD5C1FBE}" dt="2022-05-09T01:56:55.221" v="358" actId="26606"/>
          <ac:spMkLst>
            <pc:docMk/>
            <pc:sldMk cId="1463311554" sldId="266"/>
            <ac:spMk id="35" creationId="{F3060C83-F051-4F0E-ABAD-AA0DFC48B218}"/>
          </ac:spMkLst>
        </pc:spChg>
        <pc:spChg chg="add del">
          <ac:chgData name="Tuttle, Monica" userId="966b0d8c-d660-4a10-a8bc-f58daf86d7ad" providerId="ADAL" clId="{B440BE8D-3981-4D6F-8A7D-5612FD5C1FBE}" dt="2022-05-09T01:56:55.221" v="358" actId="26606"/>
          <ac:spMkLst>
            <pc:docMk/>
            <pc:sldMk cId="1463311554" sldId="266"/>
            <ac:spMk id="37" creationId="{83C98ABE-055B-441F-B07E-44F97F083C39}"/>
          </ac:spMkLst>
        </pc:spChg>
        <pc:spChg chg="add del">
          <ac:chgData name="Tuttle, Monica" userId="966b0d8c-d660-4a10-a8bc-f58daf86d7ad" providerId="ADAL" clId="{B440BE8D-3981-4D6F-8A7D-5612FD5C1FBE}" dt="2022-05-09T01:56:55.221" v="358" actId="26606"/>
          <ac:spMkLst>
            <pc:docMk/>
            <pc:sldMk cId="1463311554" sldId="266"/>
            <ac:spMk id="39" creationId="{29FDB030-9B49-4CED-8CCD-4D99382388AC}"/>
          </ac:spMkLst>
        </pc:spChg>
        <pc:spChg chg="add del">
          <ac:chgData name="Tuttle, Monica" userId="966b0d8c-d660-4a10-a8bc-f58daf86d7ad" providerId="ADAL" clId="{B440BE8D-3981-4D6F-8A7D-5612FD5C1FBE}" dt="2022-05-09T01:56:55.221" v="358" actId="26606"/>
          <ac:spMkLst>
            <pc:docMk/>
            <pc:sldMk cId="1463311554" sldId="266"/>
            <ac:spMk id="41" creationId="{3783CA14-24A1-485C-8B30-D6A5D87987AD}"/>
          </ac:spMkLst>
        </pc:spChg>
        <pc:spChg chg="add del">
          <ac:chgData name="Tuttle, Monica" userId="966b0d8c-d660-4a10-a8bc-f58daf86d7ad" providerId="ADAL" clId="{B440BE8D-3981-4D6F-8A7D-5612FD5C1FBE}" dt="2022-05-09T01:56:55.221" v="358" actId="26606"/>
          <ac:spMkLst>
            <pc:docMk/>
            <pc:sldMk cId="1463311554" sldId="266"/>
            <ac:spMk id="43" creationId="{9A97C86A-04D6-40F7-AE84-31AB43E6A846}"/>
          </ac:spMkLst>
        </pc:spChg>
        <pc:spChg chg="add del">
          <ac:chgData name="Tuttle, Monica" userId="966b0d8c-d660-4a10-a8bc-f58daf86d7ad" providerId="ADAL" clId="{B440BE8D-3981-4D6F-8A7D-5612FD5C1FBE}" dt="2022-05-09T01:56:55.221" v="358" actId="26606"/>
          <ac:spMkLst>
            <pc:docMk/>
            <pc:sldMk cId="1463311554" sldId="266"/>
            <ac:spMk id="45" creationId="{FF9F2414-84E8-453E-B1F3-389FDE8192D9}"/>
          </ac:spMkLst>
        </pc:spChg>
        <pc:spChg chg="add del">
          <ac:chgData name="Tuttle, Monica" userId="966b0d8c-d660-4a10-a8bc-f58daf86d7ad" providerId="ADAL" clId="{B440BE8D-3981-4D6F-8A7D-5612FD5C1FBE}" dt="2022-05-09T01:56:55.221" v="358" actId="26606"/>
          <ac:spMkLst>
            <pc:docMk/>
            <pc:sldMk cId="1463311554" sldId="266"/>
            <ac:spMk id="47" creationId="{3ECA69A1-7536-43AC-85EF-C7106179F5ED}"/>
          </ac:spMkLst>
        </pc:spChg>
        <pc:grpChg chg="add mod">
          <ac:chgData name="Tuttle, Monica" userId="966b0d8c-d660-4a10-a8bc-f58daf86d7ad" providerId="ADAL" clId="{B440BE8D-3981-4D6F-8A7D-5612FD5C1FBE}" dt="2022-05-09T01:57:38.924" v="363" actId="14100"/>
          <ac:grpSpMkLst>
            <pc:docMk/>
            <pc:sldMk cId="1463311554" sldId="266"/>
            <ac:grpSpMk id="30" creationId="{8F1627C3-50A6-43AA-99F5-D2B0C3EF0365}"/>
          </ac:grpSpMkLst>
        </pc:grpChg>
        <pc:picChg chg="add del mod">
          <ac:chgData name="Tuttle, Monica" userId="966b0d8c-d660-4a10-a8bc-f58daf86d7ad" providerId="ADAL" clId="{B440BE8D-3981-4D6F-8A7D-5612FD5C1FBE}" dt="2022-05-09T01:54:10.817" v="317" actId="478"/>
          <ac:picMkLst>
            <pc:docMk/>
            <pc:sldMk cId="1463311554" sldId="266"/>
            <ac:picMk id="3" creationId="{4467E428-432C-4AE5-B8A8-EC102AD8BE2F}"/>
          </ac:picMkLst>
        </pc:picChg>
        <pc:picChg chg="add del mod modCrop">
          <ac:chgData name="Tuttle, Monica" userId="966b0d8c-d660-4a10-a8bc-f58daf86d7ad" providerId="ADAL" clId="{B440BE8D-3981-4D6F-8A7D-5612FD5C1FBE}" dt="2022-05-09T01:54:16.977" v="322" actId="478"/>
          <ac:picMkLst>
            <pc:docMk/>
            <pc:sldMk cId="1463311554" sldId="266"/>
            <ac:picMk id="5" creationId="{36EABEA2-0DDF-4D21-AB9C-765EB69C4F86}"/>
          </ac:picMkLst>
        </pc:picChg>
        <pc:picChg chg="add del mod modCrop">
          <ac:chgData name="Tuttle, Monica" userId="966b0d8c-d660-4a10-a8bc-f58daf86d7ad" providerId="ADAL" clId="{B440BE8D-3981-4D6F-8A7D-5612FD5C1FBE}" dt="2022-05-09T01:54:18.134" v="323" actId="478"/>
          <ac:picMkLst>
            <pc:docMk/>
            <pc:sldMk cId="1463311554" sldId="266"/>
            <ac:picMk id="7" creationId="{424850F5-ACBC-46B9-915A-ACDC98988519}"/>
          </ac:picMkLst>
        </pc:picChg>
        <pc:picChg chg="add del mod modCrop">
          <ac:chgData name="Tuttle, Monica" userId="966b0d8c-d660-4a10-a8bc-f58daf86d7ad" providerId="ADAL" clId="{B440BE8D-3981-4D6F-8A7D-5612FD5C1FBE}" dt="2022-05-09T01:54:33.122" v="335" actId="478"/>
          <ac:picMkLst>
            <pc:docMk/>
            <pc:sldMk cId="1463311554" sldId="266"/>
            <ac:picMk id="9" creationId="{503C9D34-3135-42B3-A4D3-5F0BEF2A4AA5}"/>
          </ac:picMkLst>
        </pc:picChg>
        <pc:picChg chg="add del mod">
          <ac:chgData name="Tuttle, Monica" userId="966b0d8c-d660-4a10-a8bc-f58daf86d7ad" providerId="ADAL" clId="{B440BE8D-3981-4D6F-8A7D-5612FD5C1FBE}" dt="2022-05-09T01:54:08.689" v="316" actId="478"/>
          <ac:picMkLst>
            <pc:docMk/>
            <pc:sldMk cId="1463311554" sldId="266"/>
            <ac:picMk id="17" creationId="{51F6E45D-07F6-4911-B93E-A96AF495030D}"/>
          </ac:picMkLst>
        </pc:picChg>
        <pc:picChg chg="add del mod">
          <ac:chgData name="Tuttle, Monica" userId="966b0d8c-d660-4a10-a8bc-f58daf86d7ad" providerId="ADAL" clId="{B440BE8D-3981-4D6F-8A7D-5612FD5C1FBE}" dt="2022-05-09T01:54:11.839" v="318" actId="478"/>
          <ac:picMkLst>
            <pc:docMk/>
            <pc:sldMk cId="1463311554" sldId="266"/>
            <ac:picMk id="18" creationId="{935618F7-8FBE-44BF-8B68-2BEE063015F7}"/>
          </ac:picMkLst>
        </pc:picChg>
        <pc:picChg chg="add del mod">
          <ac:chgData name="Tuttle, Monica" userId="966b0d8c-d660-4a10-a8bc-f58daf86d7ad" providerId="ADAL" clId="{B440BE8D-3981-4D6F-8A7D-5612FD5C1FBE}" dt="2022-05-09T01:54:12.807" v="320" actId="478"/>
          <ac:picMkLst>
            <pc:docMk/>
            <pc:sldMk cId="1463311554" sldId="266"/>
            <ac:picMk id="19" creationId="{2238F910-9FC4-480C-B660-4B1617C452F0}"/>
          </ac:picMkLst>
        </pc:picChg>
        <pc:picChg chg="add del mod">
          <ac:chgData name="Tuttle, Monica" userId="966b0d8c-d660-4a10-a8bc-f58daf86d7ad" providerId="ADAL" clId="{B440BE8D-3981-4D6F-8A7D-5612FD5C1FBE}" dt="2022-05-09T01:54:19.200" v="324" actId="478"/>
          <ac:picMkLst>
            <pc:docMk/>
            <pc:sldMk cId="1463311554" sldId="266"/>
            <ac:picMk id="20" creationId="{552AF3CB-7CF1-4242-8B26-CC8350A5CAA0}"/>
          </ac:picMkLst>
        </pc:picChg>
        <pc:picChg chg="add mod">
          <ac:chgData name="Tuttle, Monica" userId="966b0d8c-d660-4a10-a8bc-f58daf86d7ad" providerId="ADAL" clId="{B440BE8D-3981-4D6F-8A7D-5612FD5C1FBE}" dt="2022-05-09T01:54:46.894" v="337" actId="1076"/>
          <ac:picMkLst>
            <pc:docMk/>
            <pc:sldMk cId="1463311554" sldId="266"/>
            <ac:picMk id="24" creationId="{E4105ABC-8435-4571-BFBC-0369D8F24B8F}"/>
          </ac:picMkLst>
        </pc:picChg>
        <pc:picChg chg="add mod">
          <ac:chgData name="Tuttle, Monica" userId="966b0d8c-d660-4a10-a8bc-f58daf86d7ad" providerId="ADAL" clId="{B440BE8D-3981-4D6F-8A7D-5612FD5C1FBE}" dt="2022-05-09T01:54:05.577" v="313" actId="164"/>
          <ac:picMkLst>
            <pc:docMk/>
            <pc:sldMk cId="1463311554" sldId="266"/>
            <ac:picMk id="25" creationId="{BC3129DE-FFBB-4F09-873E-E18A0E31D553}"/>
          </ac:picMkLst>
        </pc:picChg>
        <pc:picChg chg="add mod">
          <ac:chgData name="Tuttle, Monica" userId="966b0d8c-d660-4a10-a8bc-f58daf86d7ad" providerId="ADAL" clId="{B440BE8D-3981-4D6F-8A7D-5612FD5C1FBE}" dt="2022-05-09T01:54:05.577" v="313" actId="164"/>
          <ac:picMkLst>
            <pc:docMk/>
            <pc:sldMk cId="1463311554" sldId="266"/>
            <ac:picMk id="26" creationId="{BE28073D-C187-4746-80F5-B378ECF2CF28}"/>
          </ac:picMkLst>
        </pc:picChg>
        <pc:picChg chg="add mod">
          <ac:chgData name="Tuttle, Monica" userId="966b0d8c-d660-4a10-a8bc-f58daf86d7ad" providerId="ADAL" clId="{B440BE8D-3981-4D6F-8A7D-5612FD5C1FBE}" dt="2022-05-09T01:54:05.577" v="313" actId="164"/>
          <ac:picMkLst>
            <pc:docMk/>
            <pc:sldMk cId="1463311554" sldId="266"/>
            <ac:picMk id="27" creationId="{A19176A5-541D-438E-876E-E5EFD9B39822}"/>
          </ac:picMkLst>
        </pc:picChg>
      </pc:sldChg>
      <pc:sldChg chg="addSp delSp modSp new mod setBg">
        <pc:chgData name="Tuttle, Monica" userId="966b0d8c-d660-4a10-a8bc-f58daf86d7ad" providerId="ADAL" clId="{B440BE8D-3981-4D6F-8A7D-5612FD5C1FBE}" dt="2022-05-09T02:07:30.109" v="369" actId="27614"/>
        <pc:sldMkLst>
          <pc:docMk/>
          <pc:sldMk cId="2907187151" sldId="267"/>
        </pc:sldMkLst>
        <pc:spChg chg="add del">
          <ac:chgData name="Tuttle, Monica" userId="966b0d8c-d660-4a10-a8bc-f58daf86d7ad" providerId="ADAL" clId="{B440BE8D-3981-4D6F-8A7D-5612FD5C1FBE}" dt="2022-05-09T02:07:21.182" v="367" actId="26606"/>
          <ac:spMkLst>
            <pc:docMk/>
            <pc:sldMk cId="2907187151" sldId="267"/>
            <ac:spMk id="8" creationId="{86FF76B9-219D-4469-AF87-0236D29032F1}"/>
          </ac:spMkLst>
        </pc:spChg>
        <pc:spChg chg="add del">
          <ac:chgData name="Tuttle, Monica" userId="966b0d8c-d660-4a10-a8bc-f58daf86d7ad" providerId="ADAL" clId="{B440BE8D-3981-4D6F-8A7D-5612FD5C1FBE}" dt="2022-05-09T02:07:21.182" v="367" actId="26606"/>
          <ac:spMkLst>
            <pc:docMk/>
            <pc:sldMk cId="2907187151" sldId="267"/>
            <ac:spMk id="14" creationId="{2E80C965-DB6D-4F81-9E9E-B027384D0BD6}"/>
          </ac:spMkLst>
        </pc:spChg>
        <pc:spChg chg="add del">
          <ac:chgData name="Tuttle, Monica" userId="966b0d8c-d660-4a10-a8bc-f58daf86d7ad" providerId="ADAL" clId="{B440BE8D-3981-4D6F-8A7D-5612FD5C1FBE}" dt="2022-05-09T02:07:21.182" v="367" actId="26606"/>
          <ac:spMkLst>
            <pc:docMk/>
            <pc:sldMk cId="2907187151" sldId="267"/>
            <ac:spMk id="16" creationId="{633C5E46-DAC5-4661-9C87-22B08E2A512F}"/>
          </ac:spMkLst>
        </pc:spChg>
        <pc:spChg chg="add">
          <ac:chgData name="Tuttle, Monica" userId="966b0d8c-d660-4a10-a8bc-f58daf86d7ad" providerId="ADAL" clId="{B440BE8D-3981-4D6F-8A7D-5612FD5C1FBE}" dt="2022-05-09T02:07:21.201" v="368" actId="26606"/>
          <ac:spMkLst>
            <pc:docMk/>
            <pc:sldMk cId="2907187151" sldId="267"/>
            <ac:spMk id="18" creationId="{22F15A2D-2324-487D-A02A-BF46C5C580EB}"/>
          </ac:spMkLst>
        </pc:spChg>
        <pc:spChg chg="add">
          <ac:chgData name="Tuttle, Monica" userId="966b0d8c-d660-4a10-a8bc-f58daf86d7ad" providerId="ADAL" clId="{B440BE8D-3981-4D6F-8A7D-5612FD5C1FBE}" dt="2022-05-09T02:07:21.201" v="368" actId="26606"/>
          <ac:spMkLst>
            <pc:docMk/>
            <pc:sldMk cId="2907187151" sldId="267"/>
            <ac:spMk id="19" creationId="{17A7F34E-D418-47E2-9F86-2C45BBC31210}"/>
          </ac:spMkLst>
        </pc:spChg>
        <pc:spChg chg="add">
          <ac:chgData name="Tuttle, Monica" userId="966b0d8c-d660-4a10-a8bc-f58daf86d7ad" providerId="ADAL" clId="{B440BE8D-3981-4D6F-8A7D-5612FD5C1FBE}" dt="2022-05-09T02:07:21.201" v="368" actId="26606"/>
          <ac:spMkLst>
            <pc:docMk/>
            <pc:sldMk cId="2907187151" sldId="267"/>
            <ac:spMk id="20" creationId="{2AEAFA59-923A-4F54-8B49-44C970BCC323}"/>
          </ac:spMkLst>
        </pc:spChg>
        <pc:grpChg chg="add del">
          <ac:chgData name="Tuttle, Monica" userId="966b0d8c-d660-4a10-a8bc-f58daf86d7ad" providerId="ADAL" clId="{B440BE8D-3981-4D6F-8A7D-5612FD5C1FBE}" dt="2022-05-09T02:07:21.182" v="367" actId="26606"/>
          <ac:grpSpMkLst>
            <pc:docMk/>
            <pc:sldMk cId="2907187151" sldId="267"/>
            <ac:grpSpMk id="10" creationId="{DB88BD78-87E1-424D-B479-C37D8E41B12E}"/>
          </ac:grpSpMkLst>
        </pc:grpChg>
        <pc:picChg chg="add mod">
          <ac:chgData name="Tuttle, Monica" userId="966b0d8c-d660-4a10-a8bc-f58daf86d7ad" providerId="ADAL" clId="{B440BE8D-3981-4D6F-8A7D-5612FD5C1FBE}" dt="2022-05-09T02:07:30.109" v="369" actId="27614"/>
          <ac:picMkLst>
            <pc:docMk/>
            <pc:sldMk cId="2907187151" sldId="267"/>
            <ac:picMk id="3" creationId="{A37C50CB-9BD7-465A-9511-3AAC53FACC91}"/>
          </ac:picMkLst>
        </pc:picChg>
      </pc:sldChg>
      <pc:sldChg chg="addSp modSp new mod modClrScheme chgLayout">
        <pc:chgData name="Tuttle, Monica" userId="966b0d8c-d660-4a10-a8bc-f58daf86d7ad" providerId="ADAL" clId="{B440BE8D-3981-4D6F-8A7D-5612FD5C1FBE}" dt="2022-05-10T13:59:53.317" v="395"/>
        <pc:sldMkLst>
          <pc:docMk/>
          <pc:sldMk cId="1473914945" sldId="268"/>
        </pc:sldMkLst>
        <pc:spChg chg="add mod">
          <ac:chgData name="Tuttle, Monica" userId="966b0d8c-d660-4a10-a8bc-f58daf86d7ad" providerId="ADAL" clId="{B440BE8D-3981-4D6F-8A7D-5612FD5C1FBE}" dt="2022-05-10T13:59:26.712" v="390" actId="700"/>
          <ac:spMkLst>
            <pc:docMk/>
            <pc:sldMk cId="1473914945" sldId="268"/>
            <ac:spMk id="2" creationId="{41ED16D0-C3B6-4841-ABF2-048CD7566DD6}"/>
          </ac:spMkLst>
        </pc:spChg>
        <pc:spChg chg="add mod">
          <ac:chgData name="Tuttle, Monica" userId="966b0d8c-d660-4a10-a8bc-f58daf86d7ad" providerId="ADAL" clId="{B440BE8D-3981-4D6F-8A7D-5612FD5C1FBE}" dt="2022-05-10T13:59:53.317" v="395"/>
          <ac:spMkLst>
            <pc:docMk/>
            <pc:sldMk cId="1473914945" sldId="268"/>
            <ac:spMk id="3" creationId="{921E2AC1-2A6B-4D9C-8719-A8F7B267CF4B}"/>
          </ac:spMkLst>
        </pc:spChg>
      </pc:sldChg>
      <pc:sldChg chg="addSp modSp new mod modClrScheme chgLayout">
        <pc:chgData name="Tuttle, Monica" userId="966b0d8c-d660-4a10-a8bc-f58daf86d7ad" providerId="ADAL" clId="{B440BE8D-3981-4D6F-8A7D-5612FD5C1FBE}" dt="2022-05-10T13:57:43.337" v="386" actId="20577"/>
        <pc:sldMkLst>
          <pc:docMk/>
          <pc:sldMk cId="2462651110" sldId="269"/>
        </pc:sldMkLst>
        <pc:spChg chg="add mod">
          <ac:chgData name="Tuttle, Monica" userId="966b0d8c-d660-4a10-a8bc-f58daf86d7ad" providerId="ADAL" clId="{B440BE8D-3981-4D6F-8A7D-5612FD5C1FBE}" dt="2022-05-10T13:57:40.355" v="384" actId="700"/>
          <ac:spMkLst>
            <pc:docMk/>
            <pc:sldMk cId="2462651110" sldId="269"/>
            <ac:spMk id="2" creationId="{2B7E95B1-7DEB-4D3F-93EC-63A50D9AA189}"/>
          </ac:spMkLst>
        </pc:spChg>
        <pc:spChg chg="add mod">
          <ac:chgData name="Tuttle, Monica" userId="966b0d8c-d660-4a10-a8bc-f58daf86d7ad" providerId="ADAL" clId="{B440BE8D-3981-4D6F-8A7D-5612FD5C1FBE}" dt="2022-05-10T13:57:43.337" v="386" actId="20577"/>
          <ac:spMkLst>
            <pc:docMk/>
            <pc:sldMk cId="2462651110" sldId="269"/>
            <ac:spMk id="3" creationId="{A21F9421-9FB4-4F01-B165-A9976D043B41}"/>
          </ac:spMkLst>
        </pc:spChg>
      </pc:sldChg>
      <pc:sldChg chg="addSp modSp new mod modClrScheme chgLayout">
        <pc:chgData name="Tuttle, Monica" userId="966b0d8c-d660-4a10-a8bc-f58daf86d7ad" providerId="ADAL" clId="{B440BE8D-3981-4D6F-8A7D-5612FD5C1FBE}" dt="2022-05-10T13:58:50.124" v="389"/>
        <pc:sldMkLst>
          <pc:docMk/>
          <pc:sldMk cId="3254489530" sldId="270"/>
        </pc:sldMkLst>
        <pc:spChg chg="add mod">
          <ac:chgData name="Tuttle, Monica" userId="966b0d8c-d660-4a10-a8bc-f58daf86d7ad" providerId="ADAL" clId="{B440BE8D-3981-4D6F-8A7D-5612FD5C1FBE}" dt="2022-05-10T13:58:07.059" v="388" actId="700"/>
          <ac:spMkLst>
            <pc:docMk/>
            <pc:sldMk cId="3254489530" sldId="270"/>
            <ac:spMk id="2" creationId="{8782530A-6C64-422A-8B43-2FBED4C7DF8A}"/>
          </ac:spMkLst>
        </pc:spChg>
        <pc:spChg chg="add mod">
          <ac:chgData name="Tuttle, Monica" userId="966b0d8c-d660-4a10-a8bc-f58daf86d7ad" providerId="ADAL" clId="{B440BE8D-3981-4D6F-8A7D-5612FD5C1FBE}" dt="2022-05-10T13:58:50.124" v="389"/>
          <ac:spMkLst>
            <pc:docMk/>
            <pc:sldMk cId="3254489530" sldId="270"/>
            <ac:spMk id="3" creationId="{287DDD90-CB6A-4F08-B529-D56F88F99443}"/>
          </ac:spMkLst>
        </pc:spChg>
      </pc:sldChg>
    </pc:docChg>
  </pc:docChgLst>
  <pc:docChgLst>
    <pc:chgData name="Tuttle, Monica" userId="966b0d8c-d660-4a10-a8bc-f58daf86d7ad" providerId="ADAL" clId="{2B78E198-3ADA-4C66-BAAC-32EF6B158A0C}"/>
    <pc:docChg chg="undo custSel addSld delSld modSld sldOrd">
      <pc:chgData name="Tuttle, Monica" userId="966b0d8c-d660-4a10-a8bc-f58daf86d7ad" providerId="ADAL" clId="{2B78E198-3ADA-4C66-BAAC-32EF6B158A0C}" dt="2022-05-19T21:35:24.993" v="117" actId="1076"/>
      <pc:docMkLst>
        <pc:docMk/>
      </pc:docMkLst>
      <pc:sldChg chg="addSp delSp modSp mod">
        <pc:chgData name="Tuttle, Monica" userId="966b0d8c-d660-4a10-a8bc-f58daf86d7ad" providerId="ADAL" clId="{2B78E198-3ADA-4C66-BAAC-32EF6B158A0C}" dt="2022-05-17T02:45:01.468" v="40" actId="26606"/>
        <pc:sldMkLst>
          <pc:docMk/>
          <pc:sldMk cId="1150859544" sldId="256"/>
        </pc:sldMkLst>
        <pc:spChg chg="mod">
          <ac:chgData name="Tuttle, Monica" userId="966b0d8c-d660-4a10-a8bc-f58daf86d7ad" providerId="ADAL" clId="{2B78E198-3ADA-4C66-BAAC-32EF6B158A0C}" dt="2022-05-17T02:45:01.468" v="40" actId="26606"/>
          <ac:spMkLst>
            <pc:docMk/>
            <pc:sldMk cId="1150859544" sldId="256"/>
            <ac:spMk id="2" creationId="{07B0DCFC-F5DE-4730-AD2D-B46326DABA96}"/>
          </ac:spMkLst>
        </pc:spChg>
        <pc:spChg chg="mod ord">
          <ac:chgData name="Tuttle, Monica" userId="966b0d8c-d660-4a10-a8bc-f58daf86d7ad" providerId="ADAL" clId="{2B78E198-3ADA-4C66-BAAC-32EF6B158A0C}" dt="2022-05-17T02:45:01.468" v="40" actId="26606"/>
          <ac:spMkLst>
            <pc:docMk/>
            <pc:sldMk cId="1150859544" sldId="256"/>
            <ac:spMk id="3" creationId="{AD7DEBF6-EAA4-40D7-A482-44255765DC75}"/>
          </ac:spMkLst>
        </pc:spChg>
        <pc:spChg chg="add del">
          <ac:chgData name="Tuttle, Monica" userId="966b0d8c-d660-4a10-a8bc-f58daf86d7ad" providerId="ADAL" clId="{2B78E198-3ADA-4C66-BAAC-32EF6B158A0C}" dt="2022-05-17T02:45:01.468" v="40" actId="26606"/>
          <ac:spMkLst>
            <pc:docMk/>
            <pc:sldMk cId="1150859544" sldId="256"/>
            <ac:spMk id="8" creationId="{88294908-8B00-4F58-BBBA-20F71A40AA9E}"/>
          </ac:spMkLst>
        </pc:spChg>
        <pc:spChg chg="add del">
          <ac:chgData name="Tuttle, Monica" userId="966b0d8c-d660-4a10-a8bc-f58daf86d7ad" providerId="ADAL" clId="{2B78E198-3ADA-4C66-BAAC-32EF6B158A0C}" dt="2022-05-17T02:45:01.468" v="40" actId="26606"/>
          <ac:spMkLst>
            <pc:docMk/>
            <pc:sldMk cId="1150859544" sldId="256"/>
            <ac:spMk id="10" creationId="{4364C879-1404-4203-8E9D-CC5DE0A621A2}"/>
          </ac:spMkLst>
        </pc:spChg>
        <pc:spChg chg="add del">
          <ac:chgData name="Tuttle, Monica" userId="966b0d8c-d660-4a10-a8bc-f58daf86d7ad" providerId="ADAL" clId="{2B78E198-3ADA-4C66-BAAC-32EF6B158A0C}" dt="2022-05-17T02:45:01.468" v="40" actId="26606"/>
          <ac:spMkLst>
            <pc:docMk/>
            <pc:sldMk cId="1150859544" sldId="256"/>
            <ac:spMk id="12" creationId="{84617302-4B0D-4351-A6BB-6F0930D943AC}"/>
          </ac:spMkLst>
        </pc:spChg>
        <pc:spChg chg="add del">
          <ac:chgData name="Tuttle, Monica" userId="966b0d8c-d660-4a10-a8bc-f58daf86d7ad" providerId="ADAL" clId="{2B78E198-3ADA-4C66-BAAC-32EF6B158A0C}" dt="2022-05-17T02:45:01.468" v="40" actId="26606"/>
          <ac:spMkLst>
            <pc:docMk/>
            <pc:sldMk cId="1150859544" sldId="256"/>
            <ac:spMk id="14" creationId="{DA2C7802-C2E0-4218-8F89-8DD7CCD2CD1C}"/>
          </ac:spMkLst>
        </pc:spChg>
        <pc:spChg chg="add del">
          <ac:chgData name="Tuttle, Monica" userId="966b0d8c-d660-4a10-a8bc-f58daf86d7ad" providerId="ADAL" clId="{2B78E198-3ADA-4C66-BAAC-32EF6B158A0C}" dt="2022-05-17T02:45:01.468" v="40" actId="26606"/>
          <ac:spMkLst>
            <pc:docMk/>
            <pc:sldMk cId="1150859544" sldId="256"/>
            <ac:spMk id="16" creationId="{A6D7111A-21E5-4EE9-8A78-10E5530F0116}"/>
          </ac:spMkLst>
        </pc:spChg>
        <pc:spChg chg="add del">
          <ac:chgData name="Tuttle, Monica" userId="966b0d8c-d660-4a10-a8bc-f58daf86d7ad" providerId="ADAL" clId="{2B78E198-3ADA-4C66-BAAC-32EF6B158A0C}" dt="2022-05-17T02:45:01.468" v="40" actId="26606"/>
          <ac:spMkLst>
            <pc:docMk/>
            <pc:sldMk cId="1150859544" sldId="256"/>
            <ac:spMk id="18" creationId="{A3969E80-A77B-49FC-9122-D89AFD5EE118}"/>
          </ac:spMkLst>
        </pc:spChg>
        <pc:spChg chg="add del">
          <ac:chgData name="Tuttle, Monica" userId="966b0d8c-d660-4a10-a8bc-f58daf86d7ad" providerId="ADAL" clId="{2B78E198-3ADA-4C66-BAAC-32EF6B158A0C}" dt="2022-05-17T02:45:01.468" v="40" actId="26606"/>
          <ac:spMkLst>
            <pc:docMk/>
            <pc:sldMk cId="1150859544" sldId="256"/>
            <ac:spMk id="20" creationId="{1849CA57-76BD-4CF2-80BA-D7A46A01B7B1}"/>
          </ac:spMkLst>
        </pc:spChg>
        <pc:spChg chg="add del">
          <ac:chgData name="Tuttle, Monica" userId="966b0d8c-d660-4a10-a8bc-f58daf86d7ad" providerId="ADAL" clId="{2B78E198-3ADA-4C66-BAAC-32EF6B158A0C}" dt="2022-05-17T02:45:01.468" v="40" actId="26606"/>
          <ac:spMkLst>
            <pc:docMk/>
            <pc:sldMk cId="1150859544" sldId="256"/>
            <ac:spMk id="22" creationId="{35E9085E-E730-4768-83D4-6CB7E9897153}"/>
          </ac:spMkLst>
        </pc:spChg>
        <pc:spChg chg="add del">
          <ac:chgData name="Tuttle, Monica" userId="966b0d8c-d660-4a10-a8bc-f58daf86d7ad" providerId="ADAL" clId="{2B78E198-3ADA-4C66-BAAC-32EF6B158A0C}" dt="2022-05-17T02:45:01.468" v="40" actId="26606"/>
          <ac:spMkLst>
            <pc:docMk/>
            <pc:sldMk cId="1150859544" sldId="256"/>
            <ac:spMk id="24" creationId="{973272FE-A474-4CAE-8CA2-BCC8B476C3F4}"/>
          </ac:spMkLst>
        </pc:spChg>
        <pc:spChg chg="add del">
          <ac:chgData name="Tuttle, Monica" userId="966b0d8c-d660-4a10-a8bc-f58daf86d7ad" providerId="ADAL" clId="{2B78E198-3ADA-4C66-BAAC-32EF6B158A0C}" dt="2022-05-17T02:45:01.468" v="40" actId="26606"/>
          <ac:spMkLst>
            <pc:docMk/>
            <pc:sldMk cId="1150859544" sldId="256"/>
            <ac:spMk id="26" creationId="{E07981EA-05A6-437C-88D7-B377B92B031D}"/>
          </ac:spMkLst>
        </pc:spChg>
        <pc:spChg chg="add del">
          <ac:chgData name="Tuttle, Monica" userId="966b0d8c-d660-4a10-a8bc-f58daf86d7ad" providerId="ADAL" clId="{2B78E198-3ADA-4C66-BAAC-32EF6B158A0C}" dt="2022-05-17T02:45:01.468" v="40" actId="26606"/>
          <ac:spMkLst>
            <pc:docMk/>
            <pc:sldMk cId="1150859544" sldId="256"/>
            <ac:spMk id="28" creationId="{15E3C750-986E-4769-B1AE-49289FBEE757}"/>
          </ac:spMkLst>
        </pc:spChg>
        <pc:spChg chg="add del">
          <ac:chgData name="Tuttle, Monica" userId="966b0d8c-d660-4a10-a8bc-f58daf86d7ad" providerId="ADAL" clId="{2B78E198-3ADA-4C66-BAAC-32EF6B158A0C}" dt="2022-05-17T02:45:01.468" v="40" actId="26606"/>
          <ac:spMkLst>
            <pc:docMk/>
            <pc:sldMk cId="1150859544" sldId="256"/>
            <ac:spMk id="33" creationId="{A8DB9CD9-59B1-4D73-BC4C-98796A48EF9B}"/>
          </ac:spMkLst>
        </pc:spChg>
        <pc:spChg chg="add del">
          <ac:chgData name="Tuttle, Monica" userId="966b0d8c-d660-4a10-a8bc-f58daf86d7ad" providerId="ADAL" clId="{2B78E198-3ADA-4C66-BAAC-32EF6B158A0C}" dt="2022-05-17T02:45:01.468" v="40" actId="26606"/>
          <ac:spMkLst>
            <pc:docMk/>
            <pc:sldMk cId="1150859544" sldId="256"/>
            <ac:spMk id="35" creationId="{8874A6A9-41FF-4E33-AFA8-F9F81436A59E}"/>
          </ac:spMkLst>
        </pc:spChg>
        <pc:grpChg chg="add del">
          <ac:chgData name="Tuttle, Monica" userId="966b0d8c-d660-4a10-a8bc-f58daf86d7ad" providerId="ADAL" clId="{2B78E198-3ADA-4C66-BAAC-32EF6B158A0C}" dt="2022-05-17T02:45:01.468" v="40" actId="26606"/>
          <ac:grpSpMkLst>
            <pc:docMk/>
            <pc:sldMk cId="1150859544" sldId="256"/>
            <ac:grpSpMk id="37" creationId="{721D730E-1F97-4071-B143-B05E6D2599BC}"/>
          </ac:grpSpMkLst>
        </pc:grpChg>
      </pc:sldChg>
      <pc:sldChg chg="addSp delSp modSp mod ord delDesignElem modShow chgLayout">
        <pc:chgData name="Tuttle, Monica" userId="966b0d8c-d660-4a10-a8bc-f58daf86d7ad" providerId="ADAL" clId="{2B78E198-3ADA-4C66-BAAC-32EF6B158A0C}" dt="2022-05-18T01:15:43.243" v="104" actId="729"/>
        <pc:sldMkLst>
          <pc:docMk/>
          <pc:sldMk cId="313974124" sldId="257"/>
        </pc:sldMkLst>
        <pc:spChg chg="add">
          <ac:chgData name="Tuttle, Monica" userId="966b0d8c-d660-4a10-a8bc-f58daf86d7ad" providerId="ADAL" clId="{2B78E198-3ADA-4C66-BAAC-32EF6B158A0C}" dt="2022-05-17T02:38:01.601" v="16" actId="26606"/>
          <ac:spMkLst>
            <pc:docMk/>
            <pc:sldMk cId="313974124" sldId="257"/>
            <ac:spMk id="6" creationId="{9A97C86A-04D6-40F7-AE84-31AB43E6A846}"/>
          </ac:spMkLst>
        </pc:spChg>
        <pc:spChg chg="add">
          <ac:chgData name="Tuttle, Monica" userId="966b0d8c-d660-4a10-a8bc-f58daf86d7ad" providerId="ADAL" clId="{2B78E198-3ADA-4C66-BAAC-32EF6B158A0C}" dt="2022-05-17T02:38:01.601" v="16" actId="26606"/>
          <ac:spMkLst>
            <pc:docMk/>
            <pc:sldMk cId="313974124" sldId="257"/>
            <ac:spMk id="8" creationId="{F3060C83-F051-4F0E-ABAD-AA0DFC48B218}"/>
          </ac:spMkLst>
        </pc:spChg>
        <pc:spChg chg="add">
          <ac:chgData name="Tuttle, Monica" userId="966b0d8c-d660-4a10-a8bc-f58daf86d7ad" providerId="ADAL" clId="{2B78E198-3ADA-4C66-BAAC-32EF6B158A0C}" dt="2022-05-17T02:38:01.601" v="16" actId="26606"/>
          <ac:spMkLst>
            <pc:docMk/>
            <pc:sldMk cId="313974124" sldId="257"/>
            <ac:spMk id="9" creationId="{FF9F2414-84E8-453E-B1F3-389FDE8192D9}"/>
          </ac:spMkLst>
        </pc:spChg>
        <pc:spChg chg="add">
          <ac:chgData name="Tuttle, Monica" userId="966b0d8c-d660-4a10-a8bc-f58daf86d7ad" providerId="ADAL" clId="{2B78E198-3ADA-4C66-BAAC-32EF6B158A0C}" dt="2022-05-17T02:38:01.601" v="16" actId="26606"/>
          <ac:spMkLst>
            <pc:docMk/>
            <pc:sldMk cId="313974124" sldId="257"/>
            <ac:spMk id="10" creationId="{83C98ABE-055B-441F-B07E-44F97F083C39}"/>
          </ac:spMkLst>
        </pc:spChg>
        <pc:spChg chg="add">
          <ac:chgData name="Tuttle, Monica" userId="966b0d8c-d660-4a10-a8bc-f58daf86d7ad" providerId="ADAL" clId="{2B78E198-3ADA-4C66-BAAC-32EF6B158A0C}" dt="2022-05-17T02:38:01.601" v="16" actId="26606"/>
          <ac:spMkLst>
            <pc:docMk/>
            <pc:sldMk cId="313974124" sldId="257"/>
            <ac:spMk id="12" creationId="{29FDB030-9B49-4CED-8CCD-4D99382388AC}"/>
          </ac:spMkLst>
        </pc:spChg>
        <pc:spChg chg="add">
          <ac:chgData name="Tuttle, Monica" userId="966b0d8c-d660-4a10-a8bc-f58daf86d7ad" providerId="ADAL" clId="{2B78E198-3ADA-4C66-BAAC-32EF6B158A0C}" dt="2022-05-17T02:38:01.601" v="16" actId="26606"/>
          <ac:spMkLst>
            <pc:docMk/>
            <pc:sldMk cId="313974124" sldId="257"/>
            <ac:spMk id="14" creationId="{3783CA14-24A1-485C-8B30-D6A5D87987AD}"/>
          </ac:spMkLst>
        </pc:spChg>
        <pc:spChg chg="del">
          <ac:chgData name="Tuttle, Monica" userId="966b0d8c-d660-4a10-a8bc-f58daf86d7ad" providerId="ADAL" clId="{2B78E198-3ADA-4C66-BAAC-32EF6B158A0C}" dt="2022-05-17T02:37:45.644" v="9" actId="6264"/>
          <ac:spMkLst>
            <pc:docMk/>
            <pc:sldMk cId="313974124" sldId="257"/>
            <ac:spMk id="16" creationId="{FE54AADB-50C7-4293-94C0-27361A32B8CF}"/>
          </ac:spMkLst>
        </pc:spChg>
        <pc:spChg chg="del">
          <ac:chgData name="Tuttle, Monica" userId="966b0d8c-d660-4a10-a8bc-f58daf86d7ad" providerId="ADAL" clId="{2B78E198-3ADA-4C66-BAAC-32EF6B158A0C}" dt="2022-05-17T02:37:45.644" v="9" actId="6264"/>
          <ac:spMkLst>
            <pc:docMk/>
            <pc:sldMk cId="313974124" sldId="257"/>
            <ac:spMk id="17" creationId="{664E23E2-7440-4E36-A67B-0F88C5F7E185}"/>
          </ac:spMkLst>
        </pc:spChg>
        <pc:spChg chg="del">
          <ac:chgData name="Tuttle, Monica" userId="966b0d8c-d660-4a10-a8bc-f58daf86d7ad" providerId="ADAL" clId="{2B78E198-3ADA-4C66-BAAC-32EF6B158A0C}" dt="2022-05-17T02:37:45.644" v="9" actId="6264"/>
          <ac:spMkLst>
            <pc:docMk/>
            <pc:sldMk cId="313974124" sldId="257"/>
            <ac:spMk id="18" creationId="{B06949AE-010D-4C18-8AED-7872085ADD57}"/>
          </ac:spMkLst>
        </pc:spChg>
        <pc:spChg chg="add">
          <ac:chgData name="Tuttle, Monica" userId="966b0d8c-d660-4a10-a8bc-f58daf86d7ad" providerId="ADAL" clId="{2B78E198-3ADA-4C66-BAAC-32EF6B158A0C}" dt="2022-05-17T02:38:01.601" v="16" actId="26606"/>
          <ac:spMkLst>
            <pc:docMk/>
            <pc:sldMk cId="313974124" sldId="257"/>
            <ac:spMk id="20" creationId="{3ECA69A1-7536-43AC-85EF-C7106179F5ED}"/>
          </ac:spMkLst>
        </pc:spChg>
        <pc:picChg chg="add mod">
          <ac:chgData name="Tuttle, Monica" userId="966b0d8c-d660-4a10-a8bc-f58daf86d7ad" providerId="ADAL" clId="{2B78E198-3ADA-4C66-BAAC-32EF6B158A0C}" dt="2022-05-17T02:38:19.176" v="19" actId="1076"/>
          <ac:picMkLst>
            <pc:docMk/>
            <pc:sldMk cId="313974124" sldId="257"/>
            <ac:picMk id="3" creationId="{126801EF-EB0E-4C43-8917-15175497F191}"/>
          </ac:picMkLst>
        </pc:picChg>
        <pc:picChg chg="del mod">
          <ac:chgData name="Tuttle, Monica" userId="966b0d8c-d660-4a10-a8bc-f58daf86d7ad" providerId="ADAL" clId="{2B78E198-3ADA-4C66-BAAC-32EF6B158A0C}" dt="2022-05-17T02:37:55.389" v="14" actId="478"/>
          <ac:picMkLst>
            <pc:docMk/>
            <pc:sldMk cId="313974124" sldId="257"/>
            <ac:picMk id="5" creationId="{56379136-F059-46F9-96B1-1C9D66659C8A}"/>
          </ac:picMkLst>
        </pc:picChg>
        <pc:picChg chg="del mod">
          <ac:chgData name="Tuttle, Monica" userId="966b0d8c-d660-4a10-a8bc-f58daf86d7ad" providerId="ADAL" clId="{2B78E198-3ADA-4C66-BAAC-32EF6B158A0C}" dt="2022-05-17T02:37:48.748" v="10" actId="478"/>
          <ac:picMkLst>
            <pc:docMk/>
            <pc:sldMk cId="313974124" sldId="257"/>
            <ac:picMk id="7" creationId="{D95B6F25-4B97-498A-89BA-F2C092F4088E}"/>
          </ac:picMkLst>
        </pc:picChg>
      </pc:sldChg>
      <pc:sldChg chg="del">
        <pc:chgData name="Tuttle, Monica" userId="966b0d8c-d660-4a10-a8bc-f58daf86d7ad" providerId="ADAL" clId="{2B78E198-3ADA-4C66-BAAC-32EF6B158A0C}" dt="2022-05-17T02:35:54.806" v="0" actId="2696"/>
        <pc:sldMkLst>
          <pc:docMk/>
          <pc:sldMk cId="915541791" sldId="258"/>
        </pc:sldMkLst>
      </pc:sldChg>
      <pc:sldChg chg="addSp delSp modSp del mod setClrOvrMap">
        <pc:chgData name="Tuttle, Monica" userId="966b0d8c-d660-4a10-a8bc-f58daf86d7ad" providerId="ADAL" clId="{2B78E198-3ADA-4C66-BAAC-32EF6B158A0C}" dt="2022-05-17T13:23:44.278" v="59" actId="2696"/>
        <pc:sldMkLst>
          <pc:docMk/>
          <pc:sldMk cId="1214552291" sldId="260"/>
        </pc:sldMkLst>
        <pc:spChg chg="mod">
          <ac:chgData name="Tuttle, Monica" userId="966b0d8c-d660-4a10-a8bc-f58daf86d7ad" providerId="ADAL" clId="{2B78E198-3ADA-4C66-BAAC-32EF6B158A0C}" dt="2022-05-17T02:45:00.851" v="39" actId="26606"/>
          <ac:spMkLst>
            <pc:docMk/>
            <pc:sldMk cId="1214552291" sldId="260"/>
            <ac:spMk id="5" creationId="{4105CEBA-739F-44FC-ACF4-271FA405A311}"/>
          </ac:spMkLst>
        </pc:spChg>
        <pc:spChg chg="add del">
          <ac:chgData name="Tuttle, Monica" userId="966b0d8c-d660-4a10-a8bc-f58daf86d7ad" providerId="ADAL" clId="{2B78E198-3ADA-4C66-BAAC-32EF6B158A0C}" dt="2022-05-17T02:45:00.851" v="39" actId="26606"/>
          <ac:spMkLst>
            <pc:docMk/>
            <pc:sldMk cId="1214552291" sldId="260"/>
            <ac:spMk id="26" creationId="{B50AB553-2A96-4A92-96F2-93548E096954}"/>
          </ac:spMkLst>
        </pc:spChg>
        <pc:spChg chg="add del">
          <ac:chgData name="Tuttle, Monica" userId="966b0d8c-d660-4a10-a8bc-f58daf86d7ad" providerId="ADAL" clId="{2B78E198-3ADA-4C66-BAAC-32EF6B158A0C}" dt="2022-05-17T02:45:00.851" v="39" actId="26606"/>
          <ac:spMkLst>
            <pc:docMk/>
            <pc:sldMk cId="1214552291" sldId="260"/>
            <ac:spMk id="30" creationId="{9228552E-C8B1-4A80-8448-0787CE0FC704}"/>
          </ac:spMkLst>
        </pc:spChg>
        <pc:graphicFrameChg chg="mod modGraphic">
          <ac:chgData name="Tuttle, Monica" userId="966b0d8c-d660-4a10-a8bc-f58daf86d7ad" providerId="ADAL" clId="{2B78E198-3ADA-4C66-BAAC-32EF6B158A0C}" dt="2022-05-17T02:45:00.851" v="39" actId="26606"/>
          <ac:graphicFrameMkLst>
            <pc:docMk/>
            <pc:sldMk cId="1214552291" sldId="260"/>
            <ac:graphicFrameMk id="24" creationId="{B2B414F9-B7C3-2157-AAEE-3BC6D1E6A6C2}"/>
          </ac:graphicFrameMkLst>
        </pc:graphicFrameChg>
        <pc:picChg chg="mod">
          <ac:chgData name="Tuttle, Monica" userId="966b0d8c-d660-4a10-a8bc-f58daf86d7ad" providerId="ADAL" clId="{2B78E198-3ADA-4C66-BAAC-32EF6B158A0C}" dt="2022-05-17T02:45:00.851" v="39" actId="26606"/>
          <ac:picMkLst>
            <pc:docMk/>
            <pc:sldMk cId="1214552291" sldId="260"/>
            <ac:picMk id="25" creationId="{35092335-DC2D-EC22-3907-406E46D41A27}"/>
          </ac:picMkLst>
        </pc:picChg>
      </pc:sldChg>
      <pc:sldChg chg="del">
        <pc:chgData name="Tuttle, Monica" userId="966b0d8c-d660-4a10-a8bc-f58daf86d7ad" providerId="ADAL" clId="{2B78E198-3ADA-4C66-BAAC-32EF6B158A0C}" dt="2022-05-17T02:49:38.656" v="46" actId="2696"/>
        <pc:sldMkLst>
          <pc:docMk/>
          <pc:sldMk cId="987808590" sldId="261"/>
        </pc:sldMkLst>
      </pc:sldChg>
      <pc:sldChg chg="del">
        <pc:chgData name="Tuttle, Monica" userId="966b0d8c-d660-4a10-a8bc-f58daf86d7ad" providerId="ADAL" clId="{2B78E198-3ADA-4C66-BAAC-32EF6B158A0C}" dt="2022-05-17T02:49:41.516" v="47" actId="2696"/>
        <pc:sldMkLst>
          <pc:docMk/>
          <pc:sldMk cId="2635513849" sldId="262"/>
        </pc:sldMkLst>
      </pc:sldChg>
      <pc:sldChg chg="del">
        <pc:chgData name="Tuttle, Monica" userId="966b0d8c-d660-4a10-a8bc-f58daf86d7ad" providerId="ADAL" clId="{2B78E198-3ADA-4C66-BAAC-32EF6B158A0C}" dt="2022-05-17T02:40:35.497" v="33" actId="2696"/>
        <pc:sldMkLst>
          <pc:docMk/>
          <pc:sldMk cId="3445406572" sldId="263"/>
        </pc:sldMkLst>
      </pc:sldChg>
      <pc:sldChg chg="del">
        <pc:chgData name="Tuttle, Monica" userId="966b0d8c-d660-4a10-a8bc-f58daf86d7ad" providerId="ADAL" clId="{2B78E198-3ADA-4C66-BAAC-32EF6B158A0C}" dt="2022-05-17T13:23:32.387" v="57" actId="2696"/>
        <pc:sldMkLst>
          <pc:docMk/>
          <pc:sldMk cId="269360403" sldId="264"/>
        </pc:sldMkLst>
      </pc:sldChg>
      <pc:sldChg chg="del">
        <pc:chgData name="Tuttle, Monica" userId="966b0d8c-d660-4a10-a8bc-f58daf86d7ad" providerId="ADAL" clId="{2B78E198-3ADA-4C66-BAAC-32EF6B158A0C}" dt="2022-05-17T13:23:27.589" v="56" actId="2696"/>
        <pc:sldMkLst>
          <pc:docMk/>
          <pc:sldMk cId="1054010523" sldId="265"/>
        </pc:sldMkLst>
      </pc:sldChg>
      <pc:sldChg chg="del">
        <pc:chgData name="Tuttle, Monica" userId="966b0d8c-d660-4a10-a8bc-f58daf86d7ad" providerId="ADAL" clId="{2B78E198-3ADA-4C66-BAAC-32EF6B158A0C}" dt="2022-05-17T02:42:46.034" v="34" actId="2696"/>
        <pc:sldMkLst>
          <pc:docMk/>
          <pc:sldMk cId="1463311554" sldId="266"/>
        </pc:sldMkLst>
      </pc:sldChg>
      <pc:sldChg chg="del">
        <pc:chgData name="Tuttle, Monica" userId="966b0d8c-d660-4a10-a8bc-f58daf86d7ad" providerId="ADAL" clId="{2B78E198-3ADA-4C66-BAAC-32EF6B158A0C}" dt="2022-05-17T02:42:50.816" v="35" actId="2696"/>
        <pc:sldMkLst>
          <pc:docMk/>
          <pc:sldMk cId="1473914945" sldId="268"/>
        </pc:sldMkLst>
      </pc:sldChg>
      <pc:sldChg chg="del">
        <pc:chgData name="Tuttle, Monica" userId="966b0d8c-d660-4a10-a8bc-f58daf86d7ad" providerId="ADAL" clId="{2B78E198-3ADA-4C66-BAAC-32EF6B158A0C}" dt="2022-05-17T02:49:47.700" v="48" actId="2696"/>
        <pc:sldMkLst>
          <pc:docMk/>
          <pc:sldMk cId="2462651110" sldId="269"/>
        </pc:sldMkLst>
      </pc:sldChg>
      <pc:sldChg chg="del">
        <pc:chgData name="Tuttle, Monica" userId="966b0d8c-d660-4a10-a8bc-f58daf86d7ad" providerId="ADAL" clId="{2B78E198-3ADA-4C66-BAAC-32EF6B158A0C}" dt="2022-05-17T02:42:58.233" v="36" actId="2696"/>
        <pc:sldMkLst>
          <pc:docMk/>
          <pc:sldMk cId="3254489530" sldId="270"/>
        </pc:sldMkLst>
      </pc:sldChg>
      <pc:sldChg chg="delSp modSp del mod delDesignElem chgLayout">
        <pc:chgData name="Tuttle, Monica" userId="966b0d8c-d660-4a10-a8bc-f58daf86d7ad" providerId="ADAL" clId="{2B78E198-3ADA-4C66-BAAC-32EF6B158A0C}" dt="2022-05-17T02:49:19.673" v="44" actId="2696"/>
        <pc:sldMkLst>
          <pc:docMk/>
          <pc:sldMk cId="845163684" sldId="271"/>
        </pc:sldMkLst>
        <pc:spChg chg="del">
          <ac:chgData name="Tuttle, Monica" userId="966b0d8c-d660-4a10-a8bc-f58daf86d7ad" providerId="ADAL" clId="{2B78E198-3ADA-4C66-BAAC-32EF6B158A0C}" dt="2022-05-17T02:38:53.592" v="21" actId="6264"/>
          <ac:spMkLst>
            <pc:docMk/>
            <pc:sldMk cId="845163684" sldId="271"/>
            <ac:spMk id="8" creationId="{F3060C83-F051-4F0E-ABAD-AA0DFC48B218}"/>
          </ac:spMkLst>
        </pc:spChg>
        <pc:spChg chg="del">
          <ac:chgData name="Tuttle, Monica" userId="966b0d8c-d660-4a10-a8bc-f58daf86d7ad" providerId="ADAL" clId="{2B78E198-3ADA-4C66-BAAC-32EF6B158A0C}" dt="2022-05-17T02:38:53.592" v="21" actId="6264"/>
          <ac:spMkLst>
            <pc:docMk/>
            <pc:sldMk cId="845163684" sldId="271"/>
            <ac:spMk id="10" creationId="{83C98ABE-055B-441F-B07E-44F97F083C39}"/>
          </ac:spMkLst>
        </pc:spChg>
        <pc:spChg chg="del">
          <ac:chgData name="Tuttle, Monica" userId="966b0d8c-d660-4a10-a8bc-f58daf86d7ad" providerId="ADAL" clId="{2B78E198-3ADA-4C66-BAAC-32EF6B158A0C}" dt="2022-05-17T02:38:53.592" v="21" actId="6264"/>
          <ac:spMkLst>
            <pc:docMk/>
            <pc:sldMk cId="845163684" sldId="271"/>
            <ac:spMk id="12" creationId="{29FDB030-9B49-4CED-8CCD-4D99382388AC}"/>
          </ac:spMkLst>
        </pc:spChg>
        <pc:spChg chg="del">
          <ac:chgData name="Tuttle, Monica" userId="966b0d8c-d660-4a10-a8bc-f58daf86d7ad" providerId="ADAL" clId="{2B78E198-3ADA-4C66-BAAC-32EF6B158A0C}" dt="2022-05-17T02:38:53.592" v="21" actId="6264"/>
          <ac:spMkLst>
            <pc:docMk/>
            <pc:sldMk cId="845163684" sldId="271"/>
            <ac:spMk id="14" creationId="{3783CA14-24A1-485C-8B30-D6A5D87987AD}"/>
          </ac:spMkLst>
        </pc:spChg>
        <pc:spChg chg="del">
          <ac:chgData name="Tuttle, Monica" userId="966b0d8c-d660-4a10-a8bc-f58daf86d7ad" providerId="ADAL" clId="{2B78E198-3ADA-4C66-BAAC-32EF6B158A0C}" dt="2022-05-17T02:38:53.592" v="21" actId="6264"/>
          <ac:spMkLst>
            <pc:docMk/>
            <pc:sldMk cId="845163684" sldId="271"/>
            <ac:spMk id="16" creationId="{9A97C86A-04D6-40F7-AE84-31AB43E6A846}"/>
          </ac:spMkLst>
        </pc:spChg>
        <pc:spChg chg="del">
          <ac:chgData name="Tuttle, Monica" userId="966b0d8c-d660-4a10-a8bc-f58daf86d7ad" providerId="ADAL" clId="{2B78E198-3ADA-4C66-BAAC-32EF6B158A0C}" dt="2022-05-17T02:38:53.592" v="21" actId="6264"/>
          <ac:spMkLst>
            <pc:docMk/>
            <pc:sldMk cId="845163684" sldId="271"/>
            <ac:spMk id="18" creationId="{FF9F2414-84E8-453E-B1F3-389FDE8192D9}"/>
          </ac:spMkLst>
        </pc:spChg>
        <pc:spChg chg="del">
          <ac:chgData name="Tuttle, Monica" userId="966b0d8c-d660-4a10-a8bc-f58daf86d7ad" providerId="ADAL" clId="{2B78E198-3ADA-4C66-BAAC-32EF6B158A0C}" dt="2022-05-17T02:38:53.592" v="21" actId="6264"/>
          <ac:spMkLst>
            <pc:docMk/>
            <pc:sldMk cId="845163684" sldId="271"/>
            <ac:spMk id="20" creationId="{3ECA69A1-7536-43AC-85EF-C7106179F5ED}"/>
          </ac:spMkLst>
        </pc:spChg>
        <pc:picChg chg="mod">
          <ac:chgData name="Tuttle, Monica" userId="966b0d8c-d660-4a10-a8bc-f58daf86d7ad" providerId="ADAL" clId="{2B78E198-3ADA-4C66-BAAC-32EF6B158A0C}" dt="2022-05-17T02:39:40.182" v="32" actId="14100"/>
          <ac:picMkLst>
            <pc:docMk/>
            <pc:sldMk cId="845163684" sldId="271"/>
            <ac:picMk id="3" creationId="{F1431702-2C3D-4840-AEC9-9207001ED758}"/>
          </ac:picMkLst>
        </pc:picChg>
      </pc:sldChg>
      <pc:sldChg chg="delSp modSp mod ord delDesignElem chgLayout">
        <pc:chgData name="Tuttle, Monica" userId="966b0d8c-d660-4a10-a8bc-f58daf86d7ad" providerId="ADAL" clId="{2B78E198-3ADA-4C66-BAAC-32EF6B158A0C}" dt="2022-05-18T00:43:51.111" v="87"/>
        <pc:sldMkLst>
          <pc:docMk/>
          <pc:sldMk cId="458036652" sldId="273"/>
        </pc:sldMkLst>
        <pc:spChg chg="del">
          <ac:chgData name="Tuttle, Monica" userId="966b0d8c-d660-4a10-a8bc-f58daf86d7ad" providerId="ADAL" clId="{2B78E198-3ADA-4C66-BAAC-32EF6B158A0C}" dt="2022-05-17T02:39:15.624" v="26" actId="6264"/>
          <ac:spMkLst>
            <pc:docMk/>
            <pc:sldMk cId="458036652" sldId="273"/>
            <ac:spMk id="8" creationId="{86FF76B9-219D-4469-AF87-0236D29032F1}"/>
          </ac:spMkLst>
        </pc:spChg>
        <pc:spChg chg="del">
          <ac:chgData name="Tuttle, Monica" userId="966b0d8c-d660-4a10-a8bc-f58daf86d7ad" providerId="ADAL" clId="{2B78E198-3ADA-4C66-BAAC-32EF6B158A0C}" dt="2022-05-17T02:39:15.624" v="26" actId="6264"/>
          <ac:spMkLst>
            <pc:docMk/>
            <pc:sldMk cId="458036652" sldId="273"/>
            <ac:spMk id="14" creationId="{2E80C965-DB6D-4F81-9E9E-B027384D0BD6}"/>
          </ac:spMkLst>
        </pc:spChg>
        <pc:spChg chg="del">
          <ac:chgData name="Tuttle, Monica" userId="966b0d8c-d660-4a10-a8bc-f58daf86d7ad" providerId="ADAL" clId="{2B78E198-3ADA-4C66-BAAC-32EF6B158A0C}" dt="2022-05-17T02:39:15.624" v="26" actId="6264"/>
          <ac:spMkLst>
            <pc:docMk/>
            <pc:sldMk cId="458036652" sldId="273"/>
            <ac:spMk id="16" creationId="{633C5E46-DAC5-4661-9C87-22B08E2A512F}"/>
          </ac:spMkLst>
        </pc:spChg>
        <pc:grpChg chg="del">
          <ac:chgData name="Tuttle, Monica" userId="966b0d8c-d660-4a10-a8bc-f58daf86d7ad" providerId="ADAL" clId="{2B78E198-3ADA-4C66-BAAC-32EF6B158A0C}" dt="2022-05-17T02:39:15.624" v="26" actId="6264"/>
          <ac:grpSpMkLst>
            <pc:docMk/>
            <pc:sldMk cId="458036652" sldId="273"/>
            <ac:grpSpMk id="10" creationId="{DB88BD78-87E1-424D-B479-C37D8E41B12E}"/>
          </ac:grpSpMkLst>
        </pc:grpChg>
        <pc:picChg chg="mod">
          <ac:chgData name="Tuttle, Monica" userId="966b0d8c-d660-4a10-a8bc-f58daf86d7ad" providerId="ADAL" clId="{2B78E198-3ADA-4C66-BAAC-32EF6B158A0C}" dt="2022-05-17T02:39:26.812" v="29" actId="1076"/>
          <ac:picMkLst>
            <pc:docMk/>
            <pc:sldMk cId="458036652" sldId="273"/>
            <ac:picMk id="3" creationId="{FDD74419-2EF6-4F4A-A6BE-C9509CC6668C}"/>
          </ac:picMkLst>
        </pc:picChg>
      </pc:sldChg>
      <pc:sldChg chg="del">
        <pc:chgData name="Tuttle, Monica" userId="966b0d8c-d660-4a10-a8bc-f58daf86d7ad" providerId="ADAL" clId="{2B78E198-3ADA-4C66-BAAC-32EF6B158A0C}" dt="2022-05-17T02:49:34.667" v="45" actId="2696"/>
        <pc:sldMkLst>
          <pc:docMk/>
          <pc:sldMk cId="1250494940" sldId="275"/>
        </pc:sldMkLst>
      </pc:sldChg>
      <pc:sldChg chg="del">
        <pc:chgData name="Tuttle, Monica" userId="966b0d8c-d660-4a10-a8bc-f58daf86d7ad" providerId="ADAL" clId="{2B78E198-3ADA-4C66-BAAC-32EF6B158A0C}" dt="2022-05-17T13:23:37.794" v="58" actId="2696"/>
        <pc:sldMkLst>
          <pc:docMk/>
          <pc:sldMk cId="3663900411" sldId="276"/>
        </pc:sldMkLst>
      </pc:sldChg>
      <pc:sldChg chg="modSp mod ord">
        <pc:chgData name="Tuttle, Monica" userId="966b0d8c-d660-4a10-a8bc-f58daf86d7ad" providerId="ADAL" clId="{2B78E198-3ADA-4C66-BAAC-32EF6B158A0C}" dt="2022-05-18T01:14:30.145" v="99"/>
        <pc:sldMkLst>
          <pc:docMk/>
          <pc:sldMk cId="2087307904" sldId="277"/>
        </pc:sldMkLst>
        <pc:picChg chg="mod">
          <ac:chgData name="Tuttle, Monica" userId="966b0d8c-d660-4a10-a8bc-f58daf86d7ad" providerId="ADAL" clId="{2B78E198-3ADA-4C66-BAAC-32EF6B158A0C}" dt="2022-05-17T02:48:03.178" v="41" actId="14826"/>
          <ac:picMkLst>
            <pc:docMk/>
            <pc:sldMk cId="2087307904" sldId="277"/>
            <ac:picMk id="5" creationId="{CBF08168-2CAD-49AB-8DD4-F80336B92B53}"/>
          </ac:picMkLst>
        </pc:picChg>
      </pc:sldChg>
      <pc:sldChg chg="ord">
        <pc:chgData name="Tuttle, Monica" userId="966b0d8c-d660-4a10-a8bc-f58daf86d7ad" providerId="ADAL" clId="{2B78E198-3ADA-4C66-BAAC-32EF6B158A0C}" dt="2022-05-18T01:14:46.935" v="101"/>
        <pc:sldMkLst>
          <pc:docMk/>
          <pc:sldMk cId="2726889829" sldId="279"/>
        </pc:sldMkLst>
      </pc:sldChg>
      <pc:sldChg chg="modSp mod">
        <pc:chgData name="Tuttle, Monica" userId="966b0d8c-d660-4a10-a8bc-f58daf86d7ad" providerId="ADAL" clId="{2B78E198-3ADA-4C66-BAAC-32EF6B158A0C}" dt="2022-05-18T00:37:48.878" v="83" actId="1076"/>
        <pc:sldMkLst>
          <pc:docMk/>
          <pc:sldMk cId="3732971224" sldId="280"/>
        </pc:sldMkLst>
        <pc:picChg chg="mod">
          <ac:chgData name="Tuttle, Monica" userId="966b0d8c-d660-4a10-a8bc-f58daf86d7ad" providerId="ADAL" clId="{2B78E198-3ADA-4C66-BAAC-32EF6B158A0C}" dt="2022-05-18T00:37:48.878" v="83" actId="1076"/>
          <ac:picMkLst>
            <pc:docMk/>
            <pc:sldMk cId="3732971224" sldId="280"/>
            <ac:picMk id="9" creationId="{25F6D518-4116-4B1F-8EC4-D569BE8BD1A4}"/>
          </ac:picMkLst>
        </pc:picChg>
      </pc:sldChg>
      <pc:sldChg chg="modSp mod">
        <pc:chgData name="Tuttle, Monica" userId="966b0d8c-d660-4a10-a8bc-f58daf86d7ad" providerId="ADAL" clId="{2B78E198-3ADA-4C66-BAAC-32EF6B158A0C}" dt="2022-05-18T00:34:12.480" v="75" actId="1076"/>
        <pc:sldMkLst>
          <pc:docMk/>
          <pc:sldMk cId="288861670" sldId="281"/>
        </pc:sldMkLst>
        <pc:picChg chg="mod">
          <ac:chgData name="Tuttle, Monica" userId="966b0d8c-d660-4a10-a8bc-f58daf86d7ad" providerId="ADAL" clId="{2B78E198-3ADA-4C66-BAAC-32EF6B158A0C}" dt="2022-05-18T00:34:12.480" v="75" actId="1076"/>
          <ac:picMkLst>
            <pc:docMk/>
            <pc:sldMk cId="288861670" sldId="281"/>
            <ac:picMk id="17" creationId="{7CA6EB92-2B35-4405-A48A-029504AE1E59}"/>
          </ac:picMkLst>
        </pc:picChg>
      </pc:sldChg>
      <pc:sldChg chg="ord">
        <pc:chgData name="Tuttle, Monica" userId="966b0d8c-d660-4a10-a8bc-f58daf86d7ad" providerId="ADAL" clId="{2B78E198-3ADA-4C66-BAAC-32EF6B158A0C}" dt="2022-05-18T01:15:06.320" v="103"/>
        <pc:sldMkLst>
          <pc:docMk/>
          <pc:sldMk cId="2744891812" sldId="282"/>
        </pc:sldMkLst>
      </pc:sldChg>
      <pc:sldChg chg="addSp modSp new mod">
        <pc:chgData name="Tuttle, Monica" userId="966b0d8c-d660-4a10-a8bc-f58daf86d7ad" providerId="ADAL" clId="{2B78E198-3ADA-4C66-BAAC-32EF6B158A0C}" dt="2022-05-17T02:53:24.209" v="55" actId="1076"/>
        <pc:sldMkLst>
          <pc:docMk/>
          <pc:sldMk cId="1995458806" sldId="283"/>
        </pc:sldMkLst>
        <pc:picChg chg="add mod">
          <ac:chgData name="Tuttle, Monica" userId="966b0d8c-d660-4a10-a8bc-f58daf86d7ad" providerId="ADAL" clId="{2B78E198-3ADA-4C66-BAAC-32EF6B158A0C}" dt="2022-05-17T02:53:24.209" v="55" actId="1076"/>
          <ac:picMkLst>
            <pc:docMk/>
            <pc:sldMk cId="1995458806" sldId="283"/>
            <ac:picMk id="3" creationId="{6B092272-37FB-418E-B2D3-B64229731F53}"/>
          </ac:picMkLst>
        </pc:picChg>
      </pc:sldChg>
      <pc:sldChg chg="addSp delSp modSp new mod ord">
        <pc:chgData name="Tuttle, Monica" userId="966b0d8c-d660-4a10-a8bc-f58daf86d7ad" providerId="ADAL" clId="{2B78E198-3ADA-4C66-BAAC-32EF6B158A0C}" dt="2022-05-18T01:14:15.474" v="95"/>
        <pc:sldMkLst>
          <pc:docMk/>
          <pc:sldMk cId="2100202879" sldId="284"/>
        </pc:sldMkLst>
        <pc:spChg chg="del">
          <ac:chgData name="Tuttle, Monica" userId="966b0d8c-d660-4a10-a8bc-f58daf86d7ad" providerId="ADAL" clId="{2B78E198-3ADA-4C66-BAAC-32EF6B158A0C}" dt="2022-05-17T22:19:42.752" v="65" actId="478"/>
          <ac:spMkLst>
            <pc:docMk/>
            <pc:sldMk cId="2100202879" sldId="284"/>
            <ac:spMk id="2" creationId="{F0998DF5-CE82-47B9-9CDE-3ED4693E8AE8}"/>
          </ac:spMkLst>
        </pc:spChg>
        <pc:spChg chg="del mod">
          <ac:chgData name="Tuttle, Monica" userId="966b0d8c-d660-4a10-a8bc-f58daf86d7ad" providerId="ADAL" clId="{2B78E198-3ADA-4C66-BAAC-32EF6B158A0C}" dt="2022-05-17T22:19:45.557" v="66" actId="478"/>
          <ac:spMkLst>
            <pc:docMk/>
            <pc:sldMk cId="2100202879" sldId="284"/>
            <ac:spMk id="3" creationId="{1A8B9FB5-DDE8-4449-96AB-8C5C60D4128E}"/>
          </ac:spMkLst>
        </pc:spChg>
        <pc:picChg chg="add mod">
          <ac:chgData name="Tuttle, Monica" userId="966b0d8c-d660-4a10-a8bc-f58daf86d7ad" providerId="ADAL" clId="{2B78E198-3ADA-4C66-BAAC-32EF6B158A0C}" dt="2022-05-18T00:35:48.891" v="80" actId="1076"/>
          <ac:picMkLst>
            <pc:docMk/>
            <pc:sldMk cId="2100202879" sldId="284"/>
            <ac:picMk id="5" creationId="{78A206EE-22BA-49BD-9143-F1BA5FC5C056}"/>
          </ac:picMkLst>
        </pc:picChg>
      </pc:sldChg>
      <pc:sldChg chg="addSp modSp new mod ord">
        <pc:chgData name="Tuttle, Monica" userId="966b0d8c-d660-4a10-a8bc-f58daf86d7ad" providerId="ADAL" clId="{2B78E198-3ADA-4C66-BAAC-32EF6B158A0C}" dt="2022-05-18T21:55:38.085" v="106"/>
        <pc:sldMkLst>
          <pc:docMk/>
          <pc:sldMk cId="2064012928" sldId="285"/>
        </pc:sldMkLst>
        <pc:picChg chg="add mod">
          <ac:chgData name="Tuttle, Monica" userId="966b0d8c-d660-4a10-a8bc-f58daf86d7ad" providerId="ADAL" clId="{2B78E198-3ADA-4C66-BAAC-32EF6B158A0C}" dt="2022-05-18T00:31:34.509" v="72" actId="1076"/>
          <ac:picMkLst>
            <pc:docMk/>
            <pc:sldMk cId="2064012928" sldId="285"/>
            <ac:picMk id="3" creationId="{553D9FB6-8B7E-46A6-8374-6DB075E7FC36}"/>
          </ac:picMkLst>
        </pc:picChg>
      </pc:sldChg>
      <pc:sldChg chg="addSp modSp new mod">
        <pc:chgData name="Tuttle, Monica" userId="966b0d8c-d660-4a10-a8bc-f58daf86d7ad" providerId="ADAL" clId="{2B78E198-3ADA-4C66-BAAC-32EF6B158A0C}" dt="2022-05-19T11:03:31.281" v="110" actId="732"/>
        <pc:sldMkLst>
          <pc:docMk/>
          <pc:sldMk cId="2894725150" sldId="286"/>
        </pc:sldMkLst>
        <pc:picChg chg="add mod modCrop">
          <ac:chgData name="Tuttle, Monica" userId="966b0d8c-d660-4a10-a8bc-f58daf86d7ad" providerId="ADAL" clId="{2B78E198-3ADA-4C66-BAAC-32EF6B158A0C}" dt="2022-05-19T11:03:31.281" v="110" actId="732"/>
          <ac:picMkLst>
            <pc:docMk/>
            <pc:sldMk cId="2894725150" sldId="286"/>
            <ac:picMk id="3" creationId="{313B52A1-C4AF-47F5-A322-D37F20D9CF8E}"/>
          </ac:picMkLst>
        </pc:picChg>
      </pc:sldChg>
      <pc:sldChg chg="addSp modSp new mod">
        <pc:chgData name="Tuttle, Monica" userId="966b0d8c-d660-4a10-a8bc-f58daf86d7ad" providerId="ADAL" clId="{2B78E198-3ADA-4C66-BAAC-32EF6B158A0C}" dt="2022-05-19T21:35:24.993" v="117" actId="1076"/>
        <pc:sldMkLst>
          <pc:docMk/>
          <pc:sldMk cId="2734633448" sldId="287"/>
        </pc:sldMkLst>
        <pc:picChg chg="add mod">
          <ac:chgData name="Tuttle, Monica" userId="966b0d8c-d660-4a10-a8bc-f58daf86d7ad" providerId="ADAL" clId="{2B78E198-3ADA-4C66-BAAC-32EF6B158A0C}" dt="2022-05-19T21:35:24.993" v="117" actId="1076"/>
          <ac:picMkLst>
            <pc:docMk/>
            <pc:sldMk cId="2734633448" sldId="287"/>
            <ac:picMk id="3" creationId="{4526DBD3-D178-4D4F-9E97-6C71EF207350}"/>
          </ac:picMkLst>
        </pc:picChg>
      </pc:sldChg>
    </pc:docChg>
  </pc:docChgLst>
  <pc:docChgLst>
    <pc:chgData name="Tuttle, Monica" userId="966b0d8c-d660-4a10-a8bc-f58daf86d7ad" providerId="ADAL" clId="{17F36B45-57D4-40D3-AB8E-53A6398E0997}"/>
    <pc:docChg chg="undo redo custSel addSld delSld modSld sldOrd">
      <pc:chgData name="Tuttle, Monica" userId="966b0d8c-d660-4a10-a8bc-f58daf86d7ad" providerId="ADAL" clId="{17F36B45-57D4-40D3-AB8E-53A6398E0997}" dt="2022-06-30T15:53:16.953" v="5933" actId="1076"/>
      <pc:docMkLst>
        <pc:docMk/>
      </pc:docMkLst>
      <pc:sldChg chg="addSp delSp modSp mod setBg">
        <pc:chgData name="Tuttle, Monica" userId="966b0d8c-d660-4a10-a8bc-f58daf86d7ad" providerId="ADAL" clId="{17F36B45-57D4-40D3-AB8E-53A6398E0997}" dt="2022-06-21T23:15:36.517" v="3601" actId="20577"/>
        <pc:sldMkLst>
          <pc:docMk/>
          <pc:sldMk cId="1150859544" sldId="256"/>
        </pc:sldMkLst>
        <pc:spChg chg="mod">
          <ac:chgData name="Tuttle, Monica" userId="966b0d8c-d660-4a10-a8bc-f58daf86d7ad" providerId="ADAL" clId="{17F36B45-57D4-40D3-AB8E-53A6398E0997}" dt="2022-06-21T23:15:36.517" v="3601" actId="20577"/>
          <ac:spMkLst>
            <pc:docMk/>
            <pc:sldMk cId="1150859544" sldId="256"/>
            <ac:spMk id="2" creationId="{07B0DCFC-F5DE-4730-AD2D-B46326DABA96}"/>
          </ac:spMkLst>
        </pc:spChg>
        <pc:spChg chg="add del">
          <ac:chgData name="Tuttle, Monica" userId="966b0d8c-d660-4a10-a8bc-f58daf86d7ad" providerId="ADAL" clId="{17F36B45-57D4-40D3-AB8E-53A6398E0997}" dt="2022-06-13T18:59:23.406" v="95" actId="26606"/>
          <ac:spMkLst>
            <pc:docMk/>
            <pc:sldMk cId="1150859544" sldId="256"/>
            <ac:spMk id="7" creationId="{88294908-8B00-4F58-BBBA-20F71A40AA9E}"/>
          </ac:spMkLst>
        </pc:spChg>
        <pc:spChg chg="add del">
          <ac:chgData name="Tuttle, Monica" userId="966b0d8c-d660-4a10-a8bc-f58daf86d7ad" providerId="ADAL" clId="{17F36B45-57D4-40D3-AB8E-53A6398E0997}" dt="2022-06-13T18:59:23.406" v="95" actId="26606"/>
          <ac:spMkLst>
            <pc:docMk/>
            <pc:sldMk cId="1150859544" sldId="256"/>
            <ac:spMk id="9" creationId="{4364C879-1404-4203-8E9D-CC5DE0A621A2}"/>
          </ac:spMkLst>
        </pc:spChg>
        <pc:spChg chg="add del">
          <ac:chgData name="Tuttle, Monica" userId="966b0d8c-d660-4a10-a8bc-f58daf86d7ad" providerId="ADAL" clId="{17F36B45-57D4-40D3-AB8E-53A6398E0997}" dt="2022-06-13T18:59:23.406" v="95" actId="26606"/>
          <ac:spMkLst>
            <pc:docMk/>
            <pc:sldMk cId="1150859544" sldId="256"/>
            <ac:spMk id="11" creationId="{84617302-4B0D-4351-A6BB-6F0930D943AC}"/>
          </ac:spMkLst>
        </pc:spChg>
        <pc:spChg chg="add del">
          <ac:chgData name="Tuttle, Monica" userId="966b0d8c-d660-4a10-a8bc-f58daf86d7ad" providerId="ADAL" clId="{17F36B45-57D4-40D3-AB8E-53A6398E0997}" dt="2022-06-13T18:59:23.406" v="95" actId="26606"/>
          <ac:spMkLst>
            <pc:docMk/>
            <pc:sldMk cId="1150859544" sldId="256"/>
            <ac:spMk id="13" creationId="{DA2C7802-C2E0-4218-8F89-8DD7CCD2CD1C}"/>
          </ac:spMkLst>
        </pc:spChg>
        <pc:spChg chg="add del">
          <ac:chgData name="Tuttle, Monica" userId="966b0d8c-d660-4a10-a8bc-f58daf86d7ad" providerId="ADAL" clId="{17F36B45-57D4-40D3-AB8E-53A6398E0997}" dt="2022-06-13T18:59:23.406" v="95" actId="26606"/>
          <ac:spMkLst>
            <pc:docMk/>
            <pc:sldMk cId="1150859544" sldId="256"/>
            <ac:spMk id="15" creationId="{A6D7111A-21E5-4EE9-8A78-10E5530F0116}"/>
          </ac:spMkLst>
        </pc:spChg>
        <pc:spChg chg="add del">
          <ac:chgData name="Tuttle, Monica" userId="966b0d8c-d660-4a10-a8bc-f58daf86d7ad" providerId="ADAL" clId="{17F36B45-57D4-40D3-AB8E-53A6398E0997}" dt="2022-06-13T18:59:23.406" v="95" actId="26606"/>
          <ac:spMkLst>
            <pc:docMk/>
            <pc:sldMk cId="1150859544" sldId="256"/>
            <ac:spMk id="17" creationId="{A3969E80-A77B-49FC-9122-D89AFD5EE118}"/>
          </ac:spMkLst>
        </pc:spChg>
        <pc:spChg chg="add del">
          <ac:chgData name="Tuttle, Monica" userId="966b0d8c-d660-4a10-a8bc-f58daf86d7ad" providerId="ADAL" clId="{17F36B45-57D4-40D3-AB8E-53A6398E0997}" dt="2022-06-13T18:59:23.406" v="95" actId="26606"/>
          <ac:spMkLst>
            <pc:docMk/>
            <pc:sldMk cId="1150859544" sldId="256"/>
            <ac:spMk id="19" creationId="{1849CA57-76BD-4CF2-80BA-D7A46A01B7B1}"/>
          </ac:spMkLst>
        </pc:spChg>
        <pc:spChg chg="add del">
          <ac:chgData name="Tuttle, Monica" userId="966b0d8c-d660-4a10-a8bc-f58daf86d7ad" providerId="ADAL" clId="{17F36B45-57D4-40D3-AB8E-53A6398E0997}" dt="2022-06-13T18:59:23.406" v="95" actId="26606"/>
          <ac:spMkLst>
            <pc:docMk/>
            <pc:sldMk cId="1150859544" sldId="256"/>
            <ac:spMk id="21" creationId="{35E9085E-E730-4768-83D4-6CB7E9897153}"/>
          </ac:spMkLst>
        </pc:spChg>
        <pc:spChg chg="add del">
          <ac:chgData name="Tuttle, Monica" userId="966b0d8c-d660-4a10-a8bc-f58daf86d7ad" providerId="ADAL" clId="{17F36B45-57D4-40D3-AB8E-53A6398E0997}" dt="2022-06-13T18:59:23.406" v="95" actId="26606"/>
          <ac:spMkLst>
            <pc:docMk/>
            <pc:sldMk cId="1150859544" sldId="256"/>
            <ac:spMk id="23" creationId="{973272FE-A474-4CAE-8CA2-BCC8B476C3F4}"/>
          </ac:spMkLst>
        </pc:spChg>
        <pc:spChg chg="add del">
          <ac:chgData name="Tuttle, Monica" userId="966b0d8c-d660-4a10-a8bc-f58daf86d7ad" providerId="ADAL" clId="{17F36B45-57D4-40D3-AB8E-53A6398E0997}" dt="2022-06-13T18:59:23.406" v="95" actId="26606"/>
          <ac:spMkLst>
            <pc:docMk/>
            <pc:sldMk cId="1150859544" sldId="256"/>
            <ac:spMk id="25" creationId="{E07981EA-05A6-437C-88D7-B377B92B031D}"/>
          </ac:spMkLst>
        </pc:spChg>
        <pc:spChg chg="add del">
          <ac:chgData name="Tuttle, Monica" userId="966b0d8c-d660-4a10-a8bc-f58daf86d7ad" providerId="ADAL" clId="{17F36B45-57D4-40D3-AB8E-53A6398E0997}" dt="2022-06-13T18:59:23.406" v="95" actId="26606"/>
          <ac:spMkLst>
            <pc:docMk/>
            <pc:sldMk cId="1150859544" sldId="256"/>
            <ac:spMk id="27" creationId="{15E3C750-986E-4769-B1AE-49289FBEE757}"/>
          </ac:spMkLst>
        </pc:spChg>
        <pc:spChg chg="add del">
          <ac:chgData name="Tuttle, Monica" userId="966b0d8c-d660-4a10-a8bc-f58daf86d7ad" providerId="ADAL" clId="{17F36B45-57D4-40D3-AB8E-53A6398E0997}" dt="2022-06-13T18:59:30.108" v="97" actId="26606"/>
          <ac:spMkLst>
            <pc:docMk/>
            <pc:sldMk cId="1150859544" sldId="256"/>
            <ac:spMk id="29" creationId="{6027F030-58A9-44B8-ABF5-0372D2954EE6}"/>
          </ac:spMkLst>
        </pc:spChg>
        <pc:spChg chg="add del">
          <ac:chgData name="Tuttle, Monica" userId="966b0d8c-d660-4a10-a8bc-f58daf86d7ad" providerId="ADAL" clId="{17F36B45-57D4-40D3-AB8E-53A6398E0997}" dt="2022-06-13T18:59:30.108" v="97" actId="26606"/>
          <ac:spMkLst>
            <pc:docMk/>
            <pc:sldMk cId="1150859544" sldId="256"/>
            <ac:spMk id="30" creationId="{A6328306-71F0-4C12-A2D9-7C857146B1D0}"/>
          </ac:spMkLst>
        </pc:spChg>
        <pc:spChg chg="add del">
          <ac:chgData name="Tuttle, Monica" userId="966b0d8c-d660-4a10-a8bc-f58daf86d7ad" providerId="ADAL" clId="{17F36B45-57D4-40D3-AB8E-53A6398E0997}" dt="2022-06-13T18:59:30.108" v="97" actId="26606"/>
          <ac:spMkLst>
            <pc:docMk/>
            <pc:sldMk cId="1150859544" sldId="256"/>
            <ac:spMk id="31" creationId="{64AB010C-C307-4A53-9D97-39C6AAB2E056}"/>
          </ac:spMkLst>
        </pc:spChg>
        <pc:spChg chg="add del">
          <ac:chgData name="Tuttle, Monica" userId="966b0d8c-d660-4a10-a8bc-f58daf86d7ad" providerId="ADAL" clId="{17F36B45-57D4-40D3-AB8E-53A6398E0997}" dt="2022-06-13T18:59:30.108" v="97" actId="26606"/>
          <ac:spMkLst>
            <pc:docMk/>
            <pc:sldMk cId="1150859544" sldId="256"/>
            <ac:spMk id="32" creationId="{3252C512-4076-456E-AD89-50B0316453D0}"/>
          </ac:spMkLst>
        </pc:spChg>
        <pc:spChg chg="add del">
          <ac:chgData name="Tuttle, Monica" userId="966b0d8c-d660-4a10-a8bc-f58daf86d7ad" providerId="ADAL" clId="{17F36B45-57D4-40D3-AB8E-53A6398E0997}" dt="2022-06-13T18:59:30.108" v="97" actId="26606"/>
          <ac:spMkLst>
            <pc:docMk/>
            <pc:sldMk cId="1150859544" sldId="256"/>
            <ac:spMk id="34" creationId="{71C24C9E-C2F4-4FA4-947B-6CBAC7C3AE1D}"/>
          </ac:spMkLst>
        </pc:spChg>
        <pc:spChg chg="add del">
          <ac:chgData name="Tuttle, Monica" userId="966b0d8c-d660-4a10-a8bc-f58daf86d7ad" providerId="ADAL" clId="{17F36B45-57D4-40D3-AB8E-53A6398E0997}" dt="2022-06-13T18:59:30.108" v="97" actId="26606"/>
          <ac:spMkLst>
            <pc:docMk/>
            <pc:sldMk cId="1150859544" sldId="256"/>
            <ac:spMk id="36" creationId="{604B7750-FFCA-4912-AC2E-989EECC941B2}"/>
          </ac:spMkLst>
        </pc:spChg>
        <pc:spChg chg="add del">
          <ac:chgData name="Tuttle, Monica" userId="966b0d8c-d660-4a10-a8bc-f58daf86d7ad" providerId="ADAL" clId="{17F36B45-57D4-40D3-AB8E-53A6398E0997}" dt="2022-06-13T18:59:30.108" v="97" actId="26606"/>
          <ac:spMkLst>
            <pc:docMk/>
            <pc:sldMk cId="1150859544" sldId="256"/>
            <ac:spMk id="38" creationId="{52494659-52DF-4053-975B-36F06255E2E8}"/>
          </ac:spMkLst>
        </pc:spChg>
        <pc:spChg chg="add del">
          <ac:chgData name="Tuttle, Monica" userId="966b0d8c-d660-4a10-a8bc-f58daf86d7ad" providerId="ADAL" clId="{17F36B45-57D4-40D3-AB8E-53A6398E0997}" dt="2022-06-13T18:59:30.108" v="97" actId="26606"/>
          <ac:spMkLst>
            <pc:docMk/>
            <pc:sldMk cId="1150859544" sldId="256"/>
            <ac:spMk id="39" creationId="{EE807326-229C-458C-BDA0-C721262167D9}"/>
          </ac:spMkLst>
        </pc:spChg>
        <pc:spChg chg="add del">
          <ac:chgData name="Tuttle, Monica" userId="966b0d8c-d660-4a10-a8bc-f58daf86d7ad" providerId="ADAL" clId="{17F36B45-57D4-40D3-AB8E-53A6398E0997}" dt="2022-06-13T18:59:30.108" v="97" actId="26606"/>
          <ac:spMkLst>
            <pc:docMk/>
            <pc:sldMk cId="1150859544" sldId="256"/>
            <ac:spMk id="40" creationId="{FCADE1D5-E79C-4CEF-BEFD-B66EFB394D25}"/>
          </ac:spMkLst>
        </pc:spChg>
        <pc:spChg chg="add del">
          <ac:chgData name="Tuttle, Monica" userId="966b0d8c-d660-4a10-a8bc-f58daf86d7ad" providerId="ADAL" clId="{17F36B45-57D4-40D3-AB8E-53A6398E0997}" dt="2022-06-13T18:59:30.108" v="97" actId="26606"/>
          <ac:spMkLst>
            <pc:docMk/>
            <pc:sldMk cId="1150859544" sldId="256"/>
            <ac:spMk id="41" creationId="{54FC8EB5-1620-43B8-B816-8A91B6EAC975}"/>
          </ac:spMkLst>
        </pc:spChg>
        <pc:spChg chg="add del">
          <ac:chgData name="Tuttle, Monica" userId="966b0d8c-d660-4a10-a8bc-f58daf86d7ad" providerId="ADAL" clId="{17F36B45-57D4-40D3-AB8E-53A6398E0997}" dt="2022-06-13T18:59:30.108" v="97" actId="26606"/>
          <ac:spMkLst>
            <pc:docMk/>
            <pc:sldMk cId="1150859544" sldId="256"/>
            <ac:spMk id="42" creationId="{3D544515-9F93-4809-A102-B49C85F4608F}"/>
          </ac:spMkLst>
        </pc:spChg>
        <pc:spChg chg="add del">
          <ac:chgData name="Tuttle, Monica" userId="966b0d8c-d660-4a10-a8bc-f58daf86d7ad" providerId="ADAL" clId="{17F36B45-57D4-40D3-AB8E-53A6398E0997}" dt="2022-06-13T18:59:34.936" v="99" actId="26606"/>
          <ac:spMkLst>
            <pc:docMk/>
            <pc:sldMk cId="1150859544" sldId="256"/>
            <ac:spMk id="44" creationId="{B4D3D850-2041-4B7C-AED9-54DA385B14F7}"/>
          </ac:spMkLst>
        </pc:spChg>
        <pc:spChg chg="add del">
          <ac:chgData name="Tuttle, Monica" userId="966b0d8c-d660-4a10-a8bc-f58daf86d7ad" providerId="ADAL" clId="{17F36B45-57D4-40D3-AB8E-53A6398E0997}" dt="2022-06-13T18:59:34.936" v="99" actId="26606"/>
          <ac:spMkLst>
            <pc:docMk/>
            <pc:sldMk cId="1150859544" sldId="256"/>
            <ac:spMk id="48" creationId="{4B7A2B20-C280-41CF-965D-FA68DA2BD679}"/>
          </ac:spMkLst>
        </pc:spChg>
        <pc:spChg chg="add del">
          <ac:chgData name="Tuttle, Monica" userId="966b0d8c-d660-4a10-a8bc-f58daf86d7ad" providerId="ADAL" clId="{17F36B45-57D4-40D3-AB8E-53A6398E0997}" dt="2022-06-13T18:59:34.936" v="99" actId="26606"/>
          <ac:spMkLst>
            <pc:docMk/>
            <pc:sldMk cId="1150859544" sldId="256"/>
            <ac:spMk id="49" creationId="{5CF218E6-E246-4EBB-BA8D-DB65AB59A70E}"/>
          </ac:spMkLst>
        </pc:spChg>
        <pc:spChg chg="add del">
          <ac:chgData name="Tuttle, Monica" userId="966b0d8c-d660-4a10-a8bc-f58daf86d7ad" providerId="ADAL" clId="{17F36B45-57D4-40D3-AB8E-53A6398E0997}" dt="2022-06-13T18:59:34.936" v="99" actId="26606"/>
          <ac:spMkLst>
            <pc:docMk/>
            <pc:sldMk cId="1150859544" sldId="256"/>
            <ac:spMk id="50" creationId="{13B9D26D-939B-4838-886B-07E227F3A303}"/>
          </ac:spMkLst>
        </pc:spChg>
        <pc:spChg chg="add del">
          <ac:chgData name="Tuttle, Monica" userId="966b0d8c-d660-4a10-a8bc-f58daf86d7ad" providerId="ADAL" clId="{17F36B45-57D4-40D3-AB8E-53A6398E0997}" dt="2022-06-13T18:59:34.936" v="99" actId="26606"/>
          <ac:spMkLst>
            <pc:docMk/>
            <pc:sldMk cId="1150859544" sldId="256"/>
            <ac:spMk id="51" creationId="{60A80B01-7FDA-4264-BAC7-CA797D49642F}"/>
          </ac:spMkLst>
        </pc:spChg>
        <pc:spChg chg="add del">
          <ac:chgData name="Tuttle, Monica" userId="966b0d8c-d660-4a10-a8bc-f58daf86d7ad" providerId="ADAL" clId="{17F36B45-57D4-40D3-AB8E-53A6398E0997}" dt="2022-06-13T18:59:34.936" v="99" actId="26606"/>
          <ac:spMkLst>
            <pc:docMk/>
            <pc:sldMk cId="1150859544" sldId="256"/>
            <ac:spMk id="52" creationId="{449E75B4-6C35-495B-850B-28CDE6E39ED0}"/>
          </ac:spMkLst>
        </pc:spChg>
        <pc:spChg chg="add del">
          <ac:chgData name="Tuttle, Monica" userId="966b0d8c-d660-4a10-a8bc-f58daf86d7ad" providerId="ADAL" clId="{17F36B45-57D4-40D3-AB8E-53A6398E0997}" dt="2022-06-13T18:59:34.936" v="99" actId="26606"/>
          <ac:spMkLst>
            <pc:docMk/>
            <pc:sldMk cId="1150859544" sldId="256"/>
            <ac:spMk id="53" creationId="{0EB2D58A-B2F2-4B07-9595-4FED1037FF80}"/>
          </ac:spMkLst>
        </pc:spChg>
        <pc:spChg chg="add del">
          <ac:chgData name="Tuttle, Monica" userId="966b0d8c-d660-4a10-a8bc-f58daf86d7ad" providerId="ADAL" clId="{17F36B45-57D4-40D3-AB8E-53A6398E0997}" dt="2022-06-13T18:59:34.936" v="99" actId="26606"/>
          <ac:spMkLst>
            <pc:docMk/>
            <pc:sldMk cId="1150859544" sldId="256"/>
            <ac:spMk id="54" creationId="{DEB95C3F-0968-4E23-80BD-35CE22E83376}"/>
          </ac:spMkLst>
        </pc:spChg>
        <pc:spChg chg="add del">
          <ac:chgData name="Tuttle, Monica" userId="966b0d8c-d660-4a10-a8bc-f58daf86d7ad" providerId="ADAL" clId="{17F36B45-57D4-40D3-AB8E-53A6398E0997}" dt="2022-06-13T18:59:34.936" v="99" actId="26606"/>
          <ac:spMkLst>
            <pc:docMk/>
            <pc:sldMk cId="1150859544" sldId="256"/>
            <ac:spMk id="55" creationId="{16E9C92B-1893-4BFE-B7CF-905EB3F87DAF}"/>
          </ac:spMkLst>
        </pc:spChg>
        <pc:spChg chg="add del">
          <ac:chgData name="Tuttle, Monica" userId="966b0d8c-d660-4a10-a8bc-f58daf86d7ad" providerId="ADAL" clId="{17F36B45-57D4-40D3-AB8E-53A6398E0997}" dt="2022-06-13T18:59:50.713" v="101" actId="26606"/>
          <ac:spMkLst>
            <pc:docMk/>
            <pc:sldMk cId="1150859544" sldId="256"/>
            <ac:spMk id="57" creationId="{EE39DFCF-9247-4DE5-BB93-074BFAF07A3F}"/>
          </ac:spMkLst>
        </pc:spChg>
        <pc:spChg chg="add del">
          <ac:chgData name="Tuttle, Monica" userId="966b0d8c-d660-4a10-a8bc-f58daf86d7ad" providerId="ADAL" clId="{17F36B45-57D4-40D3-AB8E-53A6398E0997}" dt="2022-06-13T18:59:50.713" v="101" actId="26606"/>
          <ac:spMkLst>
            <pc:docMk/>
            <pc:sldMk cId="1150859544" sldId="256"/>
            <ac:spMk id="58" creationId="{442B652E-D499-4CDA-8F7A-60469EDBCBE3}"/>
          </ac:spMkLst>
        </pc:spChg>
        <pc:spChg chg="add del">
          <ac:chgData name="Tuttle, Monica" userId="966b0d8c-d660-4a10-a8bc-f58daf86d7ad" providerId="ADAL" clId="{17F36B45-57D4-40D3-AB8E-53A6398E0997}" dt="2022-06-13T18:59:50.713" v="101" actId="26606"/>
          <ac:spMkLst>
            <pc:docMk/>
            <pc:sldMk cId="1150859544" sldId="256"/>
            <ac:spMk id="59" creationId="{484A22B8-F5B6-47C2-B88E-DADAF379130D}"/>
          </ac:spMkLst>
        </pc:spChg>
        <pc:spChg chg="add del">
          <ac:chgData name="Tuttle, Monica" userId="966b0d8c-d660-4a10-a8bc-f58daf86d7ad" providerId="ADAL" clId="{17F36B45-57D4-40D3-AB8E-53A6398E0997}" dt="2022-06-13T18:59:50.713" v="101" actId="26606"/>
          <ac:spMkLst>
            <pc:docMk/>
            <pc:sldMk cId="1150859544" sldId="256"/>
            <ac:spMk id="60" creationId="{A987C18C-164D-4263-B486-4647A98E888E}"/>
          </ac:spMkLst>
        </pc:spChg>
        <pc:spChg chg="add del">
          <ac:chgData name="Tuttle, Monica" userId="966b0d8c-d660-4a10-a8bc-f58daf86d7ad" providerId="ADAL" clId="{17F36B45-57D4-40D3-AB8E-53A6398E0997}" dt="2022-06-13T18:59:50.713" v="101" actId="26606"/>
          <ac:spMkLst>
            <pc:docMk/>
            <pc:sldMk cId="1150859544" sldId="256"/>
            <ac:spMk id="61" creationId="{E7E98B39-04C6-408B-92FD-76862874063D}"/>
          </ac:spMkLst>
        </pc:spChg>
        <pc:spChg chg="add del">
          <ac:chgData name="Tuttle, Monica" userId="966b0d8c-d660-4a10-a8bc-f58daf86d7ad" providerId="ADAL" clId="{17F36B45-57D4-40D3-AB8E-53A6398E0997}" dt="2022-06-13T18:59:50.713" v="101" actId="26606"/>
          <ac:spMkLst>
            <pc:docMk/>
            <pc:sldMk cId="1150859544" sldId="256"/>
            <ac:spMk id="62" creationId="{981C8C27-2457-421F-BDC4-7B4EA3C78286}"/>
          </ac:spMkLst>
        </pc:spChg>
        <pc:spChg chg="add del">
          <ac:chgData name="Tuttle, Monica" userId="966b0d8c-d660-4a10-a8bc-f58daf86d7ad" providerId="ADAL" clId="{17F36B45-57D4-40D3-AB8E-53A6398E0997}" dt="2022-06-13T18:59:50.713" v="101" actId="26606"/>
          <ac:spMkLst>
            <pc:docMk/>
            <pc:sldMk cId="1150859544" sldId="256"/>
            <ac:spMk id="63" creationId="{CEA13C66-82C1-44AF-972B-8F5CCA41B6D9}"/>
          </ac:spMkLst>
        </pc:spChg>
        <pc:spChg chg="add del">
          <ac:chgData name="Tuttle, Monica" userId="966b0d8c-d660-4a10-a8bc-f58daf86d7ad" providerId="ADAL" clId="{17F36B45-57D4-40D3-AB8E-53A6398E0997}" dt="2022-06-13T18:59:50.713" v="101" actId="26606"/>
          <ac:spMkLst>
            <pc:docMk/>
            <pc:sldMk cId="1150859544" sldId="256"/>
            <ac:spMk id="64" creationId="{9DB36437-FE59-457E-91A7-396BBD3C9C6A}"/>
          </ac:spMkLst>
        </pc:spChg>
        <pc:spChg chg="add del">
          <ac:chgData name="Tuttle, Monica" userId="966b0d8c-d660-4a10-a8bc-f58daf86d7ad" providerId="ADAL" clId="{17F36B45-57D4-40D3-AB8E-53A6398E0997}" dt="2022-06-13T18:59:50.713" v="101" actId="26606"/>
          <ac:spMkLst>
            <pc:docMk/>
            <pc:sldMk cId="1150859544" sldId="256"/>
            <ac:spMk id="65" creationId="{844D3693-2EFE-4667-89D5-47E2D5920912}"/>
          </ac:spMkLst>
        </pc:spChg>
        <pc:spChg chg="add del">
          <ac:chgData name="Tuttle, Monica" userId="966b0d8c-d660-4a10-a8bc-f58daf86d7ad" providerId="ADAL" clId="{17F36B45-57D4-40D3-AB8E-53A6398E0997}" dt="2022-06-13T18:59:50.713" v="101" actId="26606"/>
          <ac:spMkLst>
            <pc:docMk/>
            <pc:sldMk cId="1150859544" sldId="256"/>
            <ac:spMk id="66" creationId="{C21FD796-9CD0-404D-8DF5-5274C0BCC754}"/>
          </ac:spMkLst>
        </pc:spChg>
        <pc:spChg chg="add">
          <ac:chgData name="Tuttle, Monica" userId="966b0d8c-d660-4a10-a8bc-f58daf86d7ad" providerId="ADAL" clId="{17F36B45-57D4-40D3-AB8E-53A6398E0997}" dt="2022-06-13T18:59:50.738" v="102" actId="26606"/>
          <ac:spMkLst>
            <pc:docMk/>
            <pc:sldMk cId="1150859544" sldId="256"/>
            <ac:spMk id="68" creationId="{88294908-8B00-4F58-BBBA-20F71A40AA9E}"/>
          </ac:spMkLst>
        </pc:spChg>
        <pc:spChg chg="add">
          <ac:chgData name="Tuttle, Monica" userId="966b0d8c-d660-4a10-a8bc-f58daf86d7ad" providerId="ADAL" clId="{17F36B45-57D4-40D3-AB8E-53A6398E0997}" dt="2022-06-13T18:59:50.738" v="102" actId="26606"/>
          <ac:spMkLst>
            <pc:docMk/>
            <pc:sldMk cId="1150859544" sldId="256"/>
            <ac:spMk id="69" creationId="{4364C879-1404-4203-8E9D-CC5DE0A621A2}"/>
          </ac:spMkLst>
        </pc:spChg>
        <pc:spChg chg="add">
          <ac:chgData name="Tuttle, Monica" userId="966b0d8c-d660-4a10-a8bc-f58daf86d7ad" providerId="ADAL" clId="{17F36B45-57D4-40D3-AB8E-53A6398E0997}" dt="2022-06-13T18:59:50.738" v="102" actId="26606"/>
          <ac:spMkLst>
            <pc:docMk/>
            <pc:sldMk cId="1150859544" sldId="256"/>
            <ac:spMk id="70" creationId="{84617302-4B0D-4351-A6BB-6F0930D943AC}"/>
          </ac:spMkLst>
        </pc:spChg>
        <pc:spChg chg="add">
          <ac:chgData name="Tuttle, Monica" userId="966b0d8c-d660-4a10-a8bc-f58daf86d7ad" providerId="ADAL" clId="{17F36B45-57D4-40D3-AB8E-53A6398E0997}" dt="2022-06-13T18:59:50.738" v="102" actId="26606"/>
          <ac:spMkLst>
            <pc:docMk/>
            <pc:sldMk cId="1150859544" sldId="256"/>
            <ac:spMk id="71" creationId="{DA2C7802-C2E0-4218-8F89-8DD7CCD2CD1C}"/>
          </ac:spMkLst>
        </pc:spChg>
        <pc:spChg chg="add">
          <ac:chgData name="Tuttle, Monica" userId="966b0d8c-d660-4a10-a8bc-f58daf86d7ad" providerId="ADAL" clId="{17F36B45-57D4-40D3-AB8E-53A6398E0997}" dt="2022-06-13T18:59:50.738" v="102" actId="26606"/>
          <ac:spMkLst>
            <pc:docMk/>
            <pc:sldMk cId="1150859544" sldId="256"/>
            <ac:spMk id="72" creationId="{A6D7111A-21E5-4EE9-8A78-10E5530F0116}"/>
          </ac:spMkLst>
        </pc:spChg>
        <pc:spChg chg="add">
          <ac:chgData name="Tuttle, Monica" userId="966b0d8c-d660-4a10-a8bc-f58daf86d7ad" providerId="ADAL" clId="{17F36B45-57D4-40D3-AB8E-53A6398E0997}" dt="2022-06-13T18:59:50.738" v="102" actId="26606"/>
          <ac:spMkLst>
            <pc:docMk/>
            <pc:sldMk cId="1150859544" sldId="256"/>
            <ac:spMk id="73" creationId="{A3969E80-A77B-49FC-9122-D89AFD5EE118}"/>
          </ac:spMkLst>
        </pc:spChg>
        <pc:spChg chg="add">
          <ac:chgData name="Tuttle, Monica" userId="966b0d8c-d660-4a10-a8bc-f58daf86d7ad" providerId="ADAL" clId="{17F36B45-57D4-40D3-AB8E-53A6398E0997}" dt="2022-06-13T18:59:50.738" v="102" actId="26606"/>
          <ac:spMkLst>
            <pc:docMk/>
            <pc:sldMk cId="1150859544" sldId="256"/>
            <ac:spMk id="74" creationId="{1849CA57-76BD-4CF2-80BA-D7A46A01B7B1}"/>
          </ac:spMkLst>
        </pc:spChg>
        <pc:spChg chg="add">
          <ac:chgData name="Tuttle, Monica" userId="966b0d8c-d660-4a10-a8bc-f58daf86d7ad" providerId="ADAL" clId="{17F36B45-57D4-40D3-AB8E-53A6398E0997}" dt="2022-06-13T18:59:50.738" v="102" actId="26606"/>
          <ac:spMkLst>
            <pc:docMk/>
            <pc:sldMk cId="1150859544" sldId="256"/>
            <ac:spMk id="75" creationId="{35E9085E-E730-4768-83D4-6CB7E9897153}"/>
          </ac:spMkLst>
        </pc:spChg>
        <pc:spChg chg="add">
          <ac:chgData name="Tuttle, Monica" userId="966b0d8c-d660-4a10-a8bc-f58daf86d7ad" providerId="ADAL" clId="{17F36B45-57D4-40D3-AB8E-53A6398E0997}" dt="2022-06-13T18:59:50.738" v="102" actId="26606"/>
          <ac:spMkLst>
            <pc:docMk/>
            <pc:sldMk cId="1150859544" sldId="256"/>
            <ac:spMk id="76" creationId="{973272FE-A474-4CAE-8CA2-BCC8B476C3F4}"/>
          </ac:spMkLst>
        </pc:spChg>
        <pc:spChg chg="add">
          <ac:chgData name="Tuttle, Monica" userId="966b0d8c-d660-4a10-a8bc-f58daf86d7ad" providerId="ADAL" clId="{17F36B45-57D4-40D3-AB8E-53A6398E0997}" dt="2022-06-13T18:59:50.738" v="102" actId="26606"/>
          <ac:spMkLst>
            <pc:docMk/>
            <pc:sldMk cId="1150859544" sldId="256"/>
            <ac:spMk id="77" creationId="{E07981EA-05A6-437C-88D7-B377B92B031D}"/>
          </ac:spMkLst>
        </pc:spChg>
        <pc:spChg chg="add">
          <ac:chgData name="Tuttle, Monica" userId="966b0d8c-d660-4a10-a8bc-f58daf86d7ad" providerId="ADAL" clId="{17F36B45-57D4-40D3-AB8E-53A6398E0997}" dt="2022-06-13T18:59:50.738" v="102" actId="26606"/>
          <ac:spMkLst>
            <pc:docMk/>
            <pc:sldMk cId="1150859544" sldId="256"/>
            <ac:spMk id="78" creationId="{15E3C750-986E-4769-B1AE-49289FBEE757}"/>
          </ac:spMkLst>
        </pc:spChg>
        <pc:grpChg chg="add del">
          <ac:chgData name="Tuttle, Monica" userId="966b0d8c-d660-4a10-a8bc-f58daf86d7ad" providerId="ADAL" clId="{17F36B45-57D4-40D3-AB8E-53A6398E0997}" dt="2022-06-13T18:59:34.936" v="99" actId="26606"/>
          <ac:grpSpMkLst>
            <pc:docMk/>
            <pc:sldMk cId="1150859544" sldId="256"/>
            <ac:grpSpMk id="45" creationId="{8F428E7C-CF72-4177-B907-662EDCB35B02}"/>
          </ac:grpSpMkLst>
        </pc:grpChg>
      </pc:sldChg>
      <pc:sldChg chg="delSp modSp mod modNotesTx">
        <pc:chgData name="Tuttle, Monica" userId="966b0d8c-d660-4a10-a8bc-f58daf86d7ad" providerId="ADAL" clId="{17F36B45-57D4-40D3-AB8E-53A6398E0997}" dt="2022-06-20T19:13:58.589" v="372" actId="20577"/>
        <pc:sldMkLst>
          <pc:docMk/>
          <pc:sldMk cId="109656758" sldId="272"/>
        </pc:sldMkLst>
        <pc:picChg chg="del">
          <ac:chgData name="Tuttle, Monica" userId="966b0d8c-d660-4a10-a8bc-f58daf86d7ad" providerId="ADAL" clId="{17F36B45-57D4-40D3-AB8E-53A6398E0997}" dt="2022-06-09T18:18:26.094" v="56" actId="478"/>
          <ac:picMkLst>
            <pc:docMk/>
            <pc:sldMk cId="109656758" sldId="272"/>
            <ac:picMk id="3" creationId="{116CF494-BD35-401E-9347-E98D358079B1}"/>
          </ac:picMkLst>
        </pc:picChg>
        <pc:picChg chg="mod">
          <ac:chgData name="Tuttle, Monica" userId="966b0d8c-d660-4a10-a8bc-f58daf86d7ad" providerId="ADAL" clId="{17F36B45-57D4-40D3-AB8E-53A6398E0997}" dt="2022-06-09T18:18:44.412" v="61" actId="14100"/>
          <ac:picMkLst>
            <pc:docMk/>
            <pc:sldMk cId="109656758" sldId="272"/>
            <ac:picMk id="4" creationId="{B3BCA6D6-D6F6-480B-8895-9A43BD44E7E6}"/>
          </ac:picMkLst>
        </pc:picChg>
      </pc:sldChg>
      <pc:sldChg chg="delSp modSp mod modNotesTx">
        <pc:chgData name="Tuttle, Monica" userId="966b0d8c-d660-4a10-a8bc-f58daf86d7ad" providerId="ADAL" clId="{17F36B45-57D4-40D3-AB8E-53A6398E0997}" dt="2022-06-20T19:13:54.861" v="371" actId="20577"/>
        <pc:sldMkLst>
          <pc:docMk/>
          <pc:sldMk cId="458036652" sldId="273"/>
        </pc:sldMkLst>
        <pc:picChg chg="del mod">
          <ac:chgData name="Tuttle, Monica" userId="966b0d8c-d660-4a10-a8bc-f58daf86d7ad" providerId="ADAL" clId="{17F36B45-57D4-40D3-AB8E-53A6398E0997}" dt="2022-06-09T18:17:29.826" v="48" actId="478"/>
          <ac:picMkLst>
            <pc:docMk/>
            <pc:sldMk cId="458036652" sldId="273"/>
            <ac:picMk id="4" creationId="{FFC70D6A-0115-40DA-A328-D5E0D51D6902}"/>
          </ac:picMkLst>
        </pc:picChg>
        <pc:picChg chg="mod modCrop">
          <ac:chgData name="Tuttle, Monica" userId="966b0d8c-d660-4a10-a8bc-f58daf86d7ad" providerId="ADAL" clId="{17F36B45-57D4-40D3-AB8E-53A6398E0997}" dt="2022-06-09T18:17:41.863" v="53" actId="14100"/>
          <ac:picMkLst>
            <pc:docMk/>
            <pc:sldMk cId="458036652" sldId="273"/>
            <ac:picMk id="6" creationId="{54C92C2E-E50D-42AE-AD07-3E922A635815}"/>
          </ac:picMkLst>
        </pc:picChg>
      </pc:sldChg>
      <pc:sldChg chg="addSp delSp modSp mod modNotesTx">
        <pc:chgData name="Tuttle, Monica" userId="966b0d8c-d660-4a10-a8bc-f58daf86d7ad" providerId="ADAL" clId="{17F36B45-57D4-40D3-AB8E-53A6398E0997}" dt="2022-06-21T23:24:04.227" v="3621" actId="27614"/>
        <pc:sldMkLst>
          <pc:docMk/>
          <pc:sldMk cId="3732971224" sldId="280"/>
        </pc:sldMkLst>
        <pc:spChg chg="add del">
          <ac:chgData name="Tuttle, Monica" userId="966b0d8c-d660-4a10-a8bc-f58daf86d7ad" providerId="ADAL" clId="{17F36B45-57D4-40D3-AB8E-53A6398E0997}" dt="2022-06-21T22:26:51.659" v="2288" actId="26606"/>
          <ac:spMkLst>
            <pc:docMk/>
            <pc:sldMk cId="3732971224" sldId="280"/>
            <ac:spMk id="59" creationId="{A9F529C3-C941-49FD-8C67-82F134F64BDB}"/>
          </ac:spMkLst>
        </pc:spChg>
        <pc:spChg chg="add del">
          <ac:chgData name="Tuttle, Monica" userId="966b0d8c-d660-4a10-a8bc-f58daf86d7ad" providerId="ADAL" clId="{17F36B45-57D4-40D3-AB8E-53A6398E0997}" dt="2022-06-21T22:26:51.659" v="2288" actId="26606"/>
          <ac:spMkLst>
            <pc:docMk/>
            <pc:sldMk cId="3732971224" sldId="280"/>
            <ac:spMk id="60" creationId="{20586029-32A0-47E5-9AEC-AE3ABA6B94D0}"/>
          </ac:spMkLst>
        </pc:spChg>
        <pc:spChg chg="add del">
          <ac:chgData name="Tuttle, Monica" userId="966b0d8c-d660-4a10-a8bc-f58daf86d7ad" providerId="ADAL" clId="{17F36B45-57D4-40D3-AB8E-53A6398E0997}" dt="2022-06-21T22:26:59.457" v="2290" actId="26606"/>
          <ac:spMkLst>
            <pc:docMk/>
            <pc:sldMk cId="3732971224" sldId="280"/>
            <ac:spMk id="62" creationId="{06EB0467-AC37-10F4-90CB-B3D2B4EC31ED}"/>
          </ac:spMkLst>
        </pc:spChg>
        <pc:spChg chg="add del">
          <ac:chgData name="Tuttle, Monica" userId="966b0d8c-d660-4a10-a8bc-f58daf86d7ad" providerId="ADAL" clId="{17F36B45-57D4-40D3-AB8E-53A6398E0997}" dt="2022-06-21T22:26:59.457" v="2290" actId="26606"/>
          <ac:spMkLst>
            <pc:docMk/>
            <pc:sldMk cId="3732971224" sldId="280"/>
            <ac:spMk id="64" creationId="{5AAE9118-0436-4488-AC4A-C14DF6A7B6B1}"/>
          </ac:spMkLst>
        </pc:spChg>
        <pc:spChg chg="add del">
          <ac:chgData name="Tuttle, Monica" userId="966b0d8c-d660-4a10-a8bc-f58daf86d7ad" providerId="ADAL" clId="{17F36B45-57D4-40D3-AB8E-53A6398E0997}" dt="2022-06-21T22:26:59.457" v="2290" actId="26606"/>
          <ac:spMkLst>
            <pc:docMk/>
            <pc:sldMk cId="3732971224" sldId="280"/>
            <ac:spMk id="66" creationId="{1B10F861-B8F1-49C7-BD58-EAB20CEE7F93}"/>
          </ac:spMkLst>
        </pc:spChg>
        <pc:spChg chg="add del">
          <ac:chgData name="Tuttle, Monica" userId="966b0d8c-d660-4a10-a8bc-f58daf86d7ad" providerId="ADAL" clId="{17F36B45-57D4-40D3-AB8E-53A6398E0997}" dt="2022-06-21T22:26:59.457" v="2290" actId="26606"/>
          <ac:spMkLst>
            <pc:docMk/>
            <pc:sldMk cId="3732971224" sldId="280"/>
            <ac:spMk id="68" creationId="{61F6E425-22AB-4DA2-8FAC-58ADB58EF6C3}"/>
          </ac:spMkLst>
        </pc:spChg>
        <pc:spChg chg="add del">
          <ac:chgData name="Tuttle, Monica" userId="966b0d8c-d660-4a10-a8bc-f58daf86d7ad" providerId="ADAL" clId="{17F36B45-57D4-40D3-AB8E-53A6398E0997}" dt="2022-06-21T23:23:56.413" v="3619" actId="26606"/>
          <ac:spMkLst>
            <pc:docMk/>
            <pc:sldMk cId="3732971224" sldId="280"/>
            <ac:spMk id="70" creationId="{A9F529C3-C941-49FD-8C67-82F134F64BDB}"/>
          </ac:spMkLst>
        </pc:spChg>
        <pc:spChg chg="add del">
          <ac:chgData name="Tuttle, Monica" userId="966b0d8c-d660-4a10-a8bc-f58daf86d7ad" providerId="ADAL" clId="{17F36B45-57D4-40D3-AB8E-53A6398E0997}" dt="2022-06-21T23:23:56.413" v="3619" actId="26606"/>
          <ac:spMkLst>
            <pc:docMk/>
            <pc:sldMk cId="3732971224" sldId="280"/>
            <ac:spMk id="74" creationId="{20586029-32A0-47E5-9AEC-AE3ABA6B94D0}"/>
          </ac:spMkLst>
        </pc:spChg>
        <pc:spChg chg="add">
          <ac:chgData name="Tuttle, Monica" userId="966b0d8c-d660-4a10-a8bc-f58daf86d7ad" providerId="ADAL" clId="{17F36B45-57D4-40D3-AB8E-53A6398E0997}" dt="2022-06-21T23:23:56.413" v="3619" actId="26606"/>
          <ac:spMkLst>
            <pc:docMk/>
            <pc:sldMk cId="3732971224" sldId="280"/>
            <ac:spMk id="77" creationId="{A9F529C3-C941-49FD-8C67-82F134F64BDB}"/>
          </ac:spMkLst>
        </pc:spChg>
        <pc:spChg chg="add">
          <ac:chgData name="Tuttle, Monica" userId="966b0d8c-d660-4a10-a8bc-f58daf86d7ad" providerId="ADAL" clId="{17F36B45-57D4-40D3-AB8E-53A6398E0997}" dt="2022-06-21T23:23:56.413" v="3619" actId="26606"/>
          <ac:spMkLst>
            <pc:docMk/>
            <pc:sldMk cId="3732971224" sldId="280"/>
            <ac:spMk id="79" creationId="{20586029-32A0-47E5-9AEC-AE3ABA6B94D0}"/>
          </ac:spMkLst>
        </pc:spChg>
        <pc:picChg chg="add mod">
          <ac:chgData name="Tuttle, Monica" userId="966b0d8c-d660-4a10-a8bc-f58daf86d7ad" providerId="ADAL" clId="{17F36B45-57D4-40D3-AB8E-53A6398E0997}" dt="2022-06-21T23:24:04.033" v="3620" actId="27614"/>
          <ac:picMkLst>
            <pc:docMk/>
            <pc:sldMk cId="3732971224" sldId="280"/>
            <ac:picMk id="3" creationId="{E7BC6C63-9794-4914-A077-838572048417}"/>
          </ac:picMkLst>
        </pc:picChg>
        <pc:picChg chg="mod">
          <ac:chgData name="Tuttle, Monica" userId="966b0d8c-d660-4a10-a8bc-f58daf86d7ad" providerId="ADAL" clId="{17F36B45-57D4-40D3-AB8E-53A6398E0997}" dt="2022-06-21T23:24:04.227" v="3621" actId="27614"/>
          <ac:picMkLst>
            <pc:docMk/>
            <pc:sldMk cId="3732971224" sldId="280"/>
            <ac:picMk id="7" creationId="{7D64273B-5CB2-462E-B437-62594AA908BE}"/>
          </ac:picMkLst>
        </pc:picChg>
        <pc:picChg chg="del mod ord modCrop">
          <ac:chgData name="Tuttle, Monica" userId="966b0d8c-d660-4a10-a8bc-f58daf86d7ad" providerId="ADAL" clId="{17F36B45-57D4-40D3-AB8E-53A6398E0997}" dt="2022-06-21T23:23:48.030" v="3617" actId="478"/>
          <ac:picMkLst>
            <pc:docMk/>
            <pc:sldMk cId="3732971224" sldId="280"/>
            <ac:picMk id="10" creationId="{9A188759-B774-4B58-A576-743F55D206FA}"/>
          </ac:picMkLst>
        </pc:picChg>
        <pc:cxnChg chg="add del">
          <ac:chgData name="Tuttle, Monica" userId="966b0d8c-d660-4a10-a8bc-f58daf86d7ad" providerId="ADAL" clId="{17F36B45-57D4-40D3-AB8E-53A6398E0997}" dt="2022-06-21T22:26:51.659" v="2288" actId="26606"/>
          <ac:cxnSpMkLst>
            <pc:docMk/>
            <pc:sldMk cId="3732971224" sldId="280"/>
            <ac:cxnSpMk id="61" creationId="{8C730EAB-A532-4295-A302-FB4B90DB9F5E}"/>
          </ac:cxnSpMkLst>
        </pc:cxnChg>
        <pc:cxnChg chg="add del">
          <ac:chgData name="Tuttle, Monica" userId="966b0d8c-d660-4a10-a8bc-f58daf86d7ad" providerId="ADAL" clId="{17F36B45-57D4-40D3-AB8E-53A6398E0997}" dt="2022-06-21T23:23:56.413" v="3619" actId="26606"/>
          <ac:cxnSpMkLst>
            <pc:docMk/>
            <pc:sldMk cId="3732971224" sldId="280"/>
            <ac:cxnSpMk id="75" creationId="{8C730EAB-A532-4295-A302-FB4B90DB9F5E}"/>
          </ac:cxnSpMkLst>
        </pc:cxnChg>
        <pc:cxnChg chg="add">
          <ac:chgData name="Tuttle, Monica" userId="966b0d8c-d660-4a10-a8bc-f58daf86d7ad" providerId="ADAL" clId="{17F36B45-57D4-40D3-AB8E-53A6398E0997}" dt="2022-06-21T23:23:56.413" v="3619" actId="26606"/>
          <ac:cxnSpMkLst>
            <pc:docMk/>
            <pc:sldMk cId="3732971224" sldId="280"/>
            <ac:cxnSpMk id="84" creationId="{8C730EAB-A532-4295-A302-FB4B90DB9F5E}"/>
          </ac:cxnSpMkLst>
        </pc:cxnChg>
      </pc:sldChg>
      <pc:sldChg chg="modSp mod modNotesTx">
        <pc:chgData name="Tuttle, Monica" userId="966b0d8c-d660-4a10-a8bc-f58daf86d7ad" providerId="ADAL" clId="{17F36B45-57D4-40D3-AB8E-53A6398E0997}" dt="2022-06-20T19:13:45.160" v="367" actId="20577"/>
        <pc:sldMkLst>
          <pc:docMk/>
          <pc:sldMk cId="2100202879" sldId="284"/>
        </pc:sldMkLst>
        <pc:picChg chg="mod modCrop">
          <ac:chgData name="Tuttle, Monica" userId="966b0d8c-d660-4a10-a8bc-f58daf86d7ad" providerId="ADAL" clId="{17F36B45-57D4-40D3-AB8E-53A6398E0997}" dt="2022-06-09T18:14:54.447" v="43" actId="1076"/>
          <ac:picMkLst>
            <pc:docMk/>
            <pc:sldMk cId="2100202879" sldId="284"/>
            <ac:picMk id="4" creationId="{AEF7337E-B336-4AF6-AA4E-95AC92ACF170}"/>
          </ac:picMkLst>
        </pc:picChg>
      </pc:sldChg>
      <pc:sldChg chg="modSp mod ord modShow">
        <pc:chgData name="Tuttle, Monica" userId="966b0d8c-d660-4a10-a8bc-f58daf86d7ad" providerId="ADAL" clId="{17F36B45-57D4-40D3-AB8E-53A6398E0997}" dt="2022-06-21T23:15:10.153" v="3600"/>
        <pc:sldMkLst>
          <pc:docMk/>
          <pc:sldMk cId="2894725150" sldId="286"/>
        </pc:sldMkLst>
        <pc:picChg chg="mod modCrop">
          <ac:chgData name="Tuttle, Monica" userId="966b0d8c-d660-4a10-a8bc-f58daf86d7ad" providerId="ADAL" clId="{17F36B45-57D4-40D3-AB8E-53A6398E0997}" dt="2022-06-13T18:40:45.394" v="88" actId="14100"/>
          <ac:picMkLst>
            <pc:docMk/>
            <pc:sldMk cId="2894725150" sldId="286"/>
            <ac:picMk id="4" creationId="{2CD62A3F-CF0F-4C62-A42A-B8B9D1899190}"/>
          </ac:picMkLst>
        </pc:picChg>
      </pc:sldChg>
      <pc:sldChg chg="addSp delSp modSp mod setBg modNotesTx">
        <pc:chgData name="Tuttle, Monica" userId="966b0d8c-d660-4a10-a8bc-f58daf86d7ad" providerId="ADAL" clId="{17F36B45-57D4-40D3-AB8E-53A6398E0997}" dt="2022-06-21T22:41:43.951" v="2383" actId="1076"/>
        <pc:sldMkLst>
          <pc:docMk/>
          <pc:sldMk cId="3023236923" sldId="289"/>
        </pc:sldMkLst>
        <pc:spChg chg="add del">
          <ac:chgData name="Tuttle, Monica" userId="966b0d8c-d660-4a10-a8bc-f58daf86d7ad" providerId="ADAL" clId="{17F36B45-57D4-40D3-AB8E-53A6398E0997}" dt="2022-06-21T22:29:08.745" v="2297" actId="26606"/>
          <ac:spMkLst>
            <pc:docMk/>
            <pc:sldMk cId="3023236923" sldId="289"/>
            <ac:spMk id="8" creationId="{6FF0F0B8-5B06-4174-9742-1FD7ABE712A7}"/>
          </ac:spMkLst>
        </pc:spChg>
        <pc:picChg chg="mod modCrop">
          <ac:chgData name="Tuttle, Monica" userId="966b0d8c-d660-4a10-a8bc-f58daf86d7ad" providerId="ADAL" clId="{17F36B45-57D4-40D3-AB8E-53A6398E0997}" dt="2022-06-21T22:41:43.951" v="2383" actId="1076"/>
          <ac:picMkLst>
            <pc:docMk/>
            <pc:sldMk cId="3023236923" sldId="289"/>
            <ac:picMk id="3" creationId="{80B72E21-D6F0-4B40-9D97-9BF1A6004CA8}"/>
          </ac:picMkLst>
        </pc:picChg>
      </pc:sldChg>
      <pc:sldChg chg="addSp modSp mod ord modNotesTx">
        <pc:chgData name="Tuttle, Monica" userId="966b0d8c-d660-4a10-a8bc-f58daf86d7ad" providerId="ADAL" clId="{17F36B45-57D4-40D3-AB8E-53A6398E0997}" dt="2022-06-22T02:06:38.330" v="4722" actId="20577"/>
        <pc:sldMkLst>
          <pc:docMk/>
          <pc:sldMk cId="912831074" sldId="292"/>
        </pc:sldMkLst>
        <pc:spChg chg="add">
          <ac:chgData name="Tuttle, Monica" userId="966b0d8c-d660-4a10-a8bc-f58daf86d7ad" providerId="ADAL" clId="{17F36B45-57D4-40D3-AB8E-53A6398E0997}" dt="2022-06-20T22:49:46.401" v="1500" actId="26606"/>
          <ac:spMkLst>
            <pc:docMk/>
            <pc:sldMk cId="912831074" sldId="292"/>
            <ac:spMk id="7" creationId="{F3060C83-F051-4F0E-ABAD-AA0DFC48B218}"/>
          </ac:spMkLst>
        </pc:spChg>
        <pc:spChg chg="add">
          <ac:chgData name="Tuttle, Monica" userId="966b0d8c-d660-4a10-a8bc-f58daf86d7ad" providerId="ADAL" clId="{17F36B45-57D4-40D3-AB8E-53A6398E0997}" dt="2022-06-20T22:49:46.401" v="1500" actId="26606"/>
          <ac:spMkLst>
            <pc:docMk/>
            <pc:sldMk cId="912831074" sldId="292"/>
            <ac:spMk id="9" creationId="{83C98ABE-055B-441F-B07E-44F97F083C39}"/>
          </ac:spMkLst>
        </pc:spChg>
        <pc:spChg chg="add">
          <ac:chgData name="Tuttle, Monica" userId="966b0d8c-d660-4a10-a8bc-f58daf86d7ad" providerId="ADAL" clId="{17F36B45-57D4-40D3-AB8E-53A6398E0997}" dt="2022-06-20T22:49:46.401" v="1500" actId="26606"/>
          <ac:spMkLst>
            <pc:docMk/>
            <pc:sldMk cId="912831074" sldId="292"/>
            <ac:spMk id="12" creationId="{29FDB030-9B49-4CED-8CCD-4D99382388AC}"/>
          </ac:spMkLst>
        </pc:spChg>
        <pc:spChg chg="add">
          <ac:chgData name="Tuttle, Monica" userId="966b0d8c-d660-4a10-a8bc-f58daf86d7ad" providerId="ADAL" clId="{17F36B45-57D4-40D3-AB8E-53A6398E0997}" dt="2022-06-20T22:49:46.401" v="1500" actId="26606"/>
          <ac:spMkLst>
            <pc:docMk/>
            <pc:sldMk cId="912831074" sldId="292"/>
            <ac:spMk id="14" creationId="{3783CA14-24A1-485C-8B30-D6A5D87987AD}"/>
          </ac:spMkLst>
        </pc:spChg>
        <pc:spChg chg="add">
          <ac:chgData name="Tuttle, Monica" userId="966b0d8c-d660-4a10-a8bc-f58daf86d7ad" providerId="ADAL" clId="{17F36B45-57D4-40D3-AB8E-53A6398E0997}" dt="2022-06-20T22:49:46.401" v="1500" actId="26606"/>
          <ac:spMkLst>
            <pc:docMk/>
            <pc:sldMk cId="912831074" sldId="292"/>
            <ac:spMk id="16" creationId="{9A97C86A-04D6-40F7-AE84-31AB43E6A846}"/>
          </ac:spMkLst>
        </pc:spChg>
        <pc:spChg chg="add">
          <ac:chgData name="Tuttle, Monica" userId="966b0d8c-d660-4a10-a8bc-f58daf86d7ad" providerId="ADAL" clId="{17F36B45-57D4-40D3-AB8E-53A6398E0997}" dt="2022-06-20T22:49:46.401" v="1500" actId="26606"/>
          <ac:spMkLst>
            <pc:docMk/>
            <pc:sldMk cId="912831074" sldId="292"/>
            <ac:spMk id="18" creationId="{FF9F2414-84E8-453E-B1F3-389FDE8192D9}"/>
          </ac:spMkLst>
        </pc:spChg>
        <pc:spChg chg="add">
          <ac:chgData name="Tuttle, Monica" userId="966b0d8c-d660-4a10-a8bc-f58daf86d7ad" providerId="ADAL" clId="{17F36B45-57D4-40D3-AB8E-53A6398E0997}" dt="2022-06-20T22:49:46.401" v="1500" actId="26606"/>
          <ac:spMkLst>
            <pc:docMk/>
            <pc:sldMk cId="912831074" sldId="292"/>
            <ac:spMk id="20" creationId="{3ECA69A1-7536-43AC-85EF-C7106179F5ED}"/>
          </ac:spMkLst>
        </pc:spChg>
        <pc:picChg chg="mod">
          <ac:chgData name="Tuttle, Monica" userId="966b0d8c-d660-4a10-a8bc-f58daf86d7ad" providerId="ADAL" clId="{17F36B45-57D4-40D3-AB8E-53A6398E0997}" dt="2022-06-20T22:50:33.744" v="1509" actId="1076"/>
          <ac:picMkLst>
            <pc:docMk/>
            <pc:sldMk cId="912831074" sldId="292"/>
            <ac:picMk id="3" creationId="{FB86448E-DCF1-4298-91DE-752BA6D11915}"/>
          </ac:picMkLst>
        </pc:picChg>
      </pc:sldChg>
      <pc:sldChg chg="addSp delSp modSp mod ord setBg modNotesTx">
        <pc:chgData name="Tuttle, Monica" userId="966b0d8c-d660-4a10-a8bc-f58daf86d7ad" providerId="ADAL" clId="{17F36B45-57D4-40D3-AB8E-53A6398E0997}" dt="2022-06-21T22:41:10.433" v="2380"/>
        <pc:sldMkLst>
          <pc:docMk/>
          <pc:sldMk cId="1796431992" sldId="293"/>
        </pc:sldMkLst>
        <pc:spChg chg="add del">
          <ac:chgData name="Tuttle, Monica" userId="966b0d8c-d660-4a10-a8bc-f58daf86d7ad" providerId="ADAL" clId="{17F36B45-57D4-40D3-AB8E-53A6398E0997}" dt="2022-06-21T22:39:56.580" v="2365" actId="26606"/>
          <ac:spMkLst>
            <pc:docMk/>
            <pc:sldMk cId="1796431992" sldId="293"/>
            <ac:spMk id="8" creationId="{F3060C83-F051-4F0E-ABAD-AA0DFC48B218}"/>
          </ac:spMkLst>
        </pc:spChg>
        <pc:spChg chg="add del">
          <ac:chgData name="Tuttle, Monica" userId="966b0d8c-d660-4a10-a8bc-f58daf86d7ad" providerId="ADAL" clId="{17F36B45-57D4-40D3-AB8E-53A6398E0997}" dt="2022-06-21T22:39:56.580" v="2365" actId="26606"/>
          <ac:spMkLst>
            <pc:docMk/>
            <pc:sldMk cId="1796431992" sldId="293"/>
            <ac:spMk id="10" creationId="{83C98ABE-055B-441F-B07E-44F97F083C39}"/>
          </ac:spMkLst>
        </pc:spChg>
        <pc:spChg chg="add del">
          <ac:chgData name="Tuttle, Monica" userId="966b0d8c-d660-4a10-a8bc-f58daf86d7ad" providerId="ADAL" clId="{17F36B45-57D4-40D3-AB8E-53A6398E0997}" dt="2022-06-21T22:39:56.580" v="2365" actId="26606"/>
          <ac:spMkLst>
            <pc:docMk/>
            <pc:sldMk cId="1796431992" sldId="293"/>
            <ac:spMk id="12" creationId="{29FDB030-9B49-4CED-8CCD-4D99382388AC}"/>
          </ac:spMkLst>
        </pc:spChg>
        <pc:spChg chg="add del">
          <ac:chgData name="Tuttle, Monica" userId="966b0d8c-d660-4a10-a8bc-f58daf86d7ad" providerId="ADAL" clId="{17F36B45-57D4-40D3-AB8E-53A6398E0997}" dt="2022-06-21T22:39:56.580" v="2365" actId="26606"/>
          <ac:spMkLst>
            <pc:docMk/>
            <pc:sldMk cId="1796431992" sldId="293"/>
            <ac:spMk id="14" creationId="{3783CA14-24A1-485C-8B30-D6A5D87987AD}"/>
          </ac:spMkLst>
        </pc:spChg>
        <pc:spChg chg="add del">
          <ac:chgData name="Tuttle, Monica" userId="966b0d8c-d660-4a10-a8bc-f58daf86d7ad" providerId="ADAL" clId="{17F36B45-57D4-40D3-AB8E-53A6398E0997}" dt="2022-06-21T22:39:56.580" v="2365" actId="26606"/>
          <ac:spMkLst>
            <pc:docMk/>
            <pc:sldMk cId="1796431992" sldId="293"/>
            <ac:spMk id="16" creationId="{9A97C86A-04D6-40F7-AE84-31AB43E6A846}"/>
          </ac:spMkLst>
        </pc:spChg>
        <pc:spChg chg="add del">
          <ac:chgData name="Tuttle, Monica" userId="966b0d8c-d660-4a10-a8bc-f58daf86d7ad" providerId="ADAL" clId="{17F36B45-57D4-40D3-AB8E-53A6398E0997}" dt="2022-06-21T22:39:56.580" v="2365" actId="26606"/>
          <ac:spMkLst>
            <pc:docMk/>
            <pc:sldMk cId="1796431992" sldId="293"/>
            <ac:spMk id="18" creationId="{FF9F2414-84E8-453E-B1F3-389FDE8192D9}"/>
          </ac:spMkLst>
        </pc:spChg>
        <pc:spChg chg="add del">
          <ac:chgData name="Tuttle, Monica" userId="966b0d8c-d660-4a10-a8bc-f58daf86d7ad" providerId="ADAL" clId="{17F36B45-57D4-40D3-AB8E-53A6398E0997}" dt="2022-06-21T22:39:56.580" v="2365" actId="26606"/>
          <ac:spMkLst>
            <pc:docMk/>
            <pc:sldMk cId="1796431992" sldId="293"/>
            <ac:spMk id="20" creationId="{3ECA69A1-7536-43AC-85EF-C7106179F5ED}"/>
          </ac:spMkLst>
        </pc:spChg>
        <pc:spChg chg="add del">
          <ac:chgData name="Tuttle, Monica" userId="966b0d8c-d660-4a10-a8bc-f58daf86d7ad" providerId="ADAL" clId="{17F36B45-57D4-40D3-AB8E-53A6398E0997}" dt="2022-06-21T22:39:30.680" v="2355" actId="26606"/>
          <ac:spMkLst>
            <pc:docMk/>
            <pc:sldMk cId="1796431992" sldId="293"/>
            <ac:spMk id="25" creationId="{7C1E5815-D54C-487F-A054-6D4930ADE3DF}"/>
          </ac:spMkLst>
        </pc:spChg>
        <pc:spChg chg="add del">
          <ac:chgData name="Tuttle, Monica" userId="966b0d8c-d660-4a10-a8bc-f58daf86d7ad" providerId="ADAL" clId="{17F36B45-57D4-40D3-AB8E-53A6398E0997}" dt="2022-06-21T22:39:30.680" v="2355" actId="26606"/>
          <ac:spMkLst>
            <pc:docMk/>
            <pc:sldMk cId="1796431992" sldId="293"/>
            <ac:spMk id="27" creationId="{736F0DFD-0954-464F-BF12-DD2E6F6E0380}"/>
          </ac:spMkLst>
        </pc:spChg>
        <pc:spChg chg="add del">
          <ac:chgData name="Tuttle, Monica" userId="966b0d8c-d660-4a10-a8bc-f58daf86d7ad" providerId="ADAL" clId="{17F36B45-57D4-40D3-AB8E-53A6398E0997}" dt="2022-06-21T22:39:53.529" v="2363" actId="26606"/>
          <ac:spMkLst>
            <pc:docMk/>
            <pc:sldMk cId="1796431992" sldId="293"/>
            <ac:spMk id="30" creationId="{86FF76B9-219D-4469-AF87-0236D29032F1}"/>
          </ac:spMkLst>
        </pc:spChg>
        <pc:spChg chg="add del">
          <ac:chgData name="Tuttle, Monica" userId="966b0d8c-d660-4a10-a8bc-f58daf86d7ad" providerId="ADAL" clId="{17F36B45-57D4-40D3-AB8E-53A6398E0997}" dt="2022-06-21T22:39:53.529" v="2363" actId="26606"/>
          <ac:spMkLst>
            <pc:docMk/>
            <pc:sldMk cId="1796431992" sldId="293"/>
            <ac:spMk id="31" creationId="{2E80C965-DB6D-4F81-9E9E-B027384D0BD6}"/>
          </ac:spMkLst>
        </pc:spChg>
        <pc:spChg chg="add del">
          <ac:chgData name="Tuttle, Monica" userId="966b0d8c-d660-4a10-a8bc-f58daf86d7ad" providerId="ADAL" clId="{17F36B45-57D4-40D3-AB8E-53A6398E0997}" dt="2022-06-21T22:39:53.529" v="2363" actId="26606"/>
          <ac:spMkLst>
            <pc:docMk/>
            <pc:sldMk cId="1796431992" sldId="293"/>
            <ac:spMk id="33" creationId="{633C5E46-DAC5-4661-9C87-22B08E2A512F}"/>
          </ac:spMkLst>
        </pc:spChg>
        <pc:grpChg chg="add del">
          <ac:chgData name="Tuttle, Monica" userId="966b0d8c-d660-4a10-a8bc-f58daf86d7ad" providerId="ADAL" clId="{17F36B45-57D4-40D3-AB8E-53A6398E0997}" dt="2022-06-21T22:39:53.529" v="2363" actId="26606"/>
          <ac:grpSpMkLst>
            <pc:docMk/>
            <pc:sldMk cId="1796431992" sldId="293"/>
            <ac:grpSpMk id="32" creationId="{DB88BD78-87E1-424D-B479-C37D8E41B12E}"/>
          </ac:grpSpMkLst>
        </pc:grpChg>
        <pc:picChg chg="add mod">
          <ac:chgData name="Tuttle, Monica" userId="966b0d8c-d660-4a10-a8bc-f58daf86d7ad" providerId="ADAL" clId="{17F36B45-57D4-40D3-AB8E-53A6398E0997}" dt="2022-06-21T22:40:05.753" v="2368" actId="1076"/>
          <ac:picMkLst>
            <pc:docMk/>
            <pc:sldMk cId="1796431992" sldId="293"/>
            <ac:picMk id="3" creationId="{0DBFC69B-B1B6-46C4-B38A-09D281E9464E}"/>
          </ac:picMkLst>
        </pc:picChg>
        <pc:picChg chg="del mod modCrop">
          <ac:chgData name="Tuttle, Monica" userId="966b0d8c-d660-4a10-a8bc-f58daf86d7ad" providerId="ADAL" clId="{17F36B45-57D4-40D3-AB8E-53A6398E0997}" dt="2022-06-21T22:39:09.595" v="2348" actId="478"/>
          <ac:picMkLst>
            <pc:docMk/>
            <pc:sldMk cId="1796431992" sldId="293"/>
            <ac:picMk id="4" creationId="{F3B1E3E6-A1D1-480B-B714-A7A3B9DE28C3}"/>
          </ac:picMkLst>
        </pc:picChg>
      </pc:sldChg>
      <pc:sldChg chg="modSp mod modNotesTx">
        <pc:chgData name="Tuttle, Monica" userId="966b0d8c-d660-4a10-a8bc-f58daf86d7ad" providerId="ADAL" clId="{17F36B45-57D4-40D3-AB8E-53A6398E0997}" dt="2022-06-21T22:34:30.383" v="2314" actId="1076"/>
        <pc:sldMkLst>
          <pc:docMk/>
          <pc:sldMk cId="4167829607" sldId="294"/>
        </pc:sldMkLst>
        <pc:picChg chg="mod modCrop">
          <ac:chgData name="Tuttle, Monica" userId="966b0d8c-d660-4a10-a8bc-f58daf86d7ad" providerId="ADAL" clId="{17F36B45-57D4-40D3-AB8E-53A6398E0997}" dt="2022-06-21T22:34:30.383" v="2314" actId="1076"/>
          <ac:picMkLst>
            <pc:docMk/>
            <pc:sldMk cId="4167829607" sldId="294"/>
            <ac:picMk id="5" creationId="{5F7194D1-1D5F-4ECB-B4C1-7BFDB0923CC4}"/>
          </ac:picMkLst>
        </pc:picChg>
      </pc:sldChg>
      <pc:sldChg chg="modSp mod">
        <pc:chgData name="Tuttle, Monica" userId="966b0d8c-d660-4a10-a8bc-f58daf86d7ad" providerId="ADAL" clId="{17F36B45-57D4-40D3-AB8E-53A6398E0997}" dt="2022-06-21T22:35:06.145" v="2319" actId="1076"/>
        <pc:sldMkLst>
          <pc:docMk/>
          <pc:sldMk cId="3729716283" sldId="295"/>
        </pc:sldMkLst>
        <pc:picChg chg="mod">
          <ac:chgData name="Tuttle, Monica" userId="966b0d8c-d660-4a10-a8bc-f58daf86d7ad" providerId="ADAL" clId="{17F36B45-57D4-40D3-AB8E-53A6398E0997}" dt="2022-06-21T22:35:06.145" v="2319" actId="1076"/>
          <ac:picMkLst>
            <pc:docMk/>
            <pc:sldMk cId="3729716283" sldId="295"/>
            <ac:picMk id="3" creationId="{470895CE-9E45-4DF2-9BB4-907933BEE289}"/>
          </ac:picMkLst>
        </pc:picChg>
      </pc:sldChg>
      <pc:sldChg chg="addSp modSp mod setBg modNotesTx">
        <pc:chgData name="Tuttle, Monica" userId="966b0d8c-d660-4a10-a8bc-f58daf86d7ad" providerId="ADAL" clId="{17F36B45-57D4-40D3-AB8E-53A6398E0997}" dt="2022-06-21T22:36:13.492" v="2332" actId="1076"/>
        <pc:sldMkLst>
          <pc:docMk/>
          <pc:sldMk cId="3893484406" sldId="296"/>
        </pc:sldMkLst>
        <pc:spChg chg="add">
          <ac:chgData name="Tuttle, Monica" userId="966b0d8c-d660-4a10-a8bc-f58daf86d7ad" providerId="ADAL" clId="{17F36B45-57D4-40D3-AB8E-53A6398E0997}" dt="2022-06-21T22:26:38.836" v="2286" actId="26606"/>
          <ac:spMkLst>
            <pc:docMk/>
            <pc:sldMk cId="3893484406" sldId="296"/>
            <ac:spMk id="10" creationId="{A9F529C3-C941-49FD-8C67-82F134F64BDB}"/>
          </ac:spMkLst>
        </pc:spChg>
        <pc:spChg chg="add">
          <ac:chgData name="Tuttle, Monica" userId="966b0d8c-d660-4a10-a8bc-f58daf86d7ad" providerId="ADAL" clId="{17F36B45-57D4-40D3-AB8E-53A6398E0997}" dt="2022-06-21T22:26:38.836" v="2286" actId="26606"/>
          <ac:spMkLst>
            <pc:docMk/>
            <pc:sldMk cId="3893484406" sldId="296"/>
            <ac:spMk id="12" creationId="{20586029-32A0-47E5-9AEC-AE3ABA6B94D0}"/>
          </ac:spMkLst>
        </pc:spChg>
        <pc:picChg chg="mod">
          <ac:chgData name="Tuttle, Monica" userId="966b0d8c-d660-4a10-a8bc-f58daf86d7ad" providerId="ADAL" clId="{17F36B45-57D4-40D3-AB8E-53A6398E0997}" dt="2022-06-21T22:36:04.829" v="2330" actId="1076"/>
          <ac:picMkLst>
            <pc:docMk/>
            <pc:sldMk cId="3893484406" sldId="296"/>
            <ac:picMk id="4" creationId="{066DEF81-CCD3-4668-B3B0-495B2CBA1731}"/>
          </ac:picMkLst>
        </pc:picChg>
        <pc:picChg chg="mod modCrop">
          <ac:chgData name="Tuttle, Monica" userId="966b0d8c-d660-4a10-a8bc-f58daf86d7ad" providerId="ADAL" clId="{17F36B45-57D4-40D3-AB8E-53A6398E0997}" dt="2022-06-21T22:36:13.492" v="2332" actId="1076"/>
          <ac:picMkLst>
            <pc:docMk/>
            <pc:sldMk cId="3893484406" sldId="296"/>
            <ac:picMk id="5" creationId="{93CC9F9F-AC21-4288-AB29-B391B516BA1B}"/>
          </ac:picMkLst>
        </pc:picChg>
        <pc:cxnChg chg="add">
          <ac:chgData name="Tuttle, Monica" userId="966b0d8c-d660-4a10-a8bc-f58daf86d7ad" providerId="ADAL" clId="{17F36B45-57D4-40D3-AB8E-53A6398E0997}" dt="2022-06-21T22:26:38.836" v="2286" actId="26606"/>
          <ac:cxnSpMkLst>
            <pc:docMk/>
            <pc:sldMk cId="3893484406" sldId="296"/>
            <ac:cxnSpMk id="14" creationId="{8C730EAB-A532-4295-A302-FB4B90DB9F5E}"/>
          </ac:cxnSpMkLst>
        </pc:cxnChg>
      </pc:sldChg>
      <pc:sldChg chg="addSp delSp modSp del mod">
        <pc:chgData name="Tuttle, Monica" userId="966b0d8c-d660-4a10-a8bc-f58daf86d7ad" providerId="ADAL" clId="{17F36B45-57D4-40D3-AB8E-53A6398E0997}" dt="2022-06-20T22:38:47.095" v="1229" actId="2696"/>
        <pc:sldMkLst>
          <pc:docMk/>
          <pc:sldMk cId="1274940977" sldId="297"/>
        </pc:sldMkLst>
        <pc:spChg chg="mod">
          <ac:chgData name="Tuttle, Monica" userId="966b0d8c-d660-4a10-a8bc-f58daf86d7ad" providerId="ADAL" clId="{17F36B45-57D4-40D3-AB8E-53A6398E0997}" dt="2022-06-20T22:10:55.668" v="383" actId="1076"/>
          <ac:spMkLst>
            <pc:docMk/>
            <pc:sldMk cId="1274940977" sldId="297"/>
            <ac:spMk id="2" creationId="{77D603C4-B355-4511-893B-5B5FAC3DA6E6}"/>
          </ac:spMkLst>
        </pc:spChg>
        <pc:spChg chg="mod">
          <ac:chgData name="Tuttle, Monica" userId="966b0d8c-d660-4a10-a8bc-f58daf86d7ad" providerId="ADAL" clId="{17F36B45-57D4-40D3-AB8E-53A6398E0997}" dt="2022-06-20T22:37:38.088" v="1164" actId="5793"/>
          <ac:spMkLst>
            <pc:docMk/>
            <pc:sldMk cId="1274940977" sldId="297"/>
            <ac:spMk id="3" creationId="{582D9947-E174-4086-A454-EA6FBF8B7E6C}"/>
          </ac:spMkLst>
        </pc:spChg>
        <pc:picChg chg="add del">
          <ac:chgData name="Tuttle, Monica" userId="966b0d8c-d660-4a10-a8bc-f58daf86d7ad" providerId="ADAL" clId="{17F36B45-57D4-40D3-AB8E-53A6398E0997}" dt="2022-06-20T22:38:11.957" v="1166" actId="478"/>
          <ac:picMkLst>
            <pc:docMk/>
            <pc:sldMk cId="1274940977" sldId="297"/>
            <ac:picMk id="4" creationId="{9DE92540-D3E5-4C2E-80B7-2BC2FCCA2EBC}"/>
          </ac:picMkLst>
        </pc:picChg>
      </pc:sldChg>
      <pc:sldChg chg="modSp del">
        <pc:chgData name="Tuttle, Monica" userId="966b0d8c-d660-4a10-a8bc-f58daf86d7ad" providerId="ADAL" clId="{17F36B45-57D4-40D3-AB8E-53A6398E0997}" dt="2022-06-20T22:47:40.224" v="1496" actId="2696"/>
        <pc:sldMkLst>
          <pc:docMk/>
          <pc:sldMk cId="3443203880" sldId="298"/>
        </pc:sldMkLst>
        <pc:spChg chg="mod">
          <ac:chgData name="Tuttle, Monica" userId="966b0d8c-d660-4a10-a8bc-f58daf86d7ad" providerId="ADAL" clId="{17F36B45-57D4-40D3-AB8E-53A6398E0997}" dt="2022-06-13T18:59:01.951" v="93"/>
          <ac:spMkLst>
            <pc:docMk/>
            <pc:sldMk cId="3443203880" sldId="298"/>
            <ac:spMk id="2" creationId="{7566E9EE-C066-4EE9-BDAE-18E523CBE477}"/>
          </ac:spMkLst>
        </pc:spChg>
        <pc:spChg chg="mod">
          <ac:chgData name="Tuttle, Monica" userId="966b0d8c-d660-4a10-a8bc-f58daf86d7ad" providerId="ADAL" clId="{17F36B45-57D4-40D3-AB8E-53A6398E0997}" dt="2022-06-13T18:59:01.951" v="93"/>
          <ac:spMkLst>
            <pc:docMk/>
            <pc:sldMk cId="3443203880" sldId="298"/>
            <ac:spMk id="3" creationId="{7A7A4781-3356-4EFA-8B92-74E5B367B66A}"/>
          </ac:spMkLst>
        </pc:spChg>
      </pc:sldChg>
      <pc:sldChg chg="addSp modSp new mod ord modShow">
        <pc:chgData name="Tuttle, Monica" userId="966b0d8c-d660-4a10-a8bc-f58daf86d7ad" providerId="ADAL" clId="{17F36B45-57D4-40D3-AB8E-53A6398E0997}" dt="2022-06-21T23:14:57.662" v="3598"/>
        <pc:sldMkLst>
          <pc:docMk/>
          <pc:sldMk cId="3450888001" sldId="299"/>
        </pc:sldMkLst>
        <pc:picChg chg="add mod">
          <ac:chgData name="Tuttle, Monica" userId="966b0d8c-d660-4a10-a8bc-f58daf86d7ad" providerId="ADAL" clId="{17F36B45-57D4-40D3-AB8E-53A6398E0997}" dt="2022-06-13T18:40:55.946" v="90" actId="1076"/>
          <ac:picMkLst>
            <pc:docMk/>
            <pc:sldMk cId="3450888001" sldId="299"/>
            <ac:picMk id="3" creationId="{3CA23A6F-7A71-4A7E-8F1D-65D6FA6829ED}"/>
          </ac:picMkLst>
        </pc:picChg>
      </pc:sldChg>
      <pc:sldChg chg="addSp delSp modSp new mod ord setBg modClrScheme chgLayout">
        <pc:chgData name="Tuttle, Monica" userId="966b0d8c-d660-4a10-a8bc-f58daf86d7ad" providerId="ADAL" clId="{17F36B45-57D4-40D3-AB8E-53A6398E0997}" dt="2022-06-20T23:23:20.696" v="2078"/>
        <pc:sldMkLst>
          <pc:docMk/>
          <pc:sldMk cId="3272458343" sldId="300"/>
        </pc:sldMkLst>
        <pc:spChg chg="del mod ord">
          <ac:chgData name="Tuttle, Monica" userId="966b0d8c-d660-4a10-a8bc-f58daf86d7ad" providerId="ADAL" clId="{17F36B45-57D4-40D3-AB8E-53A6398E0997}" dt="2022-06-20T22:12:08.142" v="469" actId="700"/>
          <ac:spMkLst>
            <pc:docMk/>
            <pc:sldMk cId="3272458343" sldId="300"/>
            <ac:spMk id="2" creationId="{F39FA32E-795B-4B7B-A0F5-C56801AD4BB0}"/>
          </ac:spMkLst>
        </pc:spChg>
        <pc:spChg chg="del">
          <ac:chgData name="Tuttle, Monica" userId="966b0d8c-d660-4a10-a8bc-f58daf86d7ad" providerId="ADAL" clId="{17F36B45-57D4-40D3-AB8E-53A6398E0997}" dt="2022-06-20T22:12:08.142" v="469" actId="700"/>
          <ac:spMkLst>
            <pc:docMk/>
            <pc:sldMk cId="3272458343" sldId="300"/>
            <ac:spMk id="3" creationId="{0E0F5A66-26E2-4471-9671-C457D7A522F9}"/>
          </ac:spMkLst>
        </pc:spChg>
        <pc:spChg chg="add mod ord">
          <ac:chgData name="Tuttle, Monica" userId="966b0d8c-d660-4a10-a8bc-f58daf86d7ad" providerId="ADAL" clId="{17F36B45-57D4-40D3-AB8E-53A6398E0997}" dt="2022-06-20T22:51:56.763" v="1522" actId="2711"/>
          <ac:spMkLst>
            <pc:docMk/>
            <pc:sldMk cId="3272458343" sldId="300"/>
            <ac:spMk id="4" creationId="{37D39962-90DA-4979-B0BF-888586843CAD}"/>
          </ac:spMkLst>
        </pc:spChg>
        <pc:spChg chg="add">
          <ac:chgData name="Tuttle, Monica" userId="966b0d8c-d660-4a10-a8bc-f58daf86d7ad" providerId="ADAL" clId="{17F36B45-57D4-40D3-AB8E-53A6398E0997}" dt="2022-06-20T22:12:48.517" v="589" actId="26606"/>
          <ac:spMkLst>
            <pc:docMk/>
            <pc:sldMk cId="3272458343" sldId="300"/>
            <ac:spMk id="9" creationId="{88294908-8B00-4F58-BBBA-20F71A40AA9E}"/>
          </ac:spMkLst>
        </pc:spChg>
        <pc:spChg chg="add">
          <ac:chgData name="Tuttle, Monica" userId="966b0d8c-d660-4a10-a8bc-f58daf86d7ad" providerId="ADAL" clId="{17F36B45-57D4-40D3-AB8E-53A6398E0997}" dt="2022-06-20T22:12:48.517" v="589" actId="26606"/>
          <ac:spMkLst>
            <pc:docMk/>
            <pc:sldMk cId="3272458343" sldId="300"/>
            <ac:spMk id="11" creationId="{4364C879-1404-4203-8E9D-CC5DE0A621A2}"/>
          </ac:spMkLst>
        </pc:spChg>
        <pc:spChg chg="add">
          <ac:chgData name="Tuttle, Monica" userId="966b0d8c-d660-4a10-a8bc-f58daf86d7ad" providerId="ADAL" clId="{17F36B45-57D4-40D3-AB8E-53A6398E0997}" dt="2022-06-20T22:12:48.517" v="589" actId="26606"/>
          <ac:spMkLst>
            <pc:docMk/>
            <pc:sldMk cId="3272458343" sldId="300"/>
            <ac:spMk id="13" creationId="{84617302-4B0D-4351-A6BB-6F0930D943AC}"/>
          </ac:spMkLst>
        </pc:spChg>
        <pc:spChg chg="add">
          <ac:chgData name="Tuttle, Monica" userId="966b0d8c-d660-4a10-a8bc-f58daf86d7ad" providerId="ADAL" clId="{17F36B45-57D4-40D3-AB8E-53A6398E0997}" dt="2022-06-20T22:12:48.517" v="589" actId="26606"/>
          <ac:spMkLst>
            <pc:docMk/>
            <pc:sldMk cId="3272458343" sldId="300"/>
            <ac:spMk id="15" creationId="{DA2C7802-C2E0-4218-8F89-8DD7CCD2CD1C}"/>
          </ac:spMkLst>
        </pc:spChg>
        <pc:spChg chg="add">
          <ac:chgData name="Tuttle, Monica" userId="966b0d8c-d660-4a10-a8bc-f58daf86d7ad" providerId="ADAL" clId="{17F36B45-57D4-40D3-AB8E-53A6398E0997}" dt="2022-06-20T22:12:48.517" v="589" actId="26606"/>
          <ac:spMkLst>
            <pc:docMk/>
            <pc:sldMk cId="3272458343" sldId="300"/>
            <ac:spMk id="17" creationId="{A6D7111A-21E5-4EE9-8A78-10E5530F0116}"/>
          </ac:spMkLst>
        </pc:spChg>
        <pc:spChg chg="add">
          <ac:chgData name="Tuttle, Monica" userId="966b0d8c-d660-4a10-a8bc-f58daf86d7ad" providerId="ADAL" clId="{17F36B45-57D4-40D3-AB8E-53A6398E0997}" dt="2022-06-20T22:12:48.517" v="589" actId="26606"/>
          <ac:spMkLst>
            <pc:docMk/>
            <pc:sldMk cId="3272458343" sldId="300"/>
            <ac:spMk id="19" creationId="{A3969E80-A77B-49FC-9122-D89AFD5EE118}"/>
          </ac:spMkLst>
        </pc:spChg>
        <pc:spChg chg="add">
          <ac:chgData name="Tuttle, Monica" userId="966b0d8c-d660-4a10-a8bc-f58daf86d7ad" providerId="ADAL" clId="{17F36B45-57D4-40D3-AB8E-53A6398E0997}" dt="2022-06-20T22:12:48.517" v="589" actId="26606"/>
          <ac:spMkLst>
            <pc:docMk/>
            <pc:sldMk cId="3272458343" sldId="300"/>
            <ac:spMk id="21" creationId="{1849CA57-76BD-4CF2-80BA-D7A46A01B7B1}"/>
          </ac:spMkLst>
        </pc:spChg>
        <pc:spChg chg="add">
          <ac:chgData name="Tuttle, Monica" userId="966b0d8c-d660-4a10-a8bc-f58daf86d7ad" providerId="ADAL" clId="{17F36B45-57D4-40D3-AB8E-53A6398E0997}" dt="2022-06-20T22:12:48.517" v="589" actId="26606"/>
          <ac:spMkLst>
            <pc:docMk/>
            <pc:sldMk cId="3272458343" sldId="300"/>
            <ac:spMk id="23" creationId="{35E9085E-E730-4768-83D4-6CB7E9897153}"/>
          </ac:spMkLst>
        </pc:spChg>
        <pc:spChg chg="add">
          <ac:chgData name="Tuttle, Monica" userId="966b0d8c-d660-4a10-a8bc-f58daf86d7ad" providerId="ADAL" clId="{17F36B45-57D4-40D3-AB8E-53A6398E0997}" dt="2022-06-20T22:12:48.517" v="589" actId="26606"/>
          <ac:spMkLst>
            <pc:docMk/>
            <pc:sldMk cId="3272458343" sldId="300"/>
            <ac:spMk id="25" creationId="{973272FE-A474-4CAE-8CA2-BCC8B476C3F4}"/>
          </ac:spMkLst>
        </pc:spChg>
        <pc:spChg chg="add">
          <ac:chgData name="Tuttle, Monica" userId="966b0d8c-d660-4a10-a8bc-f58daf86d7ad" providerId="ADAL" clId="{17F36B45-57D4-40D3-AB8E-53A6398E0997}" dt="2022-06-20T22:12:48.517" v="589" actId="26606"/>
          <ac:spMkLst>
            <pc:docMk/>
            <pc:sldMk cId="3272458343" sldId="300"/>
            <ac:spMk id="27" creationId="{E07981EA-05A6-437C-88D7-B377B92B031D}"/>
          </ac:spMkLst>
        </pc:spChg>
        <pc:spChg chg="add">
          <ac:chgData name="Tuttle, Monica" userId="966b0d8c-d660-4a10-a8bc-f58daf86d7ad" providerId="ADAL" clId="{17F36B45-57D4-40D3-AB8E-53A6398E0997}" dt="2022-06-20T22:12:48.517" v="589" actId="26606"/>
          <ac:spMkLst>
            <pc:docMk/>
            <pc:sldMk cId="3272458343" sldId="300"/>
            <ac:spMk id="29" creationId="{15E3C750-986E-4769-B1AE-49289FBEE757}"/>
          </ac:spMkLst>
        </pc:spChg>
      </pc:sldChg>
      <pc:sldChg chg="addSp delSp modSp new mod ord setBg modClrScheme chgLayout">
        <pc:chgData name="Tuttle, Monica" userId="966b0d8c-d660-4a10-a8bc-f58daf86d7ad" providerId="ADAL" clId="{17F36B45-57D4-40D3-AB8E-53A6398E0997}" dt="2022-06-20T22:52:40.992" v="1528" actId="20577"/>
        <pc:sldMkLst>
          <pc:docMk/>
          <pc:sldMk cId="2374242285" sldId="301"/>
        </pc:sldMkLst>
        <pc:spChg chg="del mod ord">
          <ac:chgData name="Tuttle, Monica" userId="966b0d8c-d660-4a10-a8bc-f58daf86d7ad" providerId="ADAL" clId="{17F36B45-57D4-40D3-AB8E-53A6398E0997}" dt="2022-06-20T22:14:05.126" v="592" actId="700"/>
          <ac:spMkLst>
            <pc:docMk/>
            <pc:sldMk cId="2374242285" sldId="301"/>
            <ac:spMk id="2" creationId="{E3C7AF96-04D9-4C30-BAC0-9864A8752132}"/>
          </ac:spMkLst>
        </pc:spChg>
        <pc:spChg chg="del">
          <ac:chgData name="Tuttle, Monica" userId="966b0d8c-d660-4a10-a8bc-f58daf86d7ad" providerId="ADAL" clId="{17F36B45-57D4-40D3-AB8E-53A6398E0997}" dt="2022-06-20T22:14:05.126" v="592" actId="700"/>
          <ac:spMkLst>
            <pc:docMk/>
            <pc:sldMk cId="2374242285" sldId="301"/>
            <ac:spMk id="3" creationId="{248E297B-6E3B-4893-9047-C02100526EE4}"/>
          </ac:spMkLst>
        </pc:spChg>
        <pc:spChg chg="add mod ord">
          <ac:chgData name="Tuttle, Monica" userId="966b0d8c-d660-4a10-a8bc-f58daf86d7ad" providerId="ADAL" clId="{17F36B45-57D4-40D3-AB8E-53A6398E0997}" dt="2022-06-20T22:52:40.992" v="1528" actId="20577"/>
          <ac:spMkLst>
            <pc:docMk/>
            <pc:sldMk cId="2374242285" sldId="301"/>
            <ac:spMk id="4" creationId="{5FEF545B-DB52-4B03-9904-03D5619BAA48}"/>
          </ac:spMkLst>
        </pc:spChg>
        <pc:spChg chg="add">
          <ac:chgData name="Tuttle, Monica" userId="966b0d8c-d660-4a10-a8bc-f58daf86d7ad" providerId="ADAL" clId="{17F36B45-57D4-40D3-AB8E-53A6398E0997}" dt="2022-06-20T22:14:32.822" v="691" actId="26606"/>
          <ac:spMkLst>
            <pc:docMk/>
            <pc:sldMk cId="2374242285" sldId="301"/>
            <ac:spMk id="9" creationId="{88294908-8B00-4F58-BBBA-20F71A40AA9E}"/>
          </ac:spMkLst>
        </pc:spChg>
        <pc:spChg chg="add">
          <ac:chgData name="Tuttle, Monica" userId="966b0d8c-d660-4a10-a8bc-f58daf86d7ad" providerId="ADAL" clId="{17F36B45-57D4-40D3-AB8E-53A6398E0997}" dt="2022-06-20T22:14:32.822" v="691" actId="26606"/>
          <ac:spMkLst>
            <pc:docMk/>
            <pc:sldMk cId="2374242285" sldId="301"/>
            <ac:spMk id="11" creationId="{4364C879-1404-4203-8E9D-CC5DE0A621A2}"/>
          </ac:spMkLst>
        </pc:spChg>
        <pc:spChg chg="add">
          <ac:chgData name="Tuttle, Monica" userId="966b0d8c-d660-4a10-a8bc-f58daf86d7ad" providerId="ADAL" clId="{17F36B45-57D4-40D3-AB8E-53A6398E0997}" dt="2022-06-20T22:14:32.822" v="691" actId="26606"/>
          <ac:spMkLst>
            <pc:docMk/>
            <pc:sldMk cId="2374242285" sldId="301"/>
            <ac:spMk id="13" creationId="{84617302-4B0D-4351-A6BB-6F0930D943AC}"/>
          </ac:spMkLst>
        </pc:spChg>
        <pc:spChg chg="add">
          <ac:chgData name="Tuttle, Monica" userId="966b0d8c-d660-4a10-a8bc-f58daf86d7ad" providerId="ADAL" clId="{17F36B45-57D4-40D3-AB8E-53A6398E0997}" dt="2022-06-20T22:14:32.822" v="691" actId="26606"/>
          <ac:spMkLst>
            <pc:docMk/>
            <pc:sldMk cId="2374242285" sldId="301"/>
            <ac:spMk id="15" creationId="{DA2C7802-C2E0-4218-8F89-8DD7CCD2CD1C}"/>
          </ac:spMkLst>
        </pc:spChg>
        <pc:spChg chg="add">
          <ac:chgData name="Tuttle, Monica" userId="966b0d8c-d660-4a10-a8bc-f58daf86d7ad" providerId="ADAL" clId="{17F36B45-57D4-40D3-AB8E-53A6398E0997}" dt="2022-06-20T22:14:32.822" v="691" actId="26606"/>
          <ac:spMkLst>
            <pc:docMk/>
            <pc:sldMk cId="2374242285" sldId="301"/>
            <ac:spMk id="17" creationId="{A6D7111A-21E5-4EE9-8A78-10E5530F0116}"/>
          </ac:spMkLst>
        </pc:spChg>
        <pc:spChg chg="add">
          <ac:chgData name="Tuttle, Monica" userId="966b0d8c-d660-4a10-a8bc-f58daf86d7ad" providerId="ADAL" clId="{17F36B45-57D4-40D3-AB8E-53A6398E0997}" dt="2022-06-20T22:14:32.822" v="691" actId="26606"/>
          <ac:spMkLst>
            <pc:docMk/>
            <pc:sldMk cId="2374242285" sldId="301"/>
            <ac:spMk id="19" creationId="{A3969E80-A77B-49FC-9122-D89AFD5EE118}"/>
          </ac:spMkLst>
        </pc:spChg>
        <pc:spChg chg="add">
          <ac:chgData name="Tuttle, Monica" userId="966b0d8c-d660-4a10-a8bc-f58daf86d7ad" providerId="ADAL" clId="{17F36B45-57D4-40D3-AB8E-53A6398E0997}" dt="2022-06-20T22:14:32.822" v="691" actId="26606"/>
          <ac:spMkLst>
            <pc:docMk/>
            <pc:sldMk cId="2374242285" sldId="301"/>
            <ac:spMk id="21" creationId="{1849CA57-76BD-4CF2-80BA-D7A46A01B7B1}"/>
          </ac:spMkLst>
        </pc:spChg>
        <pc:spChg chg="add">
          <ac:chgData name="Tuttle, Monica" userId="966b0d8c-d660-4a10-a8bc-f58daf86d7ad" providerId="ADAL" clId="{17F36B45-57D4-40D3-AB8E-53A6398E0997}" dt="2022-06-20T22:14:32.822" v="691" actId="26606"/>
          <ac:spMkLst>
            <pc:docMk/>
            <pc:sldMk cId="2374242285" sldId="301"/>
            <ac:spMk id="23" creationId="{35E9085E-E730-4768-83D4-6CB7E9897153}"/>
          </ac:spMkLst>
        </pc:spChg>
        <pc:spChg chg="add">
          <ac:chgData name="Tuttle, Monica" userId="966b0d8c-d660-4a10-a8bc-f58daf86d7ad" providerId="ADAL" clId="{17F36B45-57D4-40D3-AB8E-53A6398E0997}" dt="2022-06-20T22:14:32.822" v="691" actId="26606"/>
          <ac:spMkLst>
            <pc:docMk/>
            <pc:sldMk cId="2374242285" sldId="301"/>
            <ac:spMk id="25" creationId="{973272FE-A474-4CAE-8CA2-BCC8B476C3F4}"/>
          </ac:spMkLst>
        </pc:spChg>
        <pc:spChg chg="add">
          <ac:chgData name="Tuttle, Monica" userId="966b0d8c-d660-4a10-a8bc-f58daf86d7ad" providerId="ADAL" clId="{17F36B45-57D4-40D3-AB8E-53A6398E0997}" dt="2022-06-20T22:14:32.822" v="691" actId="26606"/>
          <ac:spMkLst>
            <pc:docMk/>
            <pc:sldMk cId="2374242285" sldId="301"/>
            <ac:spMk id="27" creationId="{E07981EA-05A6-437C-88D7-B377B92B031D}"/>
          </ac:spMkLst>
        </pc:spChg>
        <pc:spChg chg="add">
          <ac:chgData name="Tuttle, Monica" userId="966b0d8c-d660-4a10-a8bc-f58daf86d7ad" providerId="ADAL" clId="{17F36B45-57D4-40D3-AB8E-53A6398E0997}" dt="2022-06-20T22:14:32.822" v="691" actId="26606"/>
          <ac:spMkLst>
            <pc:docMk/>
            <pc:sldMk cId="2374242285" sldId="301"/>
            <ac:spMk id="29" creationId="{15E3C750-986E-4769-B1AE-49289FBEE757}"/>
          </ac:spMkLst>
        </pc:spChg>
      </pc:sldChg>
      <pc:sldChg chg="new del">
        <pc:chgData name="Tuttle, Monica" userId="966b0d8c-d660-4a10-a8bc-f58daf86d7ad" providerId="ADAL" clId="{17F36B45-57D4-40D3-AB8E-53A6398E0997}" dt="2022-06-20T22:15:52.874" v="699" actId="2696"/>
        <pc:sldMkLst>
          <pc:docMk/>
          <pc:sldMk cId="96525943" sldId="302"/>
        </pc:sldMkLst>
      </pc:sldChg>
      <pc:sldChg chg="addSp delSp modSp new mod setBg modClrScheme chgLayout">
        <pc:chgData name="Tuttle, Monica" userId="966b0d8c-d660-4a10-a8bc-f58daf86d7ad" providerId="ADAL" clId="{17F36B45-57D4-40D3-AB8E-53A6398E0997}" dt="2022-06-20T22:52:51.358" v="1529" actId="2711"/>
        <pc:sldMkLst>
          <pc:docMk/>
          <pc:sldMk cId="1859147681" sldId="303"/>
        </pc:sldMkLst>
        <pc:spChg chg="del mod ord">
          <ac:chgData name="Tuttle, Monica" userId="966b0d8c-d660-4a10-a8bc-f58daf86d7ad" providerId="ADAL" clId="{17F36B45-57D4-40D3-AB8E-53A6398E0997}" dt="2022-06-20T22:28:54.578" v="819" actId="700"/>
          <ac:spMkLst>
            <pc:docMk/>
            <pc:sldMk cId="1859147681" sldId="303"/>
            <ac:spMk id="2" creationId="{1EF031F2-9E8E-49CF-936F-BAB3BE1B3C99}"/>
          </ac:spMkLst>
        </pc:spChg>
        <pc:spChg chg="del">
          <ac:chgData name="Tuttle, Monica" userId="966b0d8c-d660-4a10-a8bc-f58daf86d7ad" providerId="ADAL" clId="{17F36B45-57D4-40D3-AB8E-53A6398E0997}" dt="2022-06-20T22:28:54.578" v="819" actId="700"/>
          <ac:spMkLst>
            <pc:docMk/>
            <pc:sldMk cId="1859147681" sldId="303"/>
            <ac:spMk id="3" creationId="{D32EBCE5-AF34-4B0C-A7EE-6CD1FB04289F}"/>
          </ac:spMkLst>
        </pc:spChg>
        <pc:spChg chg="add mod ord">
          <ac:chgData name="Tuttle, Monica" userId="966b0d8c-d660-4a10-a8bc-f58daf86d7ad" providerId="ADAL" clId="{17F36B45-57D4-40D3-AB8E-53A6398E0997}" dt="2022-06-20T22:52:51.358" v="1529" actId="2711"/>
          <ac:spMkLst>
            <pc:docMk/>
            <pc:sldMk cId="1859147681" sldId="303"/>
            <ac:spMk id="4" creationId="{FFB28349-F995-4B27-AC19-B972FFF01C9A}"/>
          </ac:spMkLst>
        </pc:spChg>
        <pc:spChg chg="add">
          <ac:chgData name="Tuttle, Monica" userId="966b0d8c-d660-4a10-a8bc-f58daf86d7ad" providerId="ADAL" clId="{17F36B45-57D4-40D3-AB8E-53A6398E0997}" dt="2022-06-20T22:29:36.104" v="980" actId="26606"/>
          <ac:spMkLst>
            <pc:docMk/>
            <pc:sldMk cId="1859147681" sldId="303"/>
            <ac:spMk id="9" creationId="{88294908-8B00-4F58-BBBA-20F71A40AA9E}"/>
          </ac:spMkLst>
        </pc:spChg>
        <pc:spChg chg="add">
          <ac:chgData name="Tuttle, Monica" userId="966b0d8c-d660-4a10-a8bc-f58daf86d7ad" providerId="ADAL" clId="{17F36B45-57D4-40D3-AB8E-53A6398E0997}" dt="2022-06-20T22:29:36.104" v="980" actId="26606"/>
          <ac:spMkLst>
            <pc:docMk/>
            <pc:sldMk cId="1859147681" sldId="303"/>
            <ac:spMk id="11" creationId="{4364C879-1404-4203-8E9D-CC5DE0A621A2}"/>
          </ac:spMkLst>
        </pc:spChg>
        <pc:spChg chg="add">
          <ac:chgData name="Tuttle, Monica" userId="966b0d8c-d660-4a10-a8bc-f58daf86d7ad" providerId="ADAL" clId="{17F36B45-57D4-40D3-AB8E-53A6398E0997}" dt="2022-06-20T22:29:36.104" v="980" actId="26606"/>
          <ac:spMkLst>
            <pc:docMk/>
            <pc:sldMk cId="1859147681" sldId="303"/>
            <ac:spMk id="13" creationId="{84617302-4B0D-4351-A6BB-6F0930D943AC}"/>
          </ac:spMkLst>
        </pc:spChg>
        <pc:spChg chg="add">
          <ac:chgData name="Tuttle, Monica" userId="966b0d8c-d660-4a10-a8bc-f58daf86d7ad" providerId="ADAL" clId="{17F36B45-57D4-40D3-AB8E-53A6398E0997}" dt="2022-06-20T22:29:36.104" v="980" actId="26606"/>
          <ac:spMkLst>
            <pc:docMk/>
            <pc:sldMk cId="1859147681" sldId="303"/>
            <ac:spMk id="15" creationId="{DA2C7802-C2E0-4218-8F89-8DD7CCD2CD1C}"/>
          </ac:spMkLst>
        </pc:spChg>
        <pc:spChg chg="add">
          <ac:chgData name="Tuttle, Monica" userId="966b0d8c-d660-4a10-a8bc-f58daf86d7ad" providerId="ADAL" clId="{17F36B45-57D4-40D3-AB8E-53A6398E0997}" dt="2022-06-20T22:29:36.104" v="980" actId="26606"/>
          <ac:spMkLst>
            <pc:docMk/>
            <pc:sldMk cId="1859147681" sldId="303"/>
            <ac:spMk id="17" creationId="{A6D7111A-21E5-4EE9-8A78-10E5530F0116}"/>
          </ac:spMkLst>
        </pc:spChg>
        <pc:spChg chg="add">
          <ac:chgData name="Tuttle, Monica" userId="966b0d8c-d660-4a10-a8bc-f58daf86d7ad" providerId="ADAL" clId="{17F36B45-57D4-40D3-AB8E-53A6398E0997}" dt="2022-06-20T22:29:36.104" v="980" actId="26606"/>
          <ac:spMkLst>
            <pc:docMk/>
            <pc:sldMk cId="1859147681" sldId="303"/>
            <ac:spMk id="19" creationId="{A3969E80-A77B-49FC-9122-D89AFD5EE118}"/>
          </ac:spMkLst>
        </pc:spChg>
        <pc:spChg chg="add">
          <ac:chgData name="Tuttle, Monica" userId="966b0d8c-d660-4a10-a8bc-f58daf86d7ad" providerId="ADAL" clId="{17F36B45-57D4-40D3-AB8E-53A6398E0997}" dt="2022-06-20T22:29:36.104" v="980" actId="26606"/>
          <ac:spMkLst>
            <pc:docMk/>
            <pc:sldMk cId="1859147681" sldId="303"/>
            <ac:spMk id="21" creationId="{1849CA57-76BD-4CF2-80BA-D7A46A01B7B1}"/>
          </ac:spMkLst>
        </pc:spChg>
        <pc:spChg chg="add">
          <ac:chgData name="Tuttle, Monica" userId="966b0d8c-d660-4a10-a8bc-f58daf86d7ad" providerId="ADAL" clId="{17F36B45-57D4-40D3-AB8E-53A6398E0997}" dt="2022-06-20T22:29:36.104" v="980" actId="26606"/>
          <ac:spMkLst>
            <pc:docMk/>
            <pc:sldMk cId="1859147681" sldId="303"/>
            <ac:spMk id="23" creationId="{35E9085E-E730-4768-83D4-6CB7E9897153}"/>
          </ac:spMkLst>
        </pc:spChg>
        <pc:spChg chg="add">
          <ac:chgData name="Tuttle, Monica" userId="966b0d8c-d660-4a10-a8bc-f58daf86d7ad" providerId="ADAL" clId="{17F36B45-57D4-40D3-AB8E-53A6398E0997}" dt="2022-06-20T22:29:36.104" v="980" actId="26606"/>
          <ac:spMkLst>
            <pc:docMk/>
            <pc:sldMk cId="1859147681" sldId="303"/>
            <ac:spMk id="25" creationId="{973272FE-A474-4CAE-8CA2-BCC8B476C3F4}"/>
          </ac:spMkLst>
        </pc:spChg>
        <pc:spChg chg="add">
          <ac:chgData name="Tuttle, Monica" userId="966b0d8c-d660-4a10-a8bc-f58daf86d7ad" providerId="ADAL" clId="{17F36B45-57D4-40D3-AB8E-53A6398E0997}" dt="2022-06-20T22:29:36.104" v="980" actId="26606"/>
          <ac:spMkLst>
            <pc:docMk/>
            <pc:sldMk cId="1859147681" sldId="303"/>
            <ac:spMk id="27" creationId="{E07981EA-05A6-437C-88D7-B377B92B031D}"/>
          </ac:spMkLst>
        </pc:spChg>
        <pc:spChg chg="add">
          <ac:chgData name="Tuttle, Monica" userId="966b0d8c-d660-4a10-a8bc-f58daf86d7ad" providerId="ADAL" clId="{17F36B45-57D4-40D3-AB8E-53A6398E0997}" dt="2022-06-20T22:29:36.104" v="980" actId="26606"/>
          <ac:spMkLst>
            <pc:docMk/>
            <pc:sldMk cId="1859147681" sldId="303"/>
            <ac:spMk id="29" creationId="{15E3C750-986E-4769-B1AE-49289FBEE757}"/>
          </ac:spMkLst>
        </pc:spChg>
      </pc:sldChg>
      <pc:sldChg chg="addSp delSp modSp new mod setBg modClrScheme chgLayout modNotesTx">
        <pc:chgData name="Tuttle, Monica" userId="966b0d8c-d660-4a10-a8bc-f58daf86d7ad" providerId="ADAL" clId="{17F36B45-57D4-40D3-AB8E-53A6398E0997}" dt="2022-06-22T12:22:01.083" v="5896" actId="20577"/>
        <pc:sldMkLst>
          <pc:docMk/>
          <pc:sldMk cId="2217481235" sldId="304"/>
        </pc:sldMkLst>
        <pc:spChg chg="add mod">
          <ac:chgData name="Tuttle, Monica" userId="966b0d8c-d660-4a10-a8bc-f58daf86d7ad" providerId="ADAL" clId="{17F36B45-57D4-40D3-AB8E-53A6398E0997}" dt="2022-06-22T01:59:49.889" v="3905" actId="20577"/>
          <ac:spMkLst>
            <pc:docMk/>
            <pc:sldMk cId="2217481235" sldId="304"/>
            <ac:spMk id="2" creationId="{B5D137CE-8E88-4CDA-9A6C-F07A78BF4E43}"/>
          </ac:spMkLst>
        </pc:spChg>
        <pc:spChg chg="add del mod">
          <ac:chgData name="Tuttle, Monica" userId="966b0d8c-d660-4a10-a8bc-f58daf86d7ad" providerId="ADAL" clId="{17F36B45-57D4-40D3-AB8E-53A6398E0997}" dt="2022-06-20T23:09:23.274" v="2031" actId="26606"/>
          <ac:spMkLst>
            <pc:docMk/>
            <pc:sldMk cId="2217481235" sldId="304"/>
            <ac:spMk id="3" creationId="{80A8F34E-C833-4BEC-BA52-1DC4F9176CA6}"/>
          </ac:spMkLst>
        </pc:spChg>
        <pc:spChg chg="add del">
          <ac:chgData name="Tuttle, Monica" userId="966b0d8c-d660-4a10-a8bc-f58daf86d7ad" providerId="ADAL" clId="{17F36B45-57D4-40D3-AB8E-53A6398E0997}" dt="2022-06-20T23:09:23.221" v="2030" actId="26606"/>
          <ac:spMkLst>
            <pc:docMk/>
            <pc:sldMk cId="2217481235" sldId="304"/>
            <ac:spMk id="9" creationId="{D55CD764-972B-4CA5-A885-53E55C63E174}"/>
          </ac:spMkLst>
        </pc:spChg>
        <pc:spChg chg="add del">
          <ac:chgData name="Tuttle, Monica" userId="966b0d8c-d660-4a10-a8bc-f58daf86d7ad" providerId="ADAL" clId="{17F36B45-57D4-40D3-AB8E-53A6398E0997}" dt="2022-06-20T23:09:23.221" v="2030" actId="26606"/>
          <ac:spMkLst>
            <pc:docMk/>
            <pc:sldMk cId="2217481235" sldId="304"/>
            <ac:spMk id="11" creationId="{34165AB3-7006-4430-BCE3-25476BE13322}"/>
          </ac:spMkLst>
        </pc:spChg>
        <pc:spChg chg="add del">
          <ac:chgData name="Tuttle, Monica" userId="966b0d8c-d660-4a10-a8bc-f58daf86d7ad" providerId="ADAL" clId="{17F36B45-57D4-40D3-AB8E-53A6398E0997}" dt="2022-06-20T23:09:23.221" v="2030" actId="26606"/>
          <ac:spMkLst>
            <pc:docMk/>
            <pc:sldMk cId="2217481235" sldId="304"/>
            <ac:spMk id="35" creationId="{E3E51905-F374-4E1A-97CF-B741584B74D5}"/>
          </ac:spMkLst>
        </pc:spChg>
        <pc:spChg chg="add del">
          <ac:chgData name="Tuttle, Monica" userId="966b0d8c-d660-4a10-a8bc-f58daf86d7ad" providerId="ADAL" clId="{17F36B45-57D4-40D3-AB8E-53A6398E0997}" dt="2022-06-20T23:12:53.104" v="2043" actId="26606"/>
          <ac:spMkLst>
            <pc:docMk/>
            <pc:sldMk cId="2217481235" sldId="304"/>
            <ac:spMk id="37" creationId="{35DB3719-6FDC-4E5D-891D-FF40B7300F64}"/>
          </ac:spMkLst>
        </pc:spChg>
        <pc:spChg chg="add del">
          <ac:chgData name="Tuttle, Monica" userId="966b0d8c-d660-4a10-a8bc-f58daf86d7ad" providerId="ADAL" clId="{17F36B45-57D4-40D3-AB8E-53A6398E0997}" dt="2022-06-20T23:12:53.104" v="2043" actId="26606"/>
          <ac:spMkLst>
            <pc:docMk/>
            <pc:sldMk cId="2217481235" sldId="304"/>
            <ac:spMk id="38" creationId="{E0CBAC23-2E3F-4A90-BA59-F8299F6A5439}"/>
          </ac:spMkLst>
        </pc:spChg>
        <pc:spChg chg="add">
          <ac:chgData name="Tuttle, Monica" userId="966b0d8c-d660-4a10-a8bc-f58daf86d7ad" providerId="ADAL" clId="{17F36B45-57D4-40D3-AB8E-53A6398E0997}" dt="2022-06-20T23:12:53.104" v="2043" actId="26606"/>
          <ac:spMkLst>
            <pc:docMk/>
            <pc:sldMk cId="2217481235" sldId="304"/>
            <ac:spMk id="44" creationId="{56E9B3E6-E277-4D68-BA48-9CB43FFBD6E2}"/>
          </ac:spMkLst>
        </pc:spChg>
        <pc:spChg chg="add">
          <ac:chgData name="Tuttle, Monica" userId="966b0d8c-d660-4a10-a8bc-f58daf86d7ad" providerId="ADAL" clId="{17F36B45-57D4-40D3-AB8E-53A6398E0997}" dt="2022-06-20T23:12:53.104" v="2043" actId="26606"/>
          <ac:spMkLst>
            <pc:docMk/>
            <pc:sldMk cId="2217481235" sldId="304"/>
            <ac:spMk id="51" creationId="{D5B0017B-2ECA-49AF-B397-DC140825DF8D}"/>
          </ac:spMkLst>
        </pc:spChg>
        <pc:grpChg chg="add del">
          <ac:chgData name="Tuttle, Monica" userId="966b0d8c-d660-4a10-a8bc-f58daf86d7ad" providerId="ADAL" clId="{17F36B45-57D4-40D3-AB8E-53A6398E0997}" dt="2022-06-20T23:09:23.221" v="2030" actId="26606"/>
          <ac:grpSpMkLst>
            <pc:docMk/>
            <pc:sldMk cId="2217481235" sldId="304"/>
            <ac:grpSpMk id="13" creationId="{11999B20-6058-4C55-882E-A1FB050B69DD}"/>
          </ac:grpSpMkLst>
        </pc:grpChg>
        <pc:grpChg chg="add">
          <ac:chgData name="Tuttle, Monica" userId="966b0d8c-d660-4a10-a8bc-f58daf86d7ad" providerId="ADAL" clId="{17F36B45-57D4-40D3-AB8E-53A6398E0997}" dt="2022-06-20T23:12:53.104" v="2043" actId="26606"/>
          <ac:grpSpMkLst>
            <pc:docMk/>
            <pc:sldMk cId="2217481235" sldId="304"/>
            <ac:grpSpMk id="46" creationId="{AE1C45F0-260A-458C-96ED-C1F6D2151219}"/>
          </ac:grpSpMkLst>
        </pc:grpChg>
        <pc:graphicFrameChg chg="add del">
          <ac:chgData name="Tuttle, Monica" userId="966b0d8c-d660-4a10-a8bc-f58daf86d7ad" providerId="ADAL" clId="{17F36B45-57D4-40D3-AB8E-53A6398E0997}" dt="2022-06-20T23:09:23.221" v="2030" actId="26606"/>
          <ac:graphicFrameMkLst>
            <pc:docMk/>
            <pc:sldMk cId="2217481235" sldId="304"/>
            <ac:graphicFrameMk id="5" creationId="{E878188D-088F-61BE-2ECE-EE3A545BE26A}"/>
          </ac:graphicFrameMkLst>
        </pc:graphicFrameChg>
        <pc:graphicFrameChg chg="add mod modGraphic">
          <ac:chgData name="Tuttle, Monica" userId="966b0d8c-d660-4a10-a8bc-f58daf86d7ad" providerId="ADAL" clId="{17F36B45-57D4-40D3-AB8E-53A6398E0997}" dt="2022-06-22T12:21:35.124" v="5878" actId="207"/>
          <ac:graphicFrameMkLst>
            <pc:docMk/>
            <pc:sldMk cId="2217481235" sldId="304"/>
            <ac:graphicFrameMk id="39" creationId="{4793360D-928B-C69B-1923-317EFE3D6B6D}"/>
          </ac:graphicFrameMkLst>
        </pc:graphicFrameChg>
        <pc:cxnChg chg="add">
          <ac:chgData name="Tuttle, Monica" userId="966b0d8c-d660-4a10-a8bc-f58daf86d7ad" providerId="ADAL" clId="{17F36B45-57D4-40D3-AB8E-53A6398E0997}" dt="2022-06-20T23:12:53.104" v="2043" actId="26606"/>
          <ac:cxnSpMkLst>
            <pc:docMk/>
            <pc:sldMk cId="2217481235" sldId="304"/>
            <ac:cxnSpMk id="53" creationId="{6CF1BAF6-AD41-4082-B212-8A1F9A2E8779}"/>
          </ac:cxnSpMkLst>
        </pc:cxnChg>
      </pc:sldChg>
      <pc:sldChg chg="modSp new del mod">
        <pc:chgData name="Tuttle, Monica" userId="966b0d8c-d660-4a10-a8bc-f58daf86d7ad" providerId="ADAL" clId="{17F36B45-57D4-40D3-AB8E-53A6398E0997}" dt="2022-06-20T22:29:48.655" v="984" actId="2696"/>
        <pc:sldMkLst>
          <pc:docMk/>
          <pc:sldMk cId="1759947437" sldId="305"/>
        </pc:sldMkLst>
        <pc:spChg chg="mod">
          <ac:chgData name="Tuttle, Monica" userId="966b0d8c-d660-4a10-a8bc-f58daf86d7ad" providerId="ADAL" clId="{17F36B45-57D4-40D3-AB8E-53A6398E0997}" dt="2022-06-20T22:19:42.527" v="745" actId="20577"/>
          <ac:spMkLst>
            <pc:docMk/>
            <pc:sldMk cId="1759947437" sldId="305"/>
            <ac:spMk id="2" creationId="{5DF99324-1F24-4725-B8BC-321D07FF14FA}"/>
          </ac:spMkLst>
        </pc:spChg>
        <pc:spChg chg="mod">
          <ac:chgData name="Tuttle, Monica" userId="966b0d8c-d660-4a10-a8bc-f58daf86d7ad" providerId="ADAL" clId="{17F36B45-57D4-40D3-AB8E-53A6398E0997}" dt="2022-06-20T22:16:34.232" v="741" actId="20577"/>
          <ac:spMkLst>
            <pc:docMk/>
            <pc:sldMk cId="1759947437" sldId="305"/>
            <ac:spMk id="3" creationId="{764BA002-CC6A-4380-8AF8-5E47CEC063D2}"/>
          </ac:spMkLst>
        </pc:spChg>
      </pc:sldChg>
      <pc:sldChg chg="addSp delSp modSp new mod ord setBg modNotesTx">
        <pc:chgData name="Tuttle, Monica" userId="966b0d8c-d660-4a10-a8bc-f58daf86d7ad" providerId="ADAL" clId="{17F36B45-57D4-40D3-AB8E-53A6398E0997}" dt="2022-06-22T02:06:30.498" v="4690" actId="20577"/>
        <pc:sldMkLst>
          <pc:docMk/>
          <pc:sldMk cId="3852548995" sldId="306"/>
        </pc:sldMkLst>
        <pc:spChg chg="mod">
          <ac:chgData name="Tuttle, Monica" userId="966b0d8c-d660-4a10-a8bc-f58daf86d7ad" providerId="ADAL" clId="{17F36B45-57D4-40D3-AB8E-53A6398E0997}" dt="2022-06-20T22:52:09.625" v="1523" actId="2711"/>
          <ac:spMkLst>
            <pc:docMk/>
            <pc:sldMk cId="3852548995" sldId="306"/>
            <ac:spMk id="2" creationId="{2DBAB81F-9A84-411D-BD11-8C0C2D4E7F1B}"/>
          </ac:spMkLst>
        </pc:spChg>
        <pc:spChg chg="del mod">
          <ac:chgData name="Tuttle, Monica" userId="966b0d8c-d660-4a10-a8bc-f58daf86d7ad" providerId="ADAL" clId="{17F36B45-57D4-40D3-AB8E-53A6398E0997}" dt="2022-06-20T22:32:27.598" v="1051" actId="26606"/>
          <ac:spMkLst>
            <pc:docMk/>
            <pc:sldMk cId="3852548995" sldId="306"/>
            <ac:spMk id="3" creationId="{24C03315-F689-47A3-A220-4CCC60B72C62}"/>
          </ac:spMkLst>
        </pc:spChg>
        <pc:spChg chg="add del">
          <ac:chgData name="Tuttle, Monica" userId="966b0d8c-d660-4a10-a8bc-f58daf86d7ad" providerId="ADAL" clId="{17F36B45-57D4-40D3-AB8E-53A6398E0997}" dt="2022-06-20T22:32:27.521" v="1050" actId="26606"/>
          <ac:spMkLst>
            <pc:docMk/>
            <pc:sldMk cId="3852548995" sldId="306"/>
            <ac:spMk id="8" creationId="{884769FE-1656-422F-86E1-8C1B16C27BE1}"/>
          </ac:spMkLst>
        </pc:spChg>
        <pc:spChg chg="add del">
          <ac:chgData name="Tuttle, Monica" userId="966b0d8c-d660-4a10-a8bc-f58daf86d7ad" providerId="ADAL" clId="{17F36B45-57D4-40D3-AB8E-53A6398E0997}" dt="2022-06-20T22:32:45.974" v="1052" actId="26606"/>
          <ac:spMkLst>
            <pc:docMk/>
            <pc:sldMk cId="3852548995" sldId="306"/>
            <ac:spMk id="9" creationId="{5C8908E2-EE49-44D2-9428-A28D2312A8D5}"/>
          </ac:spMkLst>
        </pc:spChg>
        <pc:spChg chg="add del">
          <ac:chgData name="Tuttle, Monica" userId="966b0d8c-d660-4a10-a8bc-f58daf86d7ad" providerId="ADAL" clId="{17F36B45-57D4-40D3-AB8E-53A6398E0997}" dt="2022-06-20T22:32:27.521" v="1050" actId="26606"/>
          <ac:spMkLst>
            <pc:docMk/>
            <pc:sldMk cId="3852548995" sldId="306"/>
            <ac:spMk id="10" creationId="{CB249F6D-244F-494A-98B9-5CC7413C4FB9}"/>
          </ac:spMkLst>
        </pc:spChg>
        <pc:spChg chg="add del">
          <ac:chgData name="Tuttle, Monica" userId="966b0d8c-d660-4a10-a8bc-f58daf86d7ad" providerId="ADAL" clId="{17F36B45-57D4-40D3-AB8E-53A6398E0997}" dt="2022-06-20T22:32:27.521" v="1050" actId="26606"/>
          <ac:spMkLst>
            <pc:docMk/>
            <pc:sldMk cId="3852548995" sldId="306"/>
            <ac:spMk id="12" creationId="{506C536E-6ECA-4211-AF8C-A2671C484DA7}"/>
          </ac:spMkLst>
        </pc:spChg>
        <pc:spChg chg="add del">
          <ac:chgData name="Tuttle, Monica" userId="966b0d8c-d660-4a10-a8bc-f58daf86d7ad" providerId="ADAL" clId="{17F36B45-57D4-40D3-AB8E-53A6398E0997}" dt="2022-06-20T22:32:27.521" v="1050" actId="26606"/>
          <ac:spMkLst>
            <pc:docMk/>
            <pc:sldMk cId="3852548995" sldId="306"/>
            <ac:spMk id="14" creationId="{AEAA70EA-2201-4F5D-AF08-58CFF851CCCD}"/>
          </ac:spMkLst>
        </pc:spChg>
        <pc:spChg chg="add del">
          <ac:chgData name="Tuttle, Monica" userId="966b0d8c-d660-4a10-a8bc-f58daf86d7ad" providerId="ADAL" clId="{17F36B45-57D4-40D3-AB8E-53A6398E0997}" dt="2022-06-20T22:32:45.974" v="1052" actId="26606"/>
          <ac:spMkLst>
            <pc:docMk/>
            <pc:sldMk cId="3852548995" sldId="306"/>
            <ac:spMk id="15" creationId="{7449A6C7-D15F-4AA5-BFA5-71A404B47016}"/>
          </ac:spMkLst>
        </pc:spChg>
        <pc:spChg chg="add del">
          <ac:chgData name="Tuttle, Monica" userId="966b0d8c-d660-4a10-a8bc-f58daf86d7ad" providerId="ADAL" clId="{17F36B45-57D4-40D3-AB8E-53A6398E0997}" dt="2022-06-20T22:32:45.974" v="1052" actId="26606"/>
          <ac:spMkLst>
            <pc:docMk/>
            <pc:sldMk cId="3852548995" sldId="306"/>
            <ac:spMk id="17" creationId="{ED888B23-07FA-482A-96DF-47E31AF1A603}"/>
          </ac:spMkLst>
        </pc:spChg>
        <pc:spChg chg="add del">
          <ac:chgData name="Tuttle, Monica" userId="966b0d8c-d660-4a10-a8bc-f58daf86d7ad" providerId="ADAL" clId="{17F36B45-57D4-40D3-AB8E-53A6398E0997}" dt="2022-06-20T22:33:28.612" v="1054" actId="26606"/>
          <ac:spMkLst>
            <pc:docMk/>
            <pc:sldMk cId="3852548995" sldId="306"/>
            <ac:spMk id="22" creationId="{6C4028FD-8BAA-4A19-BFDE-594D991B7552}"/>
          </ac:spMkLst>
        </pc:spChg>
        <pc:spChg chg="add">
          <ac:chgData name="Tuttle, Monica" userId="966b0d8c-d660-4a10-a8bc-f58daf86d7ad" providerId="ADAL" clId="{17F36B45-57D4-40D3-AB8E-53A6398E0997}" dt="2022-06-20T22:33:28.612" v="1054" actId="26606"/>
          <ac:spMkLst>
            <pc:docMk/>
            <pc:sldMk cId="3852548995" sldId="306"/>
            <ac:spMk id="27" creationId="{46D6306C-ED4F-4AAE-B4A5-EEA6AFAD726E}"/>
          </ac:spMkLst>
        </pc:spChg>
        <pc:spChg chg="add">
          <ac:chgData name="Tuttle, Monica" userId="966b0d8c-d660-4a10-a8bc-f58daf86d7ad" providerId="ADAL" clId="{17F36B45-57D4-40D3-AB8E-53A6398E0997}" dt="2022-06-20T22:33:28.612" v="1054" actId="26606"/>
          <ac:spMkLst>
            <pc:docMk/>
            <pc:sldMk cId="3852548995" sldId="306"/>
            <ac:spMk id="29" creationId="{0EC5361D-F897-4856-B945-0455A365EB24}"/>
          </ac:spMkLst>
        </pc:spChg>
        <pc:spChg chg="add">
          <ac:chgData name="Tuttle, Monica" userId="966b0d8c-d660-4a10-a8bc-f58daf86d7ad" providerId="ADAL" clId="{17F36B45-57D4-40D3-AB8E-53A6398E0997}" dt="2022-06-20T22:33:28.612" v="1054" actId="26606"/>
          <ac:spMkLst>
            <pc:docMk/>
            <pc:sldMk cId="3852548995" sldId="306"/>
            <ac:spMk id="31" creationId="{4508C0C5-2268-42B5-B3C8-4D0899E05F8C}"/>
          </ac:spMkLst>
        </pc:spChg>
        <pc:spChg chg="add">
          <ac:chgData name="Tuttle, Monica" userId="966b0d8c-d660-4a10-a8bc-f58daf86d7ad" providerId="ADAL" clId="{17F36B45-57D4-40D3-AB8E-53A6398E0997}" dt="2022-06-20T22:33:28.612" v="1054" actId="26606"/>
          <ac:spMkLst>
            <pc:docMk/>
            <pc:sldMk cId="3852548995" sldId="306"/>
            <ac:spMk id="33" creationId="{141ACBDB-38F8-4B34-8183-BD95B4E55A62}"/>
          </ac:spMkLst>
        </pc:spChg>
        <pc:spChg chg="add">
          <ac:chgData name="Tuttle, Monica" userId="966b0d8c-d660-4a10-a8bc-f58daf86d7ad" providerId="ADAL" clId="{17F36B45-57D4-40D3-AB8E-53A6398E0997}" dt="2022-06-20T22:33:28.612" v="1054" actId="26606"/>
          <ac:spMkLst>
            <pc:docMk/>
            <pc:sldMk cId="3852548995" sldId="306"/>
            <ac:spMk id="35" creationId="{DE00DB52-3455-4E2F-867B-A6D0516E175B}"/>
          </ac:spMkLst>
        </pc:spChg>
        <pc:spChg chg="add">
          <ac:chgData name="Tuttle, Monica" userId="966b0d8c-d660-4a10-a8bc-f58daf86d7ad" providerId="ADAL" clId="{17F36B45-57D4-40D3-AB8E-53A6398E0997}" dt="2022-06-20T22:33:28.612" v="1054" actId="26606"/>
          <ac:spMkLst>
            <pc:docMk/>
            <pc:sldMk cId="3852548995" sldId="306"/>
            <ac:spMk id="37" creationId="{9E914C83-E0D8-4953-92D5-169D28CB43AE}"/>
          </ac:spMkLst>
        </pc:spChg>
        <pc:spChg chg="add">
          <ac:chgData name="Tuttle, Monica" userId="966b0d8c-d660-4a10-a8bc-f58daf86d7ad" providerId="ADAL" clId="{17F36B45-57D4-40D3-AB8E-53A6398E0997}" dt="2022-06-20T22:33:28.612" v="1054" actId="26606"/>
          <ac:spMkLst>
            <pc:docMk/>
            <pc:sldMk cId="3852548995" sldId="306"/>
            <ac:spMk id="39" creationId="{3512E083-F550-46AF-8490-767ECFD00CB7}"/>
          </ac:spMkLst>
        </pc:spChg>
        <pc:grpChg chg="add del">
          <ac:chgData name="Tuttle, Monica" userId="966b0d8c-d660-4a10-a8bc-f58daf86d7ad" providerId="ADAL" clId="{17F36B45-57D4-40D3-AB8E-53A6398E0997}" dt="2022-06-20T22:32:45.974" v="1052" actId="26606"/>
          <ac:grpSpMkLst>
            <pc:docMk/>
            <pc:sldMk cId="3852548995" sldId="306"/>
            <ac:grpSpMk id="11" creationId="{05314994-6337-4875-8CF5-652CAFE8342C}"/>
          </ac:grpSpMkLst>
        </pc:grpChg>
        <pc:graphicFrameChg chg="add mod modGraphic">
          <ac:chgData name="Tuttle, Monica" userId="966b0d8c-d660-4a10-a8bc-f58daf86d7ad" providerId="ADAL" clId="{17F36B45-57D4-40D3-AB8E-53A6398E0997}" dt="2022-06-20T22:36:50.606" v="1160" actId="20577"/>
          <ac:graphicFrameMkLst>
            <pc:docMk/>
            <pc:sldMk cId="3852548995" sldId="306"/>
            <ac:graphicFrameMk id="5" creationId="{834D7E00-5D96-7612-ACF5-3F772FB398A8}"/>
          </ac:graphicFrameMkLst>
        </pc:graphicFrameChg>
      </pc:sldChg>
      <pc:sldChg chg="modSp add mod ord modNotesTx">
        <pc:chgData name="Tuttle, Monica" userId="966b0d8c-d660-4a10-a8bc-f58daf86d7ad" providerId="ADAL" clId="{17F36B45-57D4-40D3-AB8E-53A6398E0997}" dt="2022-06-22T02:06:14.042" v="4662" actId="20577"/>
        <pc:sldMkLst>
          <pc:docMk/>
          <pc:sldMk cId="3735407175" sldId="307"/>
        </pc:sldMkLst>
        <pc:spChg chg="mod">
          <ac:chgData name="Tuttle, Monica" userId="966b0d8c-d660-4a10-a8bc-f58daf86d7ad" providerId="ADAL" clId="{17F36B45-57D4-40D3-AB8E-53A6398E0997}" dt="2022-06-20T22:51:45.396" v="1521" actId="2711"/>
          <ac:spMkLst>
            <pc:docMk/>
            <pc:sldMk cId="3735407175" sldId="307"/>
            <ac:spMk id="2" creationId="{2DBAB81F-9A84-411D-BD11-8C0C2D4E7F1B}"/>
          </ac:spMkLst>
        </pc:spChg>
        <pc:graphicFrameChg chg="mod">
          <ac:chgData name="Tuttle, Monica" userId="966b0d8c-d660-4a10-a8bc-f58daf86d7ad" providerId="ADAL" clId="{17F36B45-57D4-40D3-AB8E-53A6398E0997}" dt="2022-06-22T02:06:14.042" v="4662" actId="20577"/>
          <ac:graphicFrameMkLst>
            <pc:docMk/>
            <pc:sldMk cId="3735407175" sldId="307"/>
            <ac:graphicFrameMk id="5" creationId="{834D7E00-5D96-7612-ACF5-3F772FB398A8}"/>
          </ac:graphicFrameMkLst>
        </pc:graphicFrameChg>
      </pc:sldChg>
      <pc:sldChg chg="addSp delSp modSp new mod setBg modShow modNotesTx">
        <pc:chgData name="Tuttle, Monica" userId="966b0d8c-d660-4a10-a8bc-f58daf86d7ad" providerId="ADAL" clId="{17F36B45-57D4-40D3-AB8E-53A6398E0997}" dt="2022-06-22T02:07:37.275" v="4845" actId="313"/>
        <pc:sldMkLst>
          <pc:docMk/>
          <pc:sldMk cId="2983944083" sldId="308"/>
        </pc:sldMkLst>
        <pc:spChg chg="mod ord">
          <ac:chgData name="Tuttle, Monica" userId="966b0d8c-d660-4a10-a8bc-f58daf86d7ad" providerId="ADAL" clId="{17F36B45-57D4-40D3-AB8E-53A6398E0997}" dt="2022-06-20T23:00:37.507" v="1947" actId="20577"/>
          <ac:spMkLst>
            <pc:docMk/>
            <pc:sldMk cId="2983944083" sldId="308"/>
            <ac:spMk id="2" creationId="{23C6B7E4-1BCC-4603-8B85-CF7CE4CF1659}"/>
          </ac:spMkLst>
        </pc:spChg>
        <pc:spChg chg="add mod">
          <ac:chgData name="Tuttle, Monica" userId="966b0d8c-d660-4a10-a8bc-f58daf86d7ad" providerId="ADAL" clId="{17F36B45-57D4-40D3-AB8E-53A6398E0997}" dt="2022-06-20T23:00:44.038" v="1948" actId="113"/>
          <ac:spMkLst>
            <pc:docMk/>
            <pc:sldMk cId="2983944083" sldId="308"/>
            <ac:spMk id="4" creationId="{175B3CEE-DC5B-417A-BAAB-5B6B05698894}"/>
          </ac:spMkLst>
        </pc:spChg>
        <pc:spChg chg="add del">
          <ac:chgData name="Tuttle, Monica" userId="966b0d8c-d660-4a10-a8bc-f58daf86d7ad" providerId="ADAL" clId="{17F36B45-57D4-40D3-AB8E-53A6398E0997}" dt="2022-06-20T22:46:22.388" v="1479" actId="26606"/>
          <ac:spMkLst>
            <pc:docMk/>
            <pc:sldMk cId="2983944083" sldId="308"/>
            <ac:spMk id="5" creationId="{19D32F93-50AC-4C46-A5DB-291C60DDB7BD}"/>
          </ac:spMkLst>
        </pc:spChg>
        <pc:spChg chg="add del">
          <ac:chgData name="Tuttle, Monica" userId="966b0d8c-d660-4a10-a8bc-f58daf86d7ad" providerId="ADAL" clId="{17F36B45-57D4-40D3-AB8E-53A6398E0997}" dt="2022-06-20T22:46:22.388" v="1479" actId="26606"/>
          <ac:spMkLst>
            <pc:docMk/>
            <pc:sldMk cId="2983944083" sldId="308"/>
            <ac:spMk id="6" creationId="{827DC2C4-B485-428A-BF4A-472D2967F47F}"/>
          </ac:spMkLst>
        </pc:spChg>
        <pc:spChg chg="add del">
          <ac:chgData name="Tuttle, Monica" userId="966b0d8c-d660-4a10-a8bc-f58daf86d7ad" providerId="ADAL" clId="{17F36B45-57D4-40D3-AB8E-53A6398E0997}" dt="2022-06-20T22:42:37.725" v="1236" actId="26606"/>
          <ac:spMkLst>
            <pc:docMk/>
            <pc:sldMk cId="2983944083" sldId="308"/>
            <ac:spMk id="8" creationId="{E8D41CF8-5232-42BC-8D05-AFEDE215398E}"/>
          </ac:spMkLst>
        </pc:spChg>
        <pc:spChg chg="add del">
          <ac:chgData name="Tuttle, Monica" userId="966b0d8c-d660-4a10-a8bc-f58daf86d7ad" providerId="ADAL" clId="{17F36B45-57D4-40D3-AB8E-53A6398E0997}" dt="2022-06-20T22:42:37.725" v="1236" actId="26606"/>
          <ac:spMkLst>
            <pc:docMk/>
            <pc:sldMk cId="2983944083" sldId="308"/>
            <ac:spMk id="10" creationId="{49237091-E62C-4878-AA4C-0B9995ADB28F}"/>
          </ac:spMkLst>
        </pc:spChg>
        <pc:spChg chg="add del">
          <ac:chgData name="Tuttle, Monica" userId="966b0d8c-d660-4a10-a8bc-f58daf86d7ad" providerId="ADAL" clId="{17F36B45-57D4-40D3-AB8E-53A6398E0997}" dt="2022-06-20T22:46:22.388" v="1479" actId="26606"/>
          <ac:spMkLst>
            <pc:docMk/>
            <pc:sldMk cId="2983944083" sldId="308"/>
            <ac:spMk id="12" creationId="{EE04B5EB-F158-4507-90DD-BD23620C7CC9}"/>
          </ac:spMkLst>
        </pc:spChg>
        <pc:spChg chg="add del">
          <ac:chgData name="Tuttle, Monica" userId="966b0d8c-d660-4a10-a8bc-f58daf86d7ad" providerId="ADAL" clId="{17F36B45-57D4-40D3-AB8E-53A6398E0997}" dt="2022-06-20T22:46:42.897" v="1481" actId="26606"/>
          <ac:spMkLst>
            <pc:docMk/>
            <pc:sldMk cId="2983944083" sldId="308"/>
            <ac:spMk id="14" creationId="{04B69146-C1C0-4B58-86FC-34F3390EBAE8}"/>
          </ac:spMkLst>
        </pc:spChg>
        <pc:spChg chg="add del">
          <ac:chgData name="Tuttle, Monica" userId="966b0d8c-d660-4a10-a8bc-f58daf86d7ad" providerId="ADAL" clId="{17F36B45-57D4-40D3-AB8E-53A6398E0997}" dt="2022-06-20T22:46:42.897" v="1481" actId="26606"/>
          <ac:spMkLst>
            <pc:docMk/>
            <pc:sldMk cId="2983944083" sldId="308"/>
            <ac:spMk id="15" creationId="{73C994B4-9721-4148-9EEC-6793CECDE8DD}"/>
          </ac:spMkLst>
        </pc:spChg>
        <pc:spChg chg="add del">
          <ac:chgData name="Tuttle, Monica" userId="966b0d8c-d660-4a10-a8bc-f58daf86d7ad" providerId="ADAL" clId="{17F36B45-57D4-40D3-AB8E-53A6398E0997}" dt="2022-06-20T22:46:42.897" v="1481" actId="26606"/>
          <ac:spMkLst>
            <pc:docMk/>
            <pc:sldMk cId="2983944083" sldId="308"/>
            <ac:spMk id="17" creationId="{F9D95E49-763A-4886-B038-82F734740554}"/>
          </ac:spMkLst>
        </pc:spChg>
        <pc:spChg chg="add del">
          <ac:chgData name="Tuttle, Monica" userId="966b0d8c-d660-4a10-a8bc-f58daf86d7ad" providerId="ADAL" clId="{17F36B45-57D4-40D3-AB8E-53A6398E0997}" dt="2022-06-20T22:46:42.897" v="1481" actId="26606"/>
          <ac:spMkLst>
            <pc:docMk/>
            <pc:sldMk cId="2983944083" sldId="308"/>
            <ac:spMk id="19" creationId="{40477084-FECD-44E7-823D-1668E4D40192}"/>
          </ac:spMkLst>
        </pc:spChg>
        <pc:spChg chg="add del">
          <ac:chgData name="Tuttle, Monica" userId="966b0d8c-d660-4a10-a8bc-f58daf86d7ad" providerId="ADAL" clId="{17F36B45-57D4-40D3-AB8E-53A6398E0997}" dt="2022-06-20T22:57:09.270" v="1757" actId="26606"/>
          <ac:spMkLst>
            <pc:docMk/>
            <pc:sldMk cId="2983944083" sldId="308"/>
            <ac:spMk id="21" creationId="{823AC064-BC96-4F32-8AE1-B2FD38754823}"/>
          </ac:spMkLst>
        </pc:spChg>
        <pc:spChg chg="add del">
          <ac:chgData name="Tuttle, Monica" userId="966b0d8c-d660-4a10-a8bc-f58daf86d7ad" providerId="ADAL" clId="{17F36B45-57D4-40D3-AB8E-53A6398E0997}" dt="2022-06-20T22:56:47.635" v="1747" actId="26606"/>
          <ac:spMkLst>
            <pc:docMk/>
            <pc:sldMk cId="2983944083" sldId="308"/>
            <ac:spMk id="24" creationId="{73C994B4-9721-4148-9EEC-6793CECDE8DD}"/>
          </ac:spMkLst>
        </pc:spChg>
        <pc:spChg chg="add del">
          <ac:chgData name="Tuttle, Monica" userId="966b0d8c-d660-4a10-a8bc-f58daf86d7ad" providerId="ADAL" clId="{17F36B45-57D4-40D3-AB8E-53A6398E0997}" dt="2022-06-20T22:56:47.635" v="1747" actId="26606"/>
          <ac:spMkLst>
            <pc:docMk/>
            <pc:sldMk cId="2983944083" sldId="308"/>
            <ac:spMk id="25" creationId="{F9D95E49-763A-4886-B038-82F734740554}"/>
          </ac:spMkLst>
        </pc:spChg>
        <pc:spChg chg="add del">
          <ac:chgData name="Tuttle, Monica" userId="966b0d8c-d660-4a10-a8bc-f58daf86d7ad" providerId="ADAL" clId="{17F36B45-57D4-40D3-AB8E-53A6398E0997}" dt="2022-06-20T22:56:47.635" v="1747" actId="26606"/>
          <ac:spMkLst>
            <pc:docMk/>
            <pc:sldMk cId="2983944083" sldId="308"/>
            <ac:spMk id="26" creationId="{E6EA3575-91A3-4367-A7BF-F165B9059DD0}"/>
          </ac:spMkLst>
        </pc:spChg>
        <pc:spChg chg="add del">
          <ac:chgData name="Tuttle, Monica" userId="966b0d8c-d660-4a10-a8bc-f58daf86d7ad" providerId="ADAL" clId="{17F36B45-57D4-40D3-AB8E-53A6398E0997}" dt="2022-06-20T22:55:25.797" v="1739" actId="26606"/>
          <ac:spMkLst>
            <pc:docMk/>
            <pc:sldMk cId="2983944083" sldId="308"/>
            <ac:spMk id="27" creationId="{594D6AA1-A0E1-45F9-8E25-BAB8092293CC}"/>
          </ac:spMkLst>
        </pc:spChg>
        <pc:spChg chg="add del">
          <ac:chgData name="Tuttle, Monica" userId="966b0d8c-d660-4a10-a8bc-f58daf86d7ad" providerId="ADAL" clId="{17F36B45-57D4-40D3-AB8E-53A6398E0997}" dt="2022-06-20T22:56:47.635" v="1747" actId="26606"/>
          <ac:spMkLst>
            <pc:docMk/>
            <pc:sldMk cId="2983944083" sldId="308"/>
            <ac:spMk id="28" creationId="{04B69146-C1C0-4B58-86FC-34F3390EBAE8}"/>
          </ac:spMkLst>
        </pc:spChg>
        <pc:spChg chg="add del">
          <ac:chgData name="Tuttle, Monica" userId="966b0d8c-d660-4a10-a8bc-f58daf86d7ad" providerId="ADAL" clId="{17F36B45-57D4-40D3-AB8E-53A6398E0997}" dt="2022-06-20T22:55:42.067" v="1745" actId="26606"/>
          <ac:spMkLst>
            <pc:docMk/>
            <pc:sldMk cId="2983944083" sldId="308"/>
            <ac:spMk id="29" creationId="{F9D95E49-763A-4886-B038-82F734740554}"/>
          </ac:spMkLst>
        </pc:spChg>
        <pc:spChg chg="add del">
          <ac:chgData name="Tuttle, Monica" userId="966b0d8c-d660-4a10-a8bc-f58daf86d7ad" providerId="ADAL" clId="{17F36B45-57D4-40D3-AB8E-53A6398E0997}" dt="2022-06-20T22:55:42.067" v="1745" actId="26606"/>
          <ac:spMkLst>
            <pc:docMk/>
            <pc:sldMk cId="2983944083" sldId="308"/>
            <ac:spMk id="30" creationId="{73C994B4-9721-4148-9EEC-6793CECDE8DD}"/>
          </ac:spMkLst>
        </pc:spChg>
        <pc:spChg chg="add del">
          <ac:chgData name="Tuttle, Monica" userId="966b0d8c-d660-4a10-a8bc-f58daf86d7ad" providerId="ADAL" clId="{17F36B45-57D4-40D3-AB8E-53A6398E0997}" dt="2022-06-20T22:55:42.067" v="1745" actId="26606"/>
          <ac:spMkLst>
            <pc:docMk/>
            <pc:sldMk cId="2983944083" sldId="308"/>
            <ac:spMk id="31" creationId="{4231657A-1199-4B34-B3A0-E124441116B0}"/>
          </ac:spMkLst>
        </pc:spChg>
        <pc:spChg chg="add del">
          <ac:chgData name="Tuttle, Monica" userId="966b0d8c-d660-4a10-a8bc-f58daf86d7ad" providerId="ADAL" clId="{17F36B45-57D4-40D3-AB8E-53A6398E0997}" dt="2022-06-20T22:55:42.067" v="1745" actId="26606"/>
          <ac:spMkLst>
            <pc:docMk/>
            <pc:sldMk cId="2983944083" sldId="308"/>
            <ac:spMk id="35" creationId="{D71365B5-F8D1-429B-9142-2883875961EA}"/>
          </ac:spMkLst>
        </pc:spChg>
        <pc:spChg chg="add del">
          <ac:chgData name="Tuttle, Monica" userId="966b0d8c-d660-4a10-a8bc-f58daf86d7ad" providerId="ADAL" clId="{17F36B45-57D4-40D3-AB8E-53A6398E0997}" dt="2022-06-20T22:56:55.753" v="1749" actId="26606"/>
          <ac:spMkLst>
            <pc:docMk/>
            <pc:sldMk cId="2983944083" sldId="308"/>
            <ac:spMk id="36" creationId="{74426AB7-D619-4515-962A-BC83909EC015}"/>
          </ac:spMkLst>
        </pc:spChg>
        <pc:spChg chg="add del">
          <ac:chgData name="Tuttle, Monica" userId="966b0d8c-d660-4a10-a8bc-f58daf86d7ad" providerId="ADAL" clId="{17F36B45-57D4-40D3-AB8E-53A6398E0997}" dt="2022-06-20T22:56:55.753" v="1749" actId="26606"/>
          <ac:spMkLst>
            <pc:docMk/>
            <pc:sldMk cId="2983944083" sldId="308"/>
            <ac:spMk id="38" creationId="{DE47DF98-723F-4AAC-ABCF-CACBC438F78F}"/>
          </ac:spMkLst>
        </pc:spChg>
        <pc:spChg chg="add">
          <ac:chgData name="Tuttle, Monica" userId="966b0d8c-d660-4a10-a8bc-f58daf86d7ad" providerId="ADAL" clId="{17F36B45-57D4-40D3-AB8E-53A6398E0997}" dt="2022-06-20T22:57:09.270" v="1757" actId="26606"/>
          <ac:spMkLst>
            <pc:docMk/>
            <pc:sldMk cId="2983944083" sldId="308"/>
            <ac:spMk id="40" creationId="{AC477752-ACCA-41C1-9B1D-D0CED1F9CBDD}"/>
          </ac:spMkLst>
        </pc:spChg>
        <pc:spChg chg="add del">
          <ac:chgData name="Tuttle, Monica" userId="966b0d8c-d660-4a10-a8bc-f58daf86d7ad" providerId="ADAL" clId="{17F36B45-57D4-40D3-AB8E-53A6398E0997}" dt="2022-06-20T22:57:01.636" v="1753" actId="26606"/>
          <ac:spMkLst>
            <pc:docMk/>
            <pc:sldMk cId="2983944083" sldId="308"/>
            <ac:spMk id="41" creationId="{73C994B4-9721-4148-9EEC-6793CECDE8DD}"/>
          </ac:spMkLst>
        </pc:spChg>
        <pc:spChg chg="add del">
          <ac:chgData name="Tuttle, Monica" userId="966b0d8c-d660-4a10-a8bc-f58daf86d7ad" providerId="ADAL" clId="{17F36B45-57D4-40D3-AB8E-53A6398E0997}" dt="2022-06-20T22:57:01.636" v="1753" actId="26606"/>
          <ac:spMkLst>
            <pc:docMk/>
            <pc:sldMk cId="2983944083" sldId="308"/>
            <ac:spMk id="43" creationId="{F9D95E49-763A-4886-B038-82F734740554}"/>
          </ac:spMkLst>
        </pc:spChg>
        <pc:spChg chg="add del">
          <ac:chgData name="Tuttle, Monica" userId="966b0d8c-d660-4a10-a8bc-f58daf86d7ad" providerId="ADAL" clId="{17F36B45-57D4-40D3-AB8E-53A6398E0997}" dt="2022-06-20T22:55:40.700" v="1743" actId="26606"/>
          <ac:spMkLst>
            <pc:docMk/>
            <pc:sldMk cId="2983944083" sldId="308"/>
            <ac:spMk id="44" creationId="{7F57BEA8-497D-4AA8-8A18-BDCD696B25FE}"/>
          </ac:spMkLst>
        </pc:spChg>
        <pc:spChg chg="add del">
          <ac:chgData name="Tuttle, Monica" userId="966b0d8c-d660-4a10-a8bc-f58daf86d7ad" providerId="ADAL" clId="{17F36B45-57D4-40D3-AB8E-53A6398E0997}" dt="2022-06-20T22:57:01.636" v="1753" actId="26606"/>
          <ac:spMkLst>
            <pc:docMk/>
            <pc:sldMk cId="2983944083" sldId="308"/>
            <ac:spMk id="45" creationId="{1426356D-10CD-483F-9267-2ABFF6185FE2}"/>
          </ac:spMkLst>
        </pc:spChg>
        <pc:spChg chg="add del">
          <ac:chgData name="Tuttle, Monica" userId="966b0d8c-d660-4a10-a8bc-f58daf86d7ad" providerId="ADAL" clId="{17F36B45-57D4-40D3-AB8E-53A6398E0997}" dt="2022-06-20T22:57:01.636" v="1753" actId="26606"/>
          <ac:spMkLst>
            <pc:docMk/>
            <pc:sldMk cId="2983944083" sldId="308"/>
            <ac:spMk id="47" creationId="{504B4E86-D05E-4842-8242-C0222A120BC7}"/>
          </ac:spMkLst>
        </pc:spChg>
        <pc:picChg chg="add mod">
          <ac:chgData name="Tuttle, Monica" userId="966b0d8c-d660-4a10-a8bc-f58daf86d7ad" providerId="ADAL" clId="{17F36B45-57D4-40D3-AB8E-53A6398E0997}" dt="2022-06-20T22:59:37.301" v="1929" actId="14100"/>
          <ac:picMkLst>
            <pc:docMk/>
            <pc:sldMk cId="2983944083" sldId="308"/>
            <ac:picMk id="3" creationId="{32D21DF3-DCA2-413F-8727-43A22CF6EF62}"/>
          </ac:picMkLst>
        </pc:picChg>
        <pc:cxnChg chg="add del">
          <ac:chgData name="Tuttle, Monica" userId="966b0d8c-d660-4a10-a8bc-f58daf86d7ad" providerId="ADAL" clId="{17F36B45-57D4-40D3-AB8E-53A6398E0997}" dt="2022-06-20T22:46:42.897" v="1481" actId="26606"/>
          <ac:cxnSpMkLst>
            <pc:docMk/>
            <pc:sldMk cId="2983944083" sldId="308"/>
            <ac:cxnSpMk id="16" creationId="{5D28AB17-F6FA-4C53-B3E3-D0A39D4A33C0}"/>
          </ac:cxnSpMkLst>
        </pc:cxnChg>
        <pc:cxnChg chg="add del">
          <ac:chgData name="Tuttle, Monica" userId="966b0d8c-d660-4a10-a8bc-f58daf86d7ad" providerId="ADAL" clId="{17F36B45-57D4-40D3-AB8E-53A6398E0997}" dt="2022-06-20T22:46:42.897" v="1481" actId="26606"/>
          <ac:cxnSpMkLst>
            <pc:docMk/>
            <pc:sldMk cId="2983944083" sldId="308"/>
            <ac:cxnSpMk id="18" creationId="{3EFADC67-92A1-44FB-8691-D8CD71A21EFA}"/>
          </ac:cxnSpMkLst>
        </pc:cxnChg>
        <pc:cxnChg chg="add del">
          <ac:chgData name="Tuttle, Monica" userId="966b0d8c-d660-4a10-a8bc-f58daf86d7ad" providerId="ADAL" clId="{17F36B45-57D4-40D3-AB8E-53A6398E0997}" dt="2022-06-20T22:57:09.270" v="1757" actId="26606"/>
          <ac:cxnSpMkLst>
            <pc:docMk/>
            <pc:sldMk cId="2983944083" sldId="308"/>
            <ac:cxnSpMk id="22" creationId="{7E7C77BC-7138-40B1-A15B-20F57A494629}"/>
          </ac:cxnSpMkLst>
        </pc:cxnChg>
        <pc:cxnChg chg="add del">
          <ac:chgData name="Tuttle, Monica" userId="966b0d8c-d660-4a10-a8bc-f58daf86d7ad" providerId="ADAL" clId="{17F36B45-57D4-40D3-AB8E-53A6398E0997}" dt="2022-06-20T22:56:47.635" v="1747" actId="26606"/>
          <ac:cxnSpMkLst>
            <pc:docMk/>
            <pc:sldMk cId="2983944083" sldId="308"/>
            <ac:cxnSpMk id="32" creationId="{5D28AB17-F6FA-4C53-B3E3-D0A39D4A33C0}"/>
          </ac:cxnSpMkLst>
        </pc:cxnChg>
        <pc:cxnChg chg="add del">
          <ac:chgData name="Tuttle, Monica" userId="966b0d8c-d660-4a10-a8bc-f58daf86d7ad" providerId="ADAL" clId="{17F36B45-57D4-40D3-AB8E-53A6398E0997}" dt="2022-06-20T22:55:42.067" v="1745" actId="26606"/>
          <ac:cxnSpMkLst>
            <pc:docMk/>
            <pc:sldMk cId="2983944083" sldId="308"/>
            <ac:cxnSpMk id="33" creationId="{3EFADC67-92A1-44FB-8691-D8CD71A21EFA}"/>
          </ac:cxnSpMkLst>
        </pc:cxnChg>
        <pc:cxnChg chg="add del">
          <ac:chgData name="Tuttle, Monica" userId="966b0d8c-d660-4a10-a8bc-f58daf86d7ad" providerId="ADAL" clId="{17F36B45-57D4-40D3-AB8E-53A6398E0997}" dt="2022-06-20T22:56:47.635" v="1747" actId="26606"/>
          <ac:cxnSpMkLst>
            <pc:docMk/>
            <pc:sldMk cId="2983944083" sldId="308"/>
            <ac:cxnSpMk id="34" creationId="{3EFADC67-92A1-44FB-8691-D8CD71A21EFA}"/>
          </ac:cxnSpMkLst>
        </pc:cxnChg>
        <pc:cxnChg chg="add del">
          <ac:chgData name="Tuttle, Monica" userId="966b0d8c-d660-4a10-a8bc-f58daf86d7ad" providerId="ADAL" clId="{17F36B45-57D4-40D3-AB8E-53A6398E0997}" dt="2022-06-20T22:55:42.067" v="1745" actId="26606"/>
          <ac:cxnSpMkLst>
            <pc:docMk/>
            <pc:sldMk cId="2983944083" sldId="308"/>
            <ac:cxnSpMk id="37" creationId="{EE9C6408-AA0E-411D-A5D2-E5F13306F898}"/>
          </ac:cxnSpMkLst>
        </pc:cxnChg>
        <pc:cxnChg chg="add del">
          <ac:chgData name="Tuttle, Monica" userId="966b0d8c-d660-4a10-a8bc-f58daf86d7ad" providerId="ADAL" clId="{17F36B45-57D4-40D3-AB8E-53A6398E0997}" dt="2022-06-20T22:56:55.753" v="1749" actId="26606"/>
          <ac:cxnSpMkLst>
            <pc:docMk/>
            <pc:sldMk cId="2983944083" sldId="308"/>
            <ac:cxnSpMk id="39" creationId="{EA29FC7C-9308-4FDE-8DCA-405668055B0F}"/>
          </ac:cxnSpMkLst>
        </pc:cxnChg>
        <pc:cxnChg chg="add del">
          <ac:chgData name="Tuttle, Monica" userId="966b0d8c-d660-4a10-a8bc-f58daf86d7ad" providerId="ADAL" clId="{17F36B45-57D4-40D3-AB8E-53A6398E0997}" dt="2022-06-20T22:55:40.700" v="1743" actId="26606"/>
          <ac:cxnSpMkLst>
            <pc:docMk/>
            <pc:sldMk cId="2983944083" sldId="308"/>
            <ac:cxnSpMk id="42" creationId="{D2E961F1-4A28-4A5F-BBD4-6E400E5E6C75}"/>
          </ac:cxnSpMkLst>
        </pc:cxnChg>
        <pc:cxnChg chg="add del">
          <ac:chgData name="Tuttle, Monica" userId="966b0d8c-d660-4a10-a8bc-f58daf86d7ad" providerId="ADAL" clId="{17F36B45-57D4-40D3-AB8E-53A6398E0997}" dt="2022-06-20T22:55:40.700" v="1743" actId="26606"/>
          <ac:cxnSpMkLst>
            <pc:docMk/>
            <pc:sldMk cId="2983944083" sldId="308"/>
            <ac:cxnSpMk id="46" creationId="{A82415D3-DDE5-4D63-8CB3-23A5EC581B27}"/>
          </ac:cxnSpMkLst>
        </pc:cxnChg>
        <pc:cxnChg chg="add del">
          <ac:chgData name="Tuttle, Monica" userId="966b0d8c-d660-4a10-a8bc-f58daf86d7ad" providerId="ADAL" clId="{17F36B45-57D4-40D3-AB8E-53A6398E0997}" dt="2022-06-20T22:55:40.700" v="1743" actId="26606"/>
          <ac:cxnSpMkLst>
            <pc:docMk/>
            <pc:sldMk cId="2983944083" sldId="308"/>
            <ac:cxnSpMk id="48" creationId="{AD7193FB-6AE6-4B3B-8F89-56B55DD63B4D}"/>
          </ac:cxnSpMkLst>
        </pc:cxnChg>
        <pc:cxnChg chg="add del">
          <ac:chgData name="Tuttle, Monica" userId="966b0d8c-d660-4a10-a8bc-f58daf86d7ad" providerId="ADAL" clId="{17F36B45-57D4-40D3-AB8E-53A6398E0997}" dt="2022-06-20T22:57:01.636" v="1753" actId="26606"/>
          <ac:cxnSpMkLst>
            <pc:docMk/>
            <pc:sldMk cId="2983944083" sldId="308"/>
            <ac:cxnSpMk id="49" creationId="{EE9C6408-AA0E-411D-A5D2-E5F13306F898}"/>
          </ac:cxnSpMkLst>
        </pc:cxnChg>
        <pc:cxnChg chg="add del">
          <ac:chgData name="Tuttle, Monica" userId="966b0d8c-d660-4a10-a8bc-f58daf86d7ad" providerId="ADAL" clId="{17F36B45-57D4-40D3-AB8E-53A6398E0997}" dt="2022-06-20T22:57:01.636" v="1753" actId="26606"/>
          <ac:cxnSpMkLst>
            <pc:docMk/>
            <pc:sldMk cId="2983944083" sldId="308"/>
            <ac:cxnSpMk id="50" creationId="{ED9C04A9-04B4-4ED7-94E7-B13134C8D0D0}"/>
          </ac:cxnSpMkLst>
        </pc:cxnChg>
      </pc:sldChg>
      <pc:sldChg chg="addSp delSp modSp new mod modShow modNotesTx">
        <pc:chgData name="Tuttle, Monica" userId="966b0d8c-d660-4a10-a8bc-f58daf86d7ad" providerId="ADAL" clId="{17F36B45-57D4-40D3-AB8E-53A6398E0997}" dt="2022-06-30T15:53:16.953" v="5933" actId="1076"/>
        <pc:sldMkLst>
          <pc:docMk/>
          <pc:sldMk cId="4291548430" sldId="309"/>
        </pc:sldMkLst>
        <pc:spChg chg="mod">
          <ac:chgData name="Tuttle, Monica" userId="966b0d8c-d660-4a10-a8bc-f58daf86d7ad" providerId="ADAL" clId="{17F36B45-57D4-40D3-AB8E-53A6398E0997}" dt="2022-06-21T22:23:34.060" v="2282" actId="20577"/>
          <ac:spMkLst>
            <pc:docMk/>
            <pc:sldMk cId="4291548430" sldId="309"/>
            <ac:spMk id="2" creationId="{5B569C08-BE57-4644-8EB1-7ADA7792AB8D}"/>
          </ac:spMkLst>
        </pc:spChg>
        <pc:picChg chg="add del">
          <ac:chgData name="Tuttle, Monica" userId="966b0d8c-d660-4a10-a8bc-f58daf86d7ad" providerId="ADAL" clId="{17F36B45-57D4-40D3-AB8E-53A6398E0997}" dt="2022-06-21T22:23:38.326" v="2284" actId="478"/>
          <ac:picMkLst>
            <pc:docMk/>
            <pc:sldMk cId="4291548430" sldId="309"/>
            <ac:picMk id="4" creationId="{F2E17686-D2D5-464B-837C-6B92DED8E55F}"/>
          </ac:picMkLst>
        </pc:picChg>
        <pc:picChg chg="add mod">
          <ac:chgData name="Tuttle, Monica" userId="966b0d8c-d660-4a10-a8bc-f58daf86d7ad" providerId="ADAL" clId="{17F36B45-57D4-40D3-AB8E-53A6398E0997}" dt="2022-06-30T15:53:16.953" v="5933" actId="1076"/>
          <ac:picMkLst>
            <pc:docMk/>
            <pc:sldMk cId="4291548430" sldId="309"/>
            <ac:picMk id="6" creationId="{577DE4A7-7A7F-46B1-98F7-0CFA71CD0A18}"/>
          </ac:picMkLst>
        </pc:picChg>
      </pc:sldChg>
      <pc:sldChg chg="modSp new del mod">
        <pc:chgData name="Tuttle, Monica" userId="966b0d8c-d660-4a10-a8bc-f58daf86d7ad" providerId="ADAL" clId="{17F36B45-57D4-40D3-AB8E-53A6398E0997}" dt="2022-06-23T13:26:26.163" v="5921" actId="2696"/>
        <pc:sldMkLst>
          <pc:docMk/>
          <pc:sldMk cId="945420159" sldId="310"/>
        </pc:sldMkLst>
        <pc:spChg chg="mod">
          <ac:chgData name="Tuttle, Monica" userId="966b0d8c-d660-4a10-a8bc-f58daf86d7ad" providerId="ADAL" clId="{17F36B45-57D4-40D3-AB8E-53A6398E0997}" dt="2022-06-23T13:26:06.456" v="5917" actId="20577"/>
          <ac:spMkLst>
            <pc:docMk/>
            <pc:sldMk cId="945420159" sldId="310"/>
            <ac:spMk id="2" creationId="{6977B36B-6715-4087-B8C8-A3F1ECEDAA6A}"/>
          </ac:spMkLst>
        </pc:spChg>
      </pc:sldChg>
      <pc:sldChg chg="modSp add del mod ord">
        <pc:chgData name="Tuttle, Monica" userId="966b0d8c-d660-4a10-a8bc-f58daf86d7ad" providerId="ADAL" clId="{17F36B45-57D4-40D3-AB8E-53A6398E0997}" dt="2022-06-27T03:29:32.210" v="5930" actId="2696"/>
        <pc:sldMkLst>
          <pc:docMk/>
          <pc:sldMk cId="795874761" sldId="311"/>
        </pc:sldMkLst>
        <pc:spChg chg="mod">
          <ac:chgData name="Tuttle, Monica" userId="966b0d8c-d660-4a10-a8bc-f58daf86d7ad" providerId="ADAL" clId="{17F36B45-57D4-40D3-AB8E-53A6398E0997}" dt="2022-06-23T13:26:30.821" v="5927" actId="20577"/>
          <ac:spMkLst>
            <pc:docMk/>
            <pc:sldMk cId="795874761" sldId="311"/>
            <ac:spMk id="2" creationId="{2DBAB81F-9A84-411D-BD11-8C0C2D4E7F1B}"/>
          </ac:spMkLst>
        </pc:spChg>
        <pc:graphicFrameChg chg="mod">
          <ac:chgData name="Tuttle, Monica" userId="966b0d8c-d660-4a10-a8bc-f58daf86d7ad" providerId="ADAL" clId="{17F36B45-57D4-40D3-AB8E-53A6398E0997}" dt="2022-06-23T13:26:35.493" v="5929" actId="20577"/>
          <ac:graphicFrameMkLst>
            <pc:docMk/>
            <pc:sldMk cId="795874761" sldId="311"/>
            <ac:graphicFrameMk id="5" creationId="{834D7E00-5D96-7612-ACF5-3F772FB398A8}"/>
          </ac:graphicFrameMkLst>
        </pc:graphicFrameChg>
      </pc:sldChg>
    </pc:docChg>
  </pc:docChgLst>
  <pc:docChgLst>
    <pc:chgData name="Tuttle, Monica" userId="966b0d8c-d660-4a10-a8bc-f58daf86d7ad" providerId="ADAL" clId="{4FAB6AE0-46EF-4D0A-A327-9A8CCC1AD2F6}"/>
    <pc:docChg chg="undo redo custSel addSld delSld modSld sldOrd modMainMaster">
      <pc:chgData name="Tuttle, Monica" userId="966b0d8c-d660-4a10-a8bc-f58daf86d7ad" providerId="ADAL" clId="{4FAB6AE0-46EF-4D0A-A327-9A8CCC1AD2F6}" dt="2022-05-17T02:34:17.422" v="737" actId="1076"/>
      <pc:docMkLst>
        <pc:docMk/>
      </pc:docMkLst>
      <pc:sldChg chg="addSp modSp mod setBg">
        <pc:chgData name="Tuttle, Monica" userId="966b0d8c-d660-4a10-a8bc-f58daf86d7ad" providerId="ADAL" clId="{4FAB6AE0-46EF-4D0A-A327-9A8CCC1AD2F6}" dt="2022-05-17T02:25:59.259" v="669"/>
        <pc:sldMkLst>
          <pc:docMk/>
          <pc:sldMk cId="1150859544" sldId="256"/>
        </pc:sldMkLst>
        <pc:spChg chg="mod ord">
          <ac:chgData name="Tuttle, Monica" userId="966b0d8c-d660-4a10-a8bc-f58daf86d7ad" providerId="ADAL" clId="{4FAB6AE0-46EF-4D0A-A327-9A8CCC1AD2F6}" dt="2022-05-12T02:14:35.020" v="482" actId="26606"/>
          <ac:spMkLst>
            <pc:docMk/>
            <pc:sldMk cId="1150859544" sldId="256"/>
            <ac:spMk id="2" creationId="{07B0DCFC-F5DE-4730-AD2D-B46326DABA96}"/>
          </ac:spMkLst>
        </pc:spChg>
        <pc:spChg chg="mod">
          <ac:chgData name="Tuttle, Monica" userId="966b0d8c-d660-4a10-a8bc-f58daf86d7ad" providerId="ADAL" clId="{4FAB6AE0-46EF-4D0A-A327-9A8CCC1AD2F6}" dt="2022-05-12T02:14:35.020" v="482" actId="26606"/>
          <ac:spMkLst>
            <pc:docMk/>
            <pc:sldMk cId="1150859544" sldId="256"/>
            <ac:spMk id="3" creationId="{AD7DEBF6-EAA4-40D7-A482-44255765DC75}"/>
          </ac:spMkLst>
        </pc:spChg>
        <pc:spChg chg="add">
          <ac:chgData name="Tuttle, Monica" userId="966b0d8c-d660-4a10-a8bc-f58daf86d7ad" providerId="ADAL" clId="{4FAB6AE0-46EF-4D0A-A327-9A8CCC1AD2F6}" dt="2022-05-12T02:14:35.020" v="482" actId="26606"/>
          <ac:spMkLst>
            <pc:docMk/>
            <pc:sldMk cId="1150859544" sldId="256"/>
            <ac:spMk id="8" creationId="{88294908-8B00-4F58-BBBA-20F71A40AA9E}"/>
          </ac:spMkLst>
        </pc:spChg>
        <pc:spChg chg="add">
          <ac:chgData name="Tuttle, Monica" userId="966b0d8c-d660-4a10-a8bc-f58daf86d7ad" providerId="ADAL" clId="{4FAB6AE0-46EF-4D0A-A327-9A8CCC1AD2F6}" dt="2022-05-12T02:14:35.020" v="482" actId="26606"/>
          <ac:spMkLst>
            <pc:docMk/>
            <pc:sldMk cId="1150859544" sldId="256"/>
            <ac:spMk id="10" creationId="{4364C879-1404-4203-8E9D-CC5DE0A621A2}"/>
          </ac:spMkLst>
        </pc:spChg>
        <pc:spChg chg="add">
          <ac:chgData name="Tuttle, Monica" userId="966b0d8c-d660-4a10-a8bc-f58daf86d7ad" providerId="ADAL" clId="{4FAB6AE0-46EF-4D0A-A327-9A8CCC1AD2F6}" dt="2022-05-12T02:14:35.020" v="482" actId="26606"/>
          <ac:spMkLst>
            <pc:docMk/>
            <pc:sldMk cId="1150859544" sldId="256"/>
            <ac:spMk id="12" creationId="{84617302-4B0D-4351-A6BB-6F0930D943AC}"/>
          </ac:spMkLst>
        </pc:spChg>
        <pc:spChg chg="add">
          <ac:chgData name="Tuttle, Monica" userId="966b0d8c-d660-4a10-a8bc-f58daf86d7ad" providerId="ADAL" clId="{4FAB6AE0-46EF-4D0A-A327-9A8CCC1AD2F6}" dt="2022-05-12T02:14:35.020" v="482" actId="26606"/>
          <ac:spMkLst>
            <pc:docMk/>
            <pc:sldMk cId="1150859544" sldId="256"/>
            <ac:spMk id="14" creationId="{DA2C7802-C2E0-4218-8F89-8DD7CCD2CD1C}"/>
          </ac:spMkLst>
        </pc:spChg>
        <pc:spChg chg="add">
          <ac:chgData name="Tuttle, Monica" userId="966b0d8c-d660-4a10-a8bc-f58daf86d7ad" providerId="ADAL" clId="{4FAB6AE0-46EF-4D0A-A327-9A8CCC1AD2F6}" dt="2022-05-12T02:14:35.020" v="482" actId="26606"/>
          <ac:spMkLst>
            <pc:docMk/>
            <pc:sldMk cId="1150859544" sldId="256"/>
            <ac:spMk id="16" creationId="{A6D7111A-21E5-4EE9-8A78-10E5530F0116}"/>
          </ac:spMkLst>
        </pc:spChg>
        <pc:spChg chg="add">
          <ac:chgData name="Tuttle, Monica" userId="966b0d8c-d660-4a10-a8bc-f58daf86d7ad" providerId="ADAL" clId="{4FAB6AE0-46EF-4D0A-A327-9A8CCC1AD2F6}" dt="2022-05-12T02:14:35.020" v="482" actId="26606"/>
          <ac:spMkLst>
            <pc:docMk/>
            <pc:sldMk cId="1150859544" sldId="256"/>
            <ac:spMk id="18" creationId="{A3969E80-A77B-49FC-9122-D89AFD5EE118}"/>
          </ac:spMkLst>
        </pc:spChg>
        <pc:spChg chg="add">
          <ac:chgData name="Tuttle, Monica" userId="966b0d8c-d660-4a10-a8bc-f58daf86d7ad" providerId="ADAL" clId="{4FAB6AE0-46EF-4D0A-A327-9A8CCC1AD2F6}" dt="2022-05-12T02:14:35.020" v="482" actId="26606"/>
          <ac:spMkLst>
            <pc:docMk/>
            <pc:sldMk cId="1150859544" sldId="256"/>
            <ac:spMk id="20" creationId="{1849CA57-76BD-4CF2-80BA-D7A46A01B7B1}"/>
          </ac:spMkLst>
        </pc:spChg>
        <pc:spChg chg="add">
          <ac:chgData name="Tuttle, Monica" userId="966b0d8c-d660-4a10-a8bc-f58daf86d7ad" providerId="ADAL" clId="{4FAB6AE0-46EF-4D0A-A327-9A8CCC1AD2F6}" dt="2022-05-12T02:14:35.020" v="482" actId="26606"/>
          <ac:spMkLst>
            <pc:docMk/>
            <pc:sldMk cId="1150859544" sldId="256"/>
            <ac:spMk id="22" creationId="{35E9085E-E730-4768-83D4-6CB7E9897153}"/>
          </ac:spMkLst>
        </pc:spChg>
        <pc:spChg chg="add">
          <ac:chgData name="Tuttle, Monica" userId="966b0d8c-d660-4a10-a8bc-f58daf86d7ad" providerId="ADAL" clId="{4FAB6AE0-46EF-4D0A-A327-9A8CCC1AD2F6}" dt="2022-05-12T02:14:35.020" v="482" actId="26606"/>
          <ac:spMkLst>
            <pc:docMk/>
            <pc:sldMk cId="1150859544" sldId="256"/>
            <ac:spMk id="24" creationId="{973272FE-A474-4CAE-8CA2-BCC8B476C3F4}"/>
          </ac:spMkLst>
        </pc:spChg>
        <pc:spChg chg="add">
          <ac:chgData name="Tuttle, Monica" userId="966b0d8c-d660-4a10-a8bc-f58daf86d7ad" providerId="ADAL" clId="{4FAB6AE0-46EF-4D0A-A327-9A8CCC1AD2F6}" dt="2022-05-12T02:14:35.020" v="482" actId="26606"/>
          <ac:spMkLst>
            <pc:docMk/>
            <pc:sldMk cId="1150859544" sldId="256"/>
            <ac:spMk id="26" creationId="{E07981EA-05A6-437C-88D7-B377B92B031D}"/>
          </ac:spMkLst>
        </pc:spChg>
        <pc:spChg chg="add">
          <ac:chgData name="Tuttle, Monica" userId="966b0d8c-d660-4a10-a8bc-f58daf86d7ad" providerId="ADAL" clId="{4FAB6AE0-46EF-4D0A-A327-9A8CCC1AD2F6}" dt="2022-05-12T02:14:35.020" v="482" actId="26606"/>
          <ac:spMkLst>
            <pc:docMk/>
            <pc:sldMk cId="1150859544" sldId="256"/>
            <ac:spMk id="28" creationId="{15E3C750-986E-4769-B1AE-49289FBEE757}"/>
          </ac:spMkLst>
        </pc:spChg>
      </pc:sldChg>
      <pc:sldChg chg="modSp mod setBg modShow">
        <pc:chgData name="Tuttle, Monica" userId="966b0d8c-d660-4a10-a8bc-f58daf86d7ad" providerId="ADAL" clId="{4FAB6AE0-46EF-4D0A-A327-9A8CCC1AD2F6}" dt="2022-05-17T02:25:59.259" v="669"/>
        <pc:sldMkLst>
          <pc:docMk/>
          <pc:sldMk cId="313974124" sldId="257"/>
        </pc:sldMkLst>
        <pc:picChg chg="mod modCrop">
          <ac:chgData name="Tuttle, Monica" userId="966b0d8c-d660-4a10-a8bc-f58daf86d7ad" providerId="ADAL" clId="{4FAB6AE0-46EF-4D0A-A327-9A8CCC1AD2F6}" dt="2022-05-11T00:31:08.138" v="275" actId="732"/>
          <ac:picMkLst>
            <pc:docMk/>
            <pc:sldMk cId="313974124" sldId="257"/>
            <ac:picMk id="5" creationId="{56379136-F059-46F9-96B1-1C9D66659C8A}"/>
          </ac:picMkLst>
        </pc:picChg>
      </pc:sldChg>
      <pc:sldChg chg="modSp add del mod setBg modShow">
        <pc:chgData name="Tuttle, Monica" userId="966b0d8c-d660-4a10-a8bc-f58daf86d7ad" providerId="ADAL" clId="{4FAB6AE0-46EF-4D0A-A327-9A8CCC1AD2F6}" dt="2022-05-17T02:25:59.259" v="669"/>
        <pc:sldMkLst>
          <pc:docMk/>
          <pc:sldMk cId="915541791" sldId="258"/>
        </pc:sldMkLst>
        <pc:picChg chg="mod modCrop">
          <ac:chgData name="Tuttle, Monica" userId="966b0d8c-d660-4a10-a8bc-f58daf86d7ad" providerId="ADAL" clId="{4FAB6AE0-46EF-4D0A-A327-9A8CCC1AD2F6}" dt="2022-05-16T03:12:08.186" v="569" actId="1076"/>
          <ac:picMkLst>
            <pc:docMk/>
            <pc:sldMk cId="915541791" sldId="258"/>
            <ac:picMk id="4" creationId="{CB67D8AA-3E01-48B0-B7ED-145C14CF1E60}"/>
          </ac:picMkLst>
        </pc:picChg>
      </pc:sldChg>
      <pc:sldChg chg="modSp del mod">
        <pc:chgData name="Tuttle, Monica" userId="966b0d8c-d660-4a10-a8bc-f58daf86d7ad" providerId="ADAL" clId="{4FAB6AE0-46EF-4D0A-A327-9A8CCC1AD2F6}" dt="2022-05-11T02:42:46.492" v="339" actId="2696"/>
        <pc:sldMkLst>
          <pc:docMk/>
          <pc:sldMk cId="379104214" sldId="259"/>
        </pc:sldMkLst>
        <pc:spChg chg="mod">
          <ac:chgData name="Tuttle, Monica" userId="966b0d8c-d660-4a10-a8bc-f58daf86d7ad" providerId="ADAL" clId="{4FAB6AE0-46EF-4D0A-A327-9A8CCC1AD2F6}" dt="2022-05-11T02:42:43.206" v="338" actId="21"/>
          <ac:spMkLst>
            <pc:docMk/>
            <pc:sldMk cId="379104214" sldId="259"/>
            <ac:spMk id="3" creationId="{91F9C05E-EACD-49C1-BE3A-9544CA9EC052}"/>
          </ac:spMkLst>
        </pc:spChg>
      </pc:sldChg>
      <pc:sldChg chg="addSp delSp modSp mod setBg modClrScheme delDesignElem chgLayout">
        <pc:chgData name="Tuttle, Monica" userId="966b0d8c-d660-4a10-a8bc-f58daf86d7ad" providerId="ADAL" clId="{4FAB6AE0-46EF-4D0A-A327-9A8CCC1AD2F6}" dt="2022-05-17T02:25:59.259" v="669"/>
        <pc:sldMkLst>
          <pc:docMk/>
          <pc:sldMk cId="1214552291" sldId="260"/>
        </pc:sldMkLst>
        <pc:spChg chg="add del mod ord">
          <ac:chgData name="Tuttle, Monica" userId="966b0d8c-d660-4a10-a8bc-f58daf86d7ad" providerId="ADAL" clId="{4FAB6AE0-46EF-4D0A-A327-9A8CCC1AD2F6}" dt="2022-05-10T23:29:54.842" v="8" actId="700"/>
          <ac:spMkLst>
            <pc:docMk/>
            <pc:sldMk cId="1214552291" sldId="260"/>
            <ac:spMk id="2" creationId="{B20808FA-E39C-4CA2-91B0-5982B99B5AF3}"/>
          </ac:spMkLst>
        </pc:spChg>
        <pc:spChg chg="add del mod ord">
          <ac:chgData name="Tuttle, Monica" userId="966b0d8c-d660-4a10-a8bc-f58daf86d7ad" providerId="ADAL" clId="{4FAB6AE0-46EF-4D0A-A327-9A8CCC1AD2F6}" dt="2022-05-10T23:29:54.842" v="8" actId="700"/>
          <ac:spMkLst>
            <pc:docMk/>
            <pc:sldMk cId="1214552291" sldId="260"/>
            <ac:spMk id="3" creationId="{11414181-6CFB-40A1-BF6D-3CE5D3914128}"/>
          </ac:spMkLst>
        </pc:spChg>
        <pc:spChg chg="add del mod ord">
          <ac:chgData name="Tuttle, Monica" userId="966b0d8c-d660-4a10-a8bc-f58daf86d7ad" providerId="ADAL" clId="{4FAB6AE0-46EF-4D0A-A327-9A8CCC1AD2F6}" dt="2022-05-10T23:29:54.842" v="8" actId="700"/>
          <ac:spMkLst>
            <pc:docMk/>
            <pc:sldMk cId="1214552291" sldId="260"/>
            <ac:spMk id="4" creationId="{B9BB7066-354C-48F7-AADF-39EA51BF54DC}"/>
          </ac:spMkLst>
        </pc:spChg>
        <pc:spChg chg="add mod ord">
          <ac:chgData name="Tuttle, Monica" userId="966b0d8c-d660-4a10-a8bc-f58daf86d7ad" providerId="ADAL" clId="{4FAB6AE0-46EF-4D0A-A327-9A8CCC1AD2F6}" dt="2022-05-11T00:25:50.831" v="129" actId="26606"/>
          <ac:spMkLst>
            <pc:docMk/>
            <pc:sldMk cId="1214552291" sldId="260"/>
            <ac:spMk id="5" creationId="{4105CEBA-739F-44FC-ACF4-271FA405A311}"/>
          </ac:spMkLst>
        </pc:spChg>
        <pc:spChg chg="add del mod ord">
          <ac:chgData name="Tuttle, Monica" userId="966b0d8c-d660-4a10-a8bc-f58daf86d7ad" providerId="ADAL" clId="{4FAB6AE0-46EF-4D0A-A327-9A8CCC1AD2F6}" dt="2022-05-11T00:25:50.831" v="129" actId="26606"/>
          <ac:spMkLst>
            <pc:docMk/>
            <pc:sldMk cId="1214552291" sldId="260"/>
            <ac:spMk id="6" creationId="{578CC3AB-2A2F-4212-BE2A-24EB829CCA43}"/>
          </ac:spMkLst>
        </pc:spChg>
        <pc:spChg chg="add del">
          <ac:chgData name="Tuttle, Monica" userId="966b0d8c-d660-4a10-a8bc-f58daf86d7ad" providerId="ADAL" clId="{4FAB6AE0-46EF-4D0A-A327-9A8CCC1AD2F6}" dt="2022-05-10T23:56:34.628" v="26" actId="26606"/>
          <ac:spMkLst>
            <pc:docMk/>
            <pc:sldMk cId="1214552291" sldId="260"/>
            <ac:spMk id="13" creationId="{5E39A796-BE83-48B1-B33F-35C4A32AAB57}"/>
          </ac:spMkLst>
        </pc:spChg>
        <pc:spChg chg="add del">
          <ac:chgData name="Tuttle, Monica" userId="966b0d8c-d660-4a10-a8bc-f58daf86d7ad" providerId="ADAL" clId="{4FAB6AE0-46EF-4D0A-A327-9A8CCC1AD2F6}" dt="2022-05-10T23:56:34.628" v="26" actId="26606"/>
          <ac:spMkLst>
            <pc:docMk/>
            <pc:sldMk cId="1214552291" sldId="260"/>
            <ac:spMk id="15" creationId="{72F84B47-E267-4194-8194-831DB7B5547F}"/>
          </ac:spMkLst>
        </pc:spChg>
        <pc:spChg chg="add del">
          <ac:chgData name="Tuttle, Monica" userId="966b0d8c-d660-4a10-a8bc-f58daf86d7ad" providerId="ADAL" clId="{4FAB6AE0-46EF-4D0A-A327-9A8CCC1AD2F6}" dt="2022-05-11T00:25:50.831" v="129" actId="26606"/>
          <ac:spMkLst>
            <pc:docMk/>
            <pc:sldMk cId="1214552291" sldId="260"/>
            <ac:spMk id="18" creationId="{2B566528-1B12-4246-9431-5C2D7D081168}"/>
          </ac:spMkLst>
        </pc:spChg>
        <pc:spChg chg="add del">
          <ac:chgData name="Tuttle, Monica" userId="966b0d8c-d660-4a10-a8bc-f58daf86d7ad" providerId="ADAL" clId="{4FAB6AE0-46EF-4D0A-A327-9A8CCC1AD2F6}" dt="2022-05-11T00:28:03.564" v="189" actId="26606"/>
          <ac:spMkLst>
            <pc:docMk/>
            <pc:sldMk cId="1214552291" sldId="260"/>
            <ac:spMk id="26" creationId="{B50AB553-2A96-4A92-96F2-93548E096954}"/>
          </ac:spMkLst>
        </pc:spChg>
        <pc:spChg chg="add del">
          <ac:chgData name="Tuttle, Monica" userId="966b0d8c-d660-4a10-a8bc-f58daf86d7ad" providerId="ADAL" clId="{4FAB6AE0-46EF-4D0A-A327-9A8CCC1AD2F6}" dt="2022-05-11T00:28:03.564" v="189" actId="26606"/>
          <ac:spMkLst>
            <pc:docMk/>
            <pc:sldMk cId="1214552291" sldId="260"/>
            <ac:spMk id="28" creationId="{B50AB553-2A96-4A92-96F2-93548E096954}"/>
          </ac:spMkLst>
        </pc:spChg>
        <pc:spChg chg="mod">
          <ac:chgData name="Tuttle, Monica" userId="966b0d8c-d660-4a10-a8bc-f58daf86d7ad" providerId="ADAL" clId="{4FAB6AE0-46EF-4D0A-A327-9A8CCC1AD2F6}" dt="2022-05-10T23:29:54.854" v="9" actId="27636"/>
          <ac:spMkLst>
            <pc:docMk/>
            <pc:sldMk cId="1214552291" sldId="260"/>
            <ac:spMk id="29" creationId="{5A4BFEAA-FF1B-4D60-BE8A-4E1630984558}"/>
          </ac:spMkLst>
        </pc:spChg>
        <pc:spChg chg="mod">
          <ac:chgData name="Tuttle, Monica" userId="966b0d8c-d660-4a10-a8bc-f58daf86d7ad" providerId="ADAL" clId="{4FAB6AE0-46EF-4D0A-A327-9A8CCC1AD2F6}" dt="2022-05-10T23:29:54.858" v="10" actId="27636"/>
          <ac:spMkLst>
            <pc:docMk/>
            <pc:sldMk cId="1214552291" sldId="260"/>
            <ac:spMk id="31" creationId="{EB968337-C4F2-4D49-8E4B-9A76E19538FF}"/>
          </ac:spMkLst>
        </pc:spChg>
        <pc:spChg chg="add del">
          <ac:chgData name="Tuttle, Monica" userId="966b0d8c-d660-4a10-a8bc-f58daf86d7ad" providerId="ADAL" clId="{4FAB6AE0-46EF-4D0A-A327-9A8CCC1AD2F6}" dt="2022-05-11T00:27:52.178" v="185" actId="26606"/>
          <ac:spMkLst>
            <pc:docMk/>
            <pc:sldMk cId="1214552291" sldId="260"/>
            <ac:spMk id="33" creationId="{B50AB553-2A96-4A92-96F2-93548E096954}"/>
          </ac:spMkLst>
        </pc:spChg>
        <pc:spChg chg="add del">
          <ac:chgData name="Tuttle, Monica" userId="966b0d8c-d660-4a10-a8bc-f58daf86d7ad" providerId="ADAL" clId="{4FAB6AE0-46EF-4D0A-A327-9A8CCC1AD2F6}" dt="2022-05-11T00:28:00.014" v="187" actId="26606"/>
          <ac:spMkLst>
            <pc:docMk/>
            <pc:sldMk cId="1214552291" sldId="260"/>
            <ac:spMk id="36" creationId="{B50AB553-2A96-4A92-96F2-93548E096954}"/>
          </ac:spMkLst>
        </pc:spChg>
        <pc:spChg chg="add del">
          <ac:chgData name="Tuttle, Monica" userId="966b0d8c-d660-4a10-a8bc-f58daf86d7ad" providerId="ADAL" clId="{4FAB6AE0-46EF-4D0A-A327-9A8CCC1AD2F6}" dt="2022-05-10T23:30:01.281" v="11" actId="700"/>
          <ac:spMkLst>
            <pc:docMk/>
            <pc:sldMk cId="1214552291" sldId="260"/>
            <ac:spMk id="37" creationId="{F3060C83-F051-4F0E-ABAD-AA0DFC48B218}"/>
          </ac:spMkLst>
        </pc:spChg>
        <pc:spChg chg="add del">
          <ac:chgData name="Tuttle, Monica" userId="966b0d8c-d660-4a10-a8bc-f58daf86d7ad" providerId="ADAL" clId="{4FAB6AE0-46EF-4D0A-A327-9A8CCC1AD2F6}" dt="2022-05-10T23:30:01.281" v="11" actId="700"/>
          <ac:spMkLst>
            <pc:docMk/>
            <pc:sldMk cId="1214552291" sldId="260"/>
            <ac:spMk id="39" creationId="{83C98ABE-055B-441F-B07E-44F97F083C39}"/>
          </ac:spMkLst>
        </pc:spChg>
        <pc:spChg chg="add del">
          <ac:chgData name="Tuttle, Monica" userId="966b0d8c-d660-4a10-a8bc-f58daf86d7ad" providerId="ADAL" clId="{4FAB6AE0-46EF-4D0A-A327-9A8CCC1AD2F6}" dt="2022-05-11T00:24:41.349" v="120" actId="26606"/>
          <ac:spMkLst>
            <pc:docMk/>
            <pc:sldMk cId="1214552291" sldId="260"/>
            <ac:spMk id="40" creationId="{8761DDFE-071F-4200-B0AA-394476C2D2D6}"/>
          </ac:spMkLst>
        </pc:spChg>
        <pc:spChg chg="add del">
          <ac:chgData name="Tuttle, Monica" userId="966b0d8c-d660-4a10-a8bc-f58daf86d7ad" providerId="ADAL" clId="{4FAB6AE0-46EF-4D0A-A327-9A8CCC1AD2F6}" dt="2022-05-10T23:30:01.281" v="11" actId="700"/>
          <ac:spMkLst>
            <pc:docMk/>
            <pc:sldMk cId="1214552291" sldId="260"/>
            <ac:spMk id="43" creationId="{3783CA14-24A1-485C-8B30-D6A5D87987AD}"/>
          </ac:spMkLst>
        </pc:spChg>
        <pc:spChg chg="add del">
          <ac:chgData name="Tuttle, Monica" userId="966b0d8c-d660-4a10-a8bc-f58daf86d7ad" providerId="ADAL" clId="{4FAB6AE0-46EF-4D0A-A327-9A8CCC1AD2F6}" dt="2022-05-10T23:30:01.281" v="11" actId="700"/>
          <ac:spMkLst>
            <pc:docMk/>
            <pc:sldMk cId="1214552291" sldId="260"/>
            <ac:spMk id="44" creationId="{29FDB030-9B49-4CED-8CCD-4D99382388AC}"/>
          </ac:spMkLst>
        </pc:spChg>
        <pc:spChg chg="add del">
          <ac:chgData name="Tuttle, Monica" userId="966b0d8c-d660-4a10-a8bc-f58daf86d7ad" providerId="ADAL" clId="{4FAB6AE0-46EF-4D0A-A327-9A8CCC1AD2F6}" dt="2022-05-10T23:30:01.281" v="11" actId="700"/>
          <ac:spMkLst>
            <pc:docMk/>
            <pc:sldMk cId="1214552291" sldId="260"/>
            <ac:spMk id="45" creationId="{9A97C86A-04D6-40F7-AE84-31AB43E6A846}"/>
          </ac:spMkLst>
        </pc:spChg>
        <pc:spChg chg="add del">
          <ac:chgData name="Tuttle, Monica" userId="966b0d8c-d660-4a10-a8bc-f58daf86d7ad" providerId="ADAL" clId="{4FAB6AE0-46EF-4D0A-A327-9A8CCC1AD2F6}" dt="2022-05-10T23:30:01.281" v="11" actId="700"/>
          <ac:spMkLst>
            <pc:docMk/>
            <pc:sldMk cId="1214552291" sldId="260"/>
            <ac:spMk id="47" creationId="{FF9F2414-84E8-453E-B1F3-389FDE8192D9}"/>
          </ac:spMkLst>
        </pc:spChg>
        <pc:spChg chg="add del">
          <ac:chgData name="Tuttle, Monica" userId="966b0d8c-d660-4a10-a8bc-f58daf86d7ad" providerId="ADAL" clId="{4FAB6AE0-46EF-4D0A-A327-9A8CCC1AD2F6}" dt="2022-05-10T23:30:01.281" v="11" actId="700"/>
          <ac:spMkLst>
            <pc:docMk/>
            <pc:sldMk cId="1214552291" sldId="260"/>
            <ac:spMk id="49" creationId="{3ECA69A1-7536-43AC-85EF-C7106179F5ED}"/>
          </ac:spMkLst>
        </pc:spChg>
        <pc:grpChg chg="add del">
          <ac:chgData name="Tuttle, Monica" userId="966b0d8c-d660-4a10-a8bc-f58daf86d7ad" providerId="ADAL" clId="{4FAB6AE0-46EF-4D0A-A327-9A8CCC1AD2F6}" dt="2022-05-11T00:25:50.831" v="129" actId="26606"/>
          <ac:grpSpMkLst>
            <pc:docMk/>
            <pc:sldMk cId="1214552291" sldId="260"/>
            <ac:grpSpMk id="19" creationId="{5995D10D-E9C9-47DB-AE7E-801FEF38F5C9}"/>
          </ac:grpSpMkLst>
        </pc:grpChg>
        <pc:grpChg chg="add del">
          <ac:chgData name="Tuttle, Monica" userId="966b0d8c-d660-4a10-a8bc-f58daf86d7ad" providerId="ADAL" clId="{4FAB6AE0-46EF-4D0A-A327-9A8CCC1AD2F6}" dt="2022-05-11T00:25:50.831" v="129" actId="26606"/>
          <ac:grpSpMkLst>
            <pc:docMk/>
            <pc:sldMk cId="1214552291" sldId="260"/>
            <ac:grpSpMk id="22" creationId="{828A5161-06F1-46CF-8AD7-844680A59E13}"/>
          </ac:grpSpMkLst>
        </pc:grpChg>
        <pc:grpChg chg="del mod">
          <ac:chgData name="Tuttle, Monica" userId="966b0d8c-d660-4a10-a8bc-f58daf86d7ad" providerId="ADAL" clId="{4FAB6AE0-46EF-4D0A-A327-9A8CCC1AD2F6}" dt="2022-05-10T23:31:07.899" v="22" actId="478"/>
          <ac:grpSpMkLst>
            <pc:docMk/>
            <pc:sldMk cId="1214552291" sldId="260"/>
            <ac:grpSpMk id="32" creationId="{B110BD6D-A5B3-44B0-ACAB-CF449789329A}"/>
          </ac:grpSpMkLst>
        </pc:grpChg>
        <pc:graphicFrameChg chg="add mod modGraphic">
          <ac:chgData name="Tuttle, Monica" userId="966b0d8c-d660-4a10-a8bc-f58daf86d7ad" providerId="ADAL" clId="{4FAB6AE0-46EF-4D0A-A327-9A8CCC1AD2F6}" dt="2022-05-11T00:30:03.637" v="273" actId="20577"/>
          <ac:graphicFrameMkLst>
            <pc:docMk/>
            <pc:sldMk cId="1214552291" sldId="260"/>
            <ac:graphicFrameMk id="24" creationId="{B2B414F9-B7C3-2157-AAEE-3BC6D1E6A6C2}"/>
          </ac:graphicFrameMkLst>
        </pc:graphicFrameChg>
        <pc:picChg chg="add del mod ord">
          <ac:chgData name="Tuttle, Monica" userId="966b0d8c-d660-4a10-a8bc-f58daf86d7ad" providerId="ADAL" clId="{4FAB6AE0-46EF-4D0A-A327-9A8CCC1AD2F6}" dt="2022-05-11T00:25:21.932" v="124" actId="478"/>
          <ac:picMkLst>
            <pc:docMk/>
            <pc:sldMk cId="1214552291" sldId="260"/>
            <ac:picMk id="8" creationId="{BD1B706F-95D7-43D9-8ECC-76BBA65B2731}"/>
          </ac:picMkLst>
        </pc:picChg>
        <pc:picChg chg="add mod">
          <ac:chgData name="Tuttle, Monica" userId="966b0d8c-d660-4a10-a8bc-f58daf86d7ad" providerId="ADAL" clId="{4FAB6AE0-46EF-4D0A-A327-9A8CCC1AD2F6}" dt="2022-05-17T02:18:22.626" v="580" actId="1076"/>
          <ac:picMkLst>
            <pc:docMk/>
            <pc:sldMk cId="1214552291" sldId="260"/>
            <ac:picMk id="25" creationId="{35092335-DC2D-EC22-3907-406E46D41A27}"/>
          </ac:picMkLst>
        </pc:picChg>
        <pc:picChg chg="add del mod">
          <ac:chgData name="Tuttle, Monica" userId="966b0d8c-d660-4a10-a8bc-f58daf86d7ad" providerId="ADAL" clId="{4FAB6AE0-46EF-4D0A-A327-9A8CCC1AD2F6}" dt="2022-05-11T00:24:41.969" v="121"/>
          <ac:picMkLst>
            <pc:docMk/>
            <pc:sldMk cId="1214552291" sldId="260"/>
            <ac:picMk id="35" creationId="{B08343A0-06E5-4E9A-BFCC-B36577103803}"/>
          </ac:picMkLst>
        </pc:picChg>
      </pc:sldChg>
      <pc:sldChg chg="addSp delSp modSp mod setBg">
        <pc:chgData name="Tuttle, Monica" userId="966b0d8c-d660-4a10-a8bc-f58daf86d7ad" providerId="ADAL" clId="{4FAB6AE0-46EF-4D0A-A327-9A8CCC1AD2F6}" dt="2022-05-17T02:25:59.259" v="669"/>
        <pc:sldMkLst>
          <pc:docMk/>
          <pc:sldMk cId="987808590" sldId="261"/>
        </pc:sldMkLst>
        <pc:spChg chg="del">
          <ac:chgData name="Tuttle, Monica" userId="966b0d8c-d660-4a10-a8bc-f58daf86d7ad" providerId="ADAL" clId="{4FAB6AE0-46EF-4D0A-A327-9A8CCC1AD2F6}" dt="2022-05-11T02:31:09.315" v="302" actId="26606"/>
          <ac:spMkLst>
            <pc:docMk/>
            <pc:sldMk cId="987808590" sldId="261"/>
            <ac:spMk id="32" creationId="{F3060C83-F051-4F0E-ABAD-AA0DFC48B218}"/>
          </ac:spMkLst>
        </pc:spChg>
        <pc:spChg chg="del">
          <ac:chgData name="Tuttle, Monica" userId="966b0d8c-d660-4a10-a8bc-f58daf86d7ad" providerId="ADAL" clId="{4FAB6AE0-46EF-4D0A-A327-9A8CCC1AD2F6}" dt="2022-05-11T02:31:09.315" v="302" actId="26606"/>
          <ac:spMkLst>
            <pc:docMk/>
            <pc:sldMk cId="987808590" sldId="261"/>
            <ac:spMk id="34" creationId="{83C98ABE-055B-441F-B07E-44F97F083C39}"/>
          </ac:spMkLst>
        </pc:spChg>
        <pc:spChg chg="del">
          <ac:chgData name="Tuttle, Monica" userId="966b0d8c-d660-4a10-a8bc-f58daf86d7ad" providerId="ADAL" clId="{4FAB6AE0-46EF-4D0A-A327-9A8CCC1AD2F6}" dt="2022-05-11T02:31:09.315" v="302" actId="26606"/>
          <ac:spMkLst>
            <pc:docMk/>
            <pc:sldMk cId="987808590" sldId="261"/>
            <ac:spMk id="36" creationId="{29FDB030-9B49-4CED-8CCD-4D99382388AC}"/>
          </ac:spMkLst>
        </pc:spChg>
        <pc:spChg chg="del">
          <ac:chgData name="Tuttle, Monica" userId="966b0d8c-d660-4a10-a8bc-f58daf86d7ad" providerId="ADAL" clId="{4FAB6AE0-46EF-4D0A-A327-9A8CCC1AD2F6}" dt="2022-05-11T02:31:09.315" v="302" actId="26606"/>
          <ac:spMkLst>
            <pc:docMk/>
            <pc:sldMk cId="987808590" sldId="261"/>
            <ac:spMk id="38" creationId="{3783CA14-24A1-485C-8B30-D6A5D87987AD}"/>
          </ac:spMkLst>
        </pc:spChg>
        <pc:spChg chg="del">
          <ac:chgData name="Tuttle, Monica" userId="966b0d8c-d660-4a10-a8bc-f58daf86d7ad" providerId="ADAL" clId="{4FAB6AE0-46EF-4D0A-A327-9A8CCC1AD2F6}" dt="2022-05-11T02:31:09.315" v="302" actId="26606"/>
          <ac:spMkLst>
            <pc:docMk/>
            <pc:sldMk cId="987808590" sldId="261"/>
            <ac:spMk id="40" creationId="{9A97C86A-04D6-40F7-AE84-31AB43E6A846}"/>
          </ac:spMkLst>
        </pc:spChg>
        <pc:spChg chg="del">
          <ac:chgData name="Tuttle, Monica" userId="966b0d8c-d660-4a10-a8bc-f58daf86d7ad" providerId="ADAL" clId="{4FAB6AE0-46EF-4D0A-A327-9A8CCC1AD2F6}" dt="2022-05-11T02:31:09.315" v="302" actId="26606"/>
          <ac:spMkLst>
            <pc:docMk/>
            <pc:sldMk cId="987808590" sldId="261"/>
            <ac:spMk id="42" creationId="{FF9F2414-84E8-453E-B1F3-389FDE8192D9}"/>
          </ac:spMkLst>
        </pc:spChg>
        <pc:spChg chg="del">
          <ac:chgData name="Tuttle, Monica" userId="966b0d8c-d660-4a10-a8bc-f58daf86d7ad" providerId="ADAL" clId="{4FAB6AE0-46EF-4D0A-A327-9A8CCC1AD2F6}" dt="2022-05-11T02:31:09.315" v="302" actId="26606"/>
          <ac:spMkLst>
            <pc:docMk/>
            <pc:sldMk cId="987808590" sldId="261"/>
            <ac:spMk id="44" creationId="{3ECA69A1-7536-43AC-85EF-C7106179F5ED}"/>
          </ac:spMkLst>
        </pc:spChg>
        <pc:spChg chg="add">
          <ac:chgData name="Tuttle, Monica" userId="966b0d8c-d660-4a10-a8bc-f58daf86d7ad" providerId="ADAL" clId="{4FAB6AE0-46EF-4D0A-A327-9A8CCC1AD2F6}" dt="2022-05-11T02:31:09.315" v="302" actId="26606"/>
          <ac:spMkLst>
            <pc:docMk/>
            <pc:sldMk cId="987808590" sldId="261"/>
            <ac:spMk id="49" creationId="{F3060C83-F051-4F0E-ABAD-AA0DFC48B218}"/>
          </ac:spMkLst>
        </pc:spChg>
        <pc:spChg chg="add">
          <ac:chgData name="Tuttle, Monica" userId="966b0d8c-d660-4a10-a8bc-f58daf86d7ad" providerId="ADAL" clId="{4FAB6AE0-46EF-4D0A-A327-9A8CCC1AD2F6}" dt="2022-05-11T02:31:09.315" v="302" actId="26606"/>
          <ac:spMkLst>
            <pc:docMk/>
            <pc:sldMk cId="987808590" sldId="261"/>
            <ac:spMk id="51" creationId="{83C98ABE-055B-441F-B07E-44F97F083C39}"/>
          </ac:spMkLst>
        </pc:spChg>
        <pc:spChg chg="add">
          <ac:chgData name="Tuttle, Monica" userId="966b0d8c-d660-4a10-a8bc-f58daf86d7ad" providerId="ADAL" clId="{4FAB6AE0-46EF-4D0A-A327-9A8CCC1AD2F6}" dt="2022-05-11T02:31:09.315" v="302" actId="26606"/>
          <ac:spMkLst>
            <pc:docMk/>
            <pc:sldMk cId="987808590" sldId="261"/>
            <ac:spMk id="53" creationId="{29FDB030-9B49-4CED-8CCD-4D99382388AC}"/>
          </ac:spMkLst>
        </pc:spChg>
        <pc:spChg chg="add">
          <ac:chgData name="Tuttle, Monica" userId="966b0d8c-d660-4a10-a8bc-f58daf86d7ad" providerId="ADAL" clId="{4FAB6AE0-46EF-4D0A-A327-9A8CCC1AD2F6}" dt="2022-05-11T02:31:09.315" v="302" actId="26606"/>
          <ac:spMkLst>
            <pc:docMk/>
            <pc:sldMk cId="987808590" sldId="261"/>
            <ac:spMk id="55" creationId="{3783CA14-24A1-485C-8B30-D6A5D87987AD}"/>
          </ac:spMkLst>
        </pc:spChg>
        <pc:spChg chg="add">
          <ac:chgData name="Tuttle, Monica" userId="966b0d8c-d660-4a10-a8bc-f58daf86d7ad" providerId="ADAL" clId="{4FAB6AE0-46EF-4D0A-A327-9A8CCC1AD2F6}" dt="2022-05-11T02:31:09.315" v="302" actId="26606"/>
          <ac:spMkLst>
            <pc:docMk/>
            <pc:sldMk cId="987808590" sldId="261"/>
            <ac:spMk id="57" creationId="{9A97C86A-04D6-40F7-AE84-31AB43E6A846}"/>
          </ac:spMkLst>
        </pc:spChg>
        <pc:spChg chg="add">
          <ac:chgData name="Tuttle, Monica" userId="966b0d8c-d660-4a10-a8bc-f58daf86d7ad" providerId="ADAL" clId="{4FAB6AE0-46EF-4D0A-A327-9A8CCC1AD2F6}" dt="2022-05-11T02:31:09.315" v="302" actId="26606"/>
          <ac:spMkLst>
            <pc:docMk/>
            <pc:sldMk cId="987808590" sldId="261"/>
            <ac:spMk id="59" creationId="{FF9F2414-84E8-453E-B1F3-389FDE8192D9}"/>
          </ac:spMkLst>
        </pc:spChg>
        <pc:spChg chg="add">
          <ac:chgData name="Tuttle, Monica" userId="966b0d8c-d660-4a10-a8bc-f58daf86d7ad" providerId="ADAL" clId="{4FAB6AE0-46EF-4D0A-A327-9A8CCC1AD2F6}" dt="2022-05-11T02:31:09.315" v="302" actId="26606"/>
          <ac:spMkLst>
            <pc:docMk/>
            <pc:sldMk cId="987808590" sldId="261"/>
            <ac:spMk id="61" creationId="{3ECA69A1-7536-43AC-85EF-C7106179F5ED}"/>
          </ac:spMkLst>
        </pc:spChg>
        <pc:grpChg chg="del">
          <ac:chgData name="Tuttle, Monica" userId="966b0d8c-d660-4a10-a8bc-f58daf86d7ad" providerId="ADAL" clId="{4FAB6AE0-46EF-4D0A-A327-9A8CCC1AD2F6}" dt="2022-05-11T02:31:03.284" v="300" actId="478"/>
          <ac:grpSpMkLst>
            <pc:docMk/>
            <pc:sldMk cId="987808590" sldId="261"/>
            <ac:grpSpMk id="27" creationId="{A133E581-E390-4824-80C4-E7DF84E3698A}"/>
          </ac:grpSpMkLst>
        </pc:grpChg>
        <pc:picChg chg="add mod">
          <ac:chgData name="Tuttle, Monica" userId="966b0d8c-d660-4a10-a8bc-f58daf86d7ad" providerId="ADAL" clId="{4FAB6AE0-46EF-4D0A-A327-9A8CCC1AD2F6}" dt="2022-05-11T02:39:38.065" v="326" actId="1076"/>
          <ac:picMkLst>
            <pc:docMk/>
            <pc:sldMk cId="987808590" sldId="261"/>
            <ac:picMk id="3" creationId="{DBCAD73D-6DD9-418B-BCC1-0878663AFA33}"/>
          </ac:picMkLst>
        </pc:picChg>
      </pc:sldChg>
      <pc:sldChg chg="addSp delSp modSp mod setBg">
        <pc:chgData name="Tuttle, Monica" userId="966b0d8c-d660-4a10-a8bc-f58daf86d7ad" providerId="ADAL" clId="{4FAB6AE0-46EF-4D0A-A327-9A8CCC1AD2F6}" dt="2022-05-17T02:25:59.259" v="669"/>
        <pc:sldMkLst>
          <pc:docMk/>
          <pc:sldMk cId="2635513849" sldId="262"/>
        </pc:sldMkLst>
        <pc:spChg chg="del">
          <ac:chgData name="Tuttle, Monica" userId="966b0d8c-d660-4a10-a8bc-f58daf86d7ad" providerId="ADAL" clId="{4FAB6AE0-46EF-4D0A-A327-9A8CCC1AD2F6}" dt="2022-05-11T02:27:41.806" v="296" actId="26606"/>
          <ac:spMkLst>
            <pc:docMk/>
            <pc:sldMk cId="2635513849" sldId="262"/>
            <ac:spMk id="52" creationId="{F3060C83-F051-4F0E-ABAD-AA0DFC48B218}"/>
          </ac:spMkLst>
        </pc:spChg>
        <pc:spChg chg="del">
          <ac:chgData name="Tuttle, Monica" userId="966b0d8c-d660-4a10-a8bc-f58daf86d7ad" providerId="ADAL" clId="{4FAB6AE0-46EF-4D0A-A327-9A8CCC1AD2F6}" dt="2022-05-11T02:27:41.806" v="296" actId="26606"/>
          <ac:spMkLst>
            <pc:docMk/>
            <pc:sldMk cId="2635513849" sldId="262"/>
            <ac:spMk id="54" creationId="{83C98ABE-055B-441F-B07E-44F97F083C39}"/>
          </ac:spMkLst>
        </pc:spChg>
        <pc:spChg chg="del">
          <ac:chgData name="Tuttle, Monica" userId="966b0d8c-d660-4a10-a8bc-f58daf86d7ad" providerId="ADAL" clId="{4FAB6AE0-46EF-4D0A-A327-9A8CCC1AD2F6}" dt="2022-05-11T02:27:41.806" v="296" actId="26606"/>
          <ac:spMkLst>
            <pc:docMk/>
            <pc:sldMk cId="2635513849" sldId="262"/>
            <ac:spMk id="56" creationId="{29FDB030-9B49-4CED-8CCD-4D99382388AC}"/>
          </ac:spMkLst>
        </pc:spChg>
        <pc:spChg chg="del">
          <ac:chgData name="Tuttle, Monica" userId="966b0d8c-d660-4a10-a8bc-f58daf86d7ad" providerId="ADAL" clId="{4FAB6AE0-46EF-4D0A-A327-9A8CCC1AD2F6}" dt="2022-05-11T02:27:41.806" v="296" actId="26606"/>
          <ac:spMkLst>
            <pc:docMk/>
            <pc:sldMk cId="2635513849" sldId="262"/>
            <ac:spMk id="58" creationId="{3783CA14-24A1-485C-8B30-D6A5D87987AD}"/>
          </ac:spMkLst>
        </pc:spChg>
        <pc:spChg chg="del">
          <ac:chgData name="Tuttle, Monica" userId="966b0d8c-d660-4a10-a8bc-f58daf86d7ad" providerId="ADAL" clId="{4FAB6AE0-46EF-4D0A-A327-9A8CCC1AD2F6}" dt="2022-05-11T02:27:41.806" v="296" actId="26606"/>
          <ac:spMkLst>
            <pc:docMk/>
            <pc:sldMk cId="2635513849" sldId="262"/>
            <ac:spMk id="60" creationId="{9A97C86A-04D6-40F7-AE84-31AB43E6A846}"/>
          </ac:spMkLst>
        </pc:spChg>
        <pc:spChg chg="del">
          <ac:chgData name="Tuttle, Monica" userId="966b0d8c-d660-4a10-a8bc-f58daf86d7ad" providerId="ADAL" clId="{4FAB6AE0-46EF-4D0A-A327-9A8CCC1AD2F6}" dt="2022-05-11T02:27:41.806" v="296" actId="26606"/>
          <ac:spMkLst>
            <pc:docMk/>
            <pc:sldMk cId="2635513849" sldId="262"/>
            <ac:spMk id="62" creationId="{FF9F2414-84E8-453E-B1F3-389FDE8192D9}"/>
          </ac:spMkLst>
        </pc:spChg>
        <pc:spChg chg="del">
          <ac:chgData name="Tuttle, Monica" userId="966b0d8c-d660-4a10-a8bc-f58daf86d7ad" providerId="ADAL" clId="{4FAB6AE0-46EF-4D0A-A327-9A8CCC1AD2F6}" dt="2022-05-11T02:27:41.806" v="296" actId="26606"/>
          <ac:spMkLst>
            <pc:docMk/>
            <pc:sldMk cId="2635513849" sldId="262"/>
            <ac:spMk id="64" creationId="{3ECA69A1-7536-43AC-85EF-C7106179F5ED}"/>
          </ac:spMkLst>
        </pc:spChg>
        <pc:spChg chg="add">
          <ac:chgData name="Tuttle, Monica" userId="966b0d8c-d660-4a10-a8bc-f58daf86d7ad" providerId="ADAL" clId="{4FAB6AE0-46EF-4D0A-A327-9A8CCC1AD2F6}" dt="2022-05-11T02:27:41.806" v="296" actId="26606"/>
          <ac:spMkLst>
            <pc:docMk/>
            <pc:sldMk cId="2635513849" sldId="262"/>
            <ac:spMk id="69" creationId="{F3060C83-F051-4F0E-ABAD-AA0DFC48B218}"/>
          </ac:spMkLst>
        </pc:spChg>
        <pc:spChg chg="add">
          <ac:chgData name="Tuttle, Monica" userId="966b0d8c-d660-4a10-a8bc-f58daf86d7ad" providerId="ADAL" clId="{4FAB6AE0-46EF-4D0A-A327-9A8CCC1AD2F6}" dt="2022-05-11T02:27:41.806" v="296" actId="26606"/>
          <ac:spMkLst>
            <pc:docMk/>
            <pc:sldMk cId="2635513849" sldId="262"/>
            <ac:spMk id="71" creationId="{83C98ABE-055B-441F-B07E-44F97F083C39}"/>
          </ac:spMkLst>
        </pc:spChg>
        <pc:spChg chg="add">
          <ac:chgData name="Tuttle, Monica" userId="966b0d8c-d660-4a10-a8bc-f58daf86d7ad" providerId="ADAL" clId="{4FAB6AE0-46EF-4D0A-A327-9A8CCC1AD2F6}" dt="2022-05-11T02:27:41.806" v="296" actId="26606"/>
          <ac:spMkLst>
            <pc:docMk/>
            <pc:sldMk cId="2635513849" sldId="262"/>
            <ac:spMk id="73" creationId="{29FDB030-9B49-4CED-8CCD-4D99382388AC}"/>
          </ac:spMkLst>
        </pc:spChg>
        <pc:spChg chg="add">
          <ac:chgData name="Tuttle, Monica" userId="966b0d8c-d660-4a10-a8bc-f58daf86d7ad" providerId="ADAL" clId="{4FAB6AE0-46EF-4D0A-A327-9A8CCC1AD2F6}" dt="2022-05-11T02:27:41.806" v="296" actId="26606"/>
          <ac:spMkLst>
            <pc:docMk/>
            <pc:sldMk cId="2635513849" sldId="262"/>
            <ac:spMk id="75" creationId="{3783CA14-24A1-485C-8B30-D6A5D87987AD}"/>
          </ac:spMkLst>
        </pc:spChg>
        <pc:spChg chg="add">
          <ac:chgData name="Tuttle, Monica" userId="966b0d8c-d660-4a10-a8bc-f58daf86d7ad" providerId="ADAL" clId="{4FAB6AE0-46EF-4D0A-A327-9A8CCC1AD2F6}" dt="2022-05-11T02:27:41.806" v="296" actId="26606"/>
          <ac:spMkLst>
            <pc:docMk/>
            <pc:sldMk cId="2635513849" sldId="262"/>
            <ac:spMk id="77" creationId="{9A97C86A-04D6-40F7-AE84-31AB43E6A846}"/>
          </ac:spMkLst>
        </pc:spChg>
        <pc:spChg chg="add">
          <ac:chgData name="Tuttle, Monica" userId="966b0d8c-d660-4a10-a8bc-f58daf86d7ad" providerId="ADAL" clId="{4FAB6AE0-46EF-4D0A-A327-9A8CCC1AD2F6}" dt="2022-05-11T02:27:41.806" v="296" actId="26606"/>
          <ac:spMkLst>
            <pc:docMk/>
            <pc:sldMk cId="2635513849" sldId="262"/>
            <ac:spMk id="79" creationId="{FF9F2414-84E8-453E-B1F3-389FDE8192D9}"/>
          </ac:spMkLst>
        </pc:spChg>
        <pc:spChg chg="add">
          <ac:chgData name="Tuttle, Monica" userId="966b0d8c-d660-4a10-a8bc-f58daf86d7ad" providerId="ADAL" clId="{4FAB6AE0-46EF-4D0A-A327-9A8CCC1AD2F6}" dt="2022-05-11T02:27:41.806" v="296" actId="26606"/>
          <ac:spMkLst>
            <pc:docMk/>
            <pc:sldMk cId="2635513849" sldId="262"/>
            <ac:spMk id="81" creationId="{3ECA69A1-7536-43AC-85EF-C7106179F5ED}"/>
          </ac:spMkLst>
        </pc:spChg>
        <pc:grpChg chg="del">
          <ac:chgData name="Tuttle, Monica" userId="966b0d8c-d660-4a10-a8bc-f58daf86d7ad" providerId="ADAL" clId="{4FAB6AE0-46EF-4D0A-A327-9A8CCC1AD2F6}" dt="2022-05-11T02:27:24.753" v="294" actId="478"/>
          <ac:grpSpMkLst>
            <pc:docMk/>
            <pc:sldMk cId="2635513849" sldId="262"/>
            <ac:grpSpMk id="34" creationId="{5D47E8F2-0816-499C-9047-3BAFF8971667}"/>
          </ac:grpSpMkLst>
        </pc:grpChg>
        <pc:picChg chg="add del">
          <ac:chgData name="Tuttle, Monica" userId="966b0d8c-d660-4a10-a8bc-f58daf86d7ad" providerId="ADAL" clId="{4FAB6AE0-46EF-4D0A-A327-9A8CCC1AD2F6}" dt="2022-05-11T02:27:07.743" v="293" actId="22"/>
          <ac:picMkLst>
            <pc:docMk/>
            <pc:sldMk cId="2635513849" sldId="262"/>
            <ac:picMk id="3" creationId="{6AB5C39F-2F95-47B4-9B19-C75F7DD8FBF9}"/>
          </ac:picMkLst>
        </pc:picChg>
        <pc:picChg chg="add mod">
          <ac:chgData name="Tuttle, Monica" userId="966b0d8c-d660-4a10-a8bc-f58daf86d7ad" providerId="ADAL" clId="{4FAB6AE0-46EF-4D0A-A327-9A8CCC1AD2F6}" dt="2022-05-11T02:41:28.675" v="332" actId="1076"/>
          <ac:picMkLst>
            <pc:docMk/>
            <pc:sldMk cId="2635513849" sldId="262"/>
            <ac:picMk id="5" creationId="{A30D327A-AFA9-40A3-930A-B9EF583D68B6}"/>
          </ac:picMkLst>
        </pc:picChg>
      </pc:sldChg>
      <pc:sldChg chg="setBg">
        <pc:chgData name="Tuttle, Monica" userId="966b0d8c-d660-4a10-a8bc-f58daf86d7ad" providerId="ADAL" clId="{4FAB6AE0-46EF-4D0A-A327-9A8CCC1AD2F6}" dt="2022-05-17T02:25:59.259" v="669"/>
        <pc:sldMkLst>
          <pc:docMk/>
          <pc:sldMk cId="3445406572" sldId="263"/>
        </pc:sldMkLst>
      </pc:sldChg>
      <pc:sldChg chg="addSp delSp modSp mod setBg">
        <pc:chgData name="Tuttle, Monica" userId="966b0d8c-d660-4a10-a8bc-f58daf86d7ad" providerId="ADAL" clId="{4FAB6AE0-46EF-4D0A-A327-9A8CCC1AD2F6}" dt="2022-05-17T02:25:59.259" v="669"/>
        <pc:sldMkLst>
          <pc:docMk/>
          <pc:sldMk cId="269360403" sldId="264"/>
        </pc:sldMkLst>
        <pc:spChg chg="add del">
          <ac:chgData name="Tuttle, Monica" userId="966b0d8c-d660-4a10-a8bc-f58daf86d7ad" providerId="ADAL" clId="{4FAB6AE0-46EF-4D0A-A327-9A8CCC1AD2F6}" dt="2022-05-11T02:59:13.493" v="355" actId="26606"/>
          <ac:spMkLst>
            <pc:docMk/>
            <pc:sldMk cId="269360403" sldId="264"/>
            <ac:spMk id="55" creationId="{3ECA69A1-7536-43AC-85EF-C7106179F5ED}"/>
          </ac:spMkLst>
        </pc:spChg>
        <pc:spChg chg="add del">
          <ac:chgData name="Tuttle, Monica" userId="966b0d8c-d660-4a10-a8bc-f58daf86d7ad" providerId="ADAL" clId="{4FAB6AE0-46EF-4D0A-A327-9A8CCC1AD2F6}" dt="2022-05-11T02:59:13.493" v="355" actId="26606"/>
          <ac:spMkLst>
            <pc:docMk/>
            <pc:sldMk cId="269360403" sldId="264"/>
            <ac:spMk id="61" creationId="{F3060C83-F051-4F0E-ABAD-AA0DFC48B218}"/>
          </ac:spMkLst>
        </pc:spChg>
        <pc:spChg chg="add del">
          <ac:chgData name="Tuttle, Monica" userId="966b0d8c-d660-4a10-a8bc-f58daf86d7ad" providerId="ADAL" clId="{4FAB6AE0-46EF-4D0A-A327-9A8CCC1AD2F6}" dt="2022-05-11T02:59:13.493" v="355" actId="26606"/>
          <ac:spMkLst>
            <pc:docMk/>
            <pc:sldMk cId="269360403" sldId="264"/>
            <ac:spMk id="62" creationId="{83C98ABE-055B-441F-B07E-44F97F083C39}"/>
          </ac:spMkLst>
        </pc:spChg>
        <pc:spChg chg="add del">
          <ac:chgData name="Tuttle, Monica" userId="966b0d8c-d660-4a10-a8bc-f58daf86d7ad" providerId="ADAL" clId="{4FAB6AE0-46EF-4D0A-A327-9A8CCC1AD2F6}" dt="2022-05-11T02:59:13.493" v="355" actId="26606"/>
          <ac:spMkLst>
            <pc:docMk/>
            <pc:sldMk cId="269360403" sldId="264"/>
            <ac:spMk id="63" creationId="{29FDB030-9B49-4CED-8CCD-4D99382388AC}"/>
          </ac:spMkLst>
        </pc:spChg>
        <pc:spChg chg="add del">
          <ac:chgData name="Tuttle, Monica" userId="966b0d8c-d660-4a10-a8bc-f58daf86d7ad" providerId="ADAL" clId="{4FAB6AE0-46EF-4D0A-A327-9A8CCC1AD2F6}" dt="2022-05-11T02:59:13.493" v="355" actId="26606"/>
          <ac:spMkLst>
            <pc:docMk/>
            <pc:sldMk cId="269360403" sldId="264"/>
            <ac:spMk id="64" creationId="{3783CA14-24A1-485C-8B30-D6A5D87987AD}"/>
          </ac:spMkLst>
        </pc:spChg>
        <pc:spChg chg="add del">
          <ac:chgData name="Tuttle, Monica" userId="966b0d8c-d660-4a10-a8bc-f58daf86d7ad" providerId="ADAL" clId="{4FAB6AE0-46EF-4D0A-A327-9A8CCC1AD2F6}" dt="2022-05-11T02:59:13.493" v="355" actId="26606"/>
          <ac:spMkLst>
            <pc:docMk/>
            <pc:sldMk cId="269360403" sldId="264"/>
            <ac:spMk id="65" creationId="{9A97C86A-04D6-40F7-AE84-31AB43E6A846}"/>
          </ac:spMkLst>
        </pc:spChg>
        <pc:spChg chg="add del">
          <ac:chgData name="Tuttle, Monica" userId="966b0d8c-d660-4a10-a8bc-f58daf86d7ad" providerId="ADAL" clId="{4FAB6AE0-46EF-4D0A-A327-9A8CCC1AD2F6}" dt="2022-05-11T02:59:13.493" v="355" actId="26606"/>
          <ac:spMkLst>
            <pc:docMk/>
            <pc:sldMk cId="269360403" sldId="264"/>
            <ac:spMk id="66" creationId="{FF9F2414-84E8-453E-B1F3-389FDE8192D9}"/>
          </ac:spMkLst>
        </pc:spChg>
        <pc:spChg chg="add del">
          <ac:chgData name="Tuttle, Monica" userId="966b0d8c-d660-4a10-a8bc-f58daf86d7ad" providerId="ADAL" clId="{4FAB6AE0-46EF-4D0A-A327-9A8CCC1AD2F6}" dt="2022-05-11T02:59:13.477" v="354" actId="26606"/>
          <ac:spMkLst>
            <pc:docMk/>
            <pc:sldMk cId="269360403" sldId="264"/>
            <ac:spMk id="71" creationId="{2D2B266D-3625-4584-A5C3-7D3F672CFF30}"/>
          </ac:spMkLst>
        </pc:spChg>
        <pc:spChg chg="add del">
          <ac:chgData name="Tuttle, Monica" userId="966b0d8c-d660-4a10-a8bc-f58daf86d7ad" providerId="ADAL" clId="{4FAB6AE0-46EF-4D0A-A327-9A8CCC1AD2F6}" dt="2022-05-11T02:59:13.477" v="354" actId="26606"/>
          <ac:spMkLst>
            <pc:docMk/>
            <pc:sldMk cId="269360403" sldId="264"/>
            <ac:spMk id="73" creationId="{C463B99A-73EE-4FBB-B7C4-F9F9BCC25C65}"/>
          </ac:spMkLst>
        </pc:spChg>
        <pc:spChg chg="add del">
          <ac:chgData name="Tuttle, Monica" userId="966b0d8c-d660-4a10-a8bc-f58daf86d7ad" providerId="ADAL" clId="{4FAB6AE0-46EF-4D0A-A327-9A8CCC1AD2F6}" dt="2022-05-11T02:59:13.477" v="354" actId="26606"/>
          <ac:spMkLst>
            <pc:docMk/>
            <pc:sldMk cId="269360403" sldId="264"/>
            <ac:spMk id="75" creationId="{A5D2A5D1-BA0D-47D3-B051-DA7743C46E28}"/>
          </ac:spMkLst>
        </pc:spChg>
        <pc:spChg chg="add">
          <ac:chgData name="Tuttle, Monica" userId="966b0d8c-d660-4a10-a8bc-f58daf86d7ad" providerId="ADAL" clId="{4FAB6AE0-46EF-4D0A-A327-9A8CCC1AD2F6}" dt="2022-05-11T02:59:13.493" v="355" actId="26606"/>
          <ac:spMkLst>
            <pc:docMk/>
            <pc:sldMk cId="269360403" sldId="264"/>
            <ac:spMk id="77" creationId="{2E80C965-DB6D-4F81-9E9E-B027384D0BD6}"/>
          </ac:spMkLst>
        </pc:spChg>
        <pc:spChg chg="add">
          <ac:chgData name="Tuttle, Monica" userId="966b0d8c-d660-4a10-a8bc-f58daf86d7ad" providerId="ADAL" clId="{4FAB6AE0-46EF-4D0A-A327-9A8CCC1AD2F6}" dt="2022-05-11T02:59:13.493" v="355" actId="26606"/>
          <ac:spMkLst>
            <pc:docMk/>
            <pc:sldMk cId="269360403" sldId="264"/>
            <ac:spMk id="78" creationId="{86FF76B9-219D-4469-AF87-0236D29032F1}"/>
          </ac:spMkLst>
        </pc:spChg>
        <pc:spChg chg="add">
          <ac:chgData name="Tuttle, Monica" userId="966b0d8c-d660-4a10-a8bc-f58daf86d7ad" providerId="ADAL" clId="{4FAB6AE0-46EF-4D0A-A327-9A8CCC1AD2F6}" dt="2022-05-11T02:59:13.493" v="355" actId="26606"/>
          <ac:spMkLst>
            <pc:docMk/>
            <pc:sldMk cId="269360403" sldId="264"/>
            <ac:spMk id="79" creationId="{633C5E46-DAC5-4661-9C87-22B08E2A512F}"/>
          </ac:spMkLst>
        </pc:spChg>
        <pc:grpChg chg="del">
          <ac:chgData name="Tuttle, Monica" userId="966b0d8c-d660-4a10-a8bc-f58daf86d7ad" providerId="ADAL" clId="{4FAB6AE0-46EF-4D0A-A327-9A8CCC1AD2F6}" dt="2022-05-11T02:58:55.908" v="351" actId="478"/>
          <ac:grpSpMkLst>
            <pc:docMk/>
            <pc:sldMk cId="269360403" sldId="264"/>
            <ac:grpSpMk id="21" creationId="{0F68B6F6-72A4-4874-B066-43842568D945}"/>
          </ac:grpSpMkLst>
        </pc:grpChg>
        <pc:grpChg chg="add">
          <ac:chgData name="Tuttle, Monica" userId="966b0d8c-d660-4a10-a8bc-f58daf86d7ad" providerId="ADAL" clId="{4FAB6AE0-46EF-4D0A-A327-9A8CCC1AD2F6}" dt="2022-05-11T02:59:13.493" v="355" actId="26606"/>
          <ac:grpSpMkLst>
            <pc:docMk/>
            <pc:sldMk cId="269360403" sldId="264"/>
            <ac:grpSpMk id="80" creationId="{DB88BD78-87E1-424D-B479-C37D8E41B12E}"/>
          </ac:grpSpMkLst>
        </pc:grpChg>
        <pc:picChg chg="add mod">
          <ac:chgData name="Tuttle, Monica" userId="966b0d8c-d660-4a10-a8bc-f58daf86d7ad" providerId="ADAL" clId="{4FAB6AE0-46EF-4D0A-A327-9A8CCC1AD2F6}" dt="2022-05-12T02:39:34.468" v="523" actId="14826"/>
          <ac:picMkLst>
            <pc:docMk/>
            <pc:sldMk cId="269360403" sldId="264"/>
            <ac:picMk id="4" creationId="{4B8B3DB3-CA83-45A5-B996-B44D569C9370}"/>
          </ac:picMkLst>
        </pc:picChg>
      </pc:sldChg>
      <pc:sldChg chg="setBg">
        <pc:chgData name="Tuttle, Monica" userId="966b0d8c-d660-4a10-a8bc-f58daf86d7ad" providerId="ADAL" clId="{4FAB6AE0-46EF-4D0A-A327-9A8CCC1AD2F6}" dt="2022-05-17T02:25:59.259" v="669"/>
        <pc:sldMkLst>
          <pc:docMk/>
          <pc:sldMk cId="1054010523" sldId="265"/>
        </pc:sldMkLst>
      </pc:sldChg>
      <pc:sldChg chg="setBg">
        <pc:chgData name="Tuttle, Monica" userId="966b0d8c-d660-4a10-a8bc-f58daf86d7ad" providerId="ADAL" clId="{4FAB6AE0-46EF-4D0A-A327-9A8CCC1AD2F6}" dt="2022-05-17T02:25:59.259" v="669"/>
        <pc:sldMkLst>
          <pc:docMk/>
          <pc:sldMk cId="1463311554" sldId="266"/>
        </pc:sldMkLst>
      </pc:sldChg>
      <pc:sldChg chg="del">
        <pc:chgData name="Tuttle, Monica" userId="966b0d8c-d660-4a10-a8bc-f58daf86d7ad" providerId="ADAL" clId="{4FAB6AE0-46EF-4D0A-A327-9A8CCC1AD2F6}" dt="2022-05-11T20:47:07.358" v="358" actId="2696"/>
        <pc:sldMkLst>
          <pc:docMk/>
          <pc:sldMk cId="2907187151" sldId="267"/>
        </pc:sldMkLst>
      </pc:sldChg>
      <pc:sldChg chg="new del">
        <pc:chgData name="Tuttle, Monica" userId="966b0d8c-d660-4a10-a8bc-f58daf86d7ad" providerId="ADAL" clId="{4FAB6AE0-46EF-4D0A-A327-9A8CCC1AD2F6}" dt="2022-05-11T00:24:44.216" v="123" actId="680"/>
        <pc:sldMkLst>
          <pc:docMk/>
          <pc:sldMk cId="69798" sldId="271"/>
        </pc:sldMkLst>
      </pc:sldChg>
      <pc:sldChg chg="addSp modSp new mod setBg modShow">
        <pc:chgData name="Tuttle, Monica" userId="966b0d8c-d660-4a10-a8bc-f58daf86d7ad" providerId="ADAL" clId="{4FAB6AE0-46EF-4D0A-A327-9A8CCC1AD2F6}" dt="2022-05-17T02:25:59.259" v="669"/>
        <pc:sldMkLst>
          <pc:docMk/>
          <pc:sldMk cId="845163684" sldId="271"/>
        </pc:sldMkLst>
        <pc:spChg chg="add">
          <ac:chgData name="Tuttle, Monica" userId="966b0d8c-d660-4a10-a8bc-f58daf86d7ad" providerId="ADAL" clId="{4FAB6AE0-46EF-4D0A-A327-9A8CCC1AD2F6}" dt="2022-05-11T00:58:56.448" v="278" actId="26606"/>
          <ac:spMkLst>
            <pc:docMk/>
            <pc:sldMk cId="845163684" sldId="271"/>
            <ac:spMk id="8" creationId="{F3060C83-F051-4F0E-ABAD-AA0DFC48B218}"/>
          </ac:spMkLst>
        </pc:spChg>
        <pc:spChg chg="add">
          <ac:chgData name="Tuttle, Monica" userId="966b0d8c-d660-4a10-a8bc-f58daf86d7ad" providerId="ADAL" clId="{4FAB6AE0-46EF-4D0A-A327-9A8CCC1AD2F6}" dt="2022-05-11T00:58:56.448" v="278" actId="26606"/>
          <ac:spMkLst>
            <pc:docMk/>
            <pc:sldMk cId="845163684" sldId="271"/>
            <ac:spMk id="10" creationId="{83C98ABE-055B-441F-B07E-44F97F083C39}"/>
          </ac:spMkLst>
        </pc:spChg>
        <pc:spChg chg="add">
          <ac:chgData name="Tuttle, Monica" userId="966b0d8c-d660-4a10-a8bc-f58daf86d7ad" providerId="ADAL" clId="{4FAB6AE0-46EF-4D0A-A327-9A8CCC1AD2F6}" dt="2022-05-11T00:58:56.448" v="278" actId="26606"/>
          <ac:spMkLst>
            <pc:docMk/>
            <pc:sldMk cId="845163684" sldId="271"/>
            <ac:spMk id="12" creationId="{29FDB030-9B49-4CED-8CCD-4D99382388AC}"/>
          </ac:spMkLst>
        </pc:spChg>
        <pc:spChg chg="add">
          <ac:chgData name="Tuttle, Monica" userId="966b0d8c-d660-4a10-a8bc-f58daf86d7ad" providerId="ADAL" clId="{4FAB6AE0-46EF-4D0A-A327-9A8CCC1AD2F6}" dt="2022-05-11T00:58:56.448" v="278" actId="26606"/>
          <ac:spMkLst>
            <pc:docMk/>
            <pc:sldMk cId="845163684" sldId="271"/>
            <ac:spMk id="14" creationId="{3783CA14-24A1-485C-8B30-D6A5D87987AD}"/>
          </ac:spMkLst>
        </pc:spChg>
        <pc:spChg chg="add">
          <ac:chgData name="Tuttle, Monica" userId="966b0d8c-d660-4a10-a8bc-f58daf86d7ad" providerId="ADAL" clId="{4FAB6AE0-46EF-4D0A-A327-9A8CCC1AD2F6}" dt="2022-05-11T00:58:56.448" v="278" actId="26606"/>
          <ac:spMkLst>
            <pc:docMk/>
            <pc:sldMk cId="845163684" sldId="271"/>
            <ac:spMk id="16" creationId="{9A97C86A-04D6-40F7-AE84-31AB43E6A846}"/>
          </ac:spMkLst>
        </pc:spChg>
        <pc:spChg chg="add">
          <ac:chgData name="Tuttle, Monica" userId="966b0d8c-d660-4a10-a8bc-f58daf86d7ad" providerId="ADAL" clId="{4FAB6AE0-46EF-4D0A-A327-9A8CCC1AD2F6}" dt="2022-05-11T00:58:56.448" v="278" actId="26606"/>
          <ac:spMkLst>
            <pc:docMk/>
            <pc:sldMk cId="845163684" sldId="271"/>
            <ac:spMk id="18" creationId="{FF9F2414-84E8-453E-B1F3-389FDE8192D9}"/>
          </ac:spMkLst>
        </pc:spChg>
        <pc:spChg chg="add">
          <ac:chgData name="Tuttle, Monica" userId="966b0d8c-d660-4a10-a8bc-f58daf86d7ad" providerId="ADAL" clId="{4FAB6AE0-46EF-4D0A-A327-9A8CCC1AD2F6}" dt="2022-05-11T00:58:56.448" v="278" actId="26606"/>
          <ac:spMkLst>
            <pc:docMk/>
            <pc:sldMk cId="845163684" sldId="271"/>
            <ac:spMk id="20" creationId="{3ECA69A1-7536-43AC-85EF-C7106179F5ED}"/>
          </ac:spMkLst>
        </pc:spChg>
        <pc:picChg chg="add mod">
          <ac:chgData name="Tuttle, Monica" userId="966b0d8c-d660-4a10-a8bc-f58daf86d7ad" providerId="ADAL" clId="{4FAB6AE0-46EF-4D0A-A327-9A8CCC1AD2F6}" dt="2022-05-11T01:00:51.673" v="286" actId="1076"/>
          <ac:picMkLst>
            <pc:docMk/>
            <pc:sldMk cId="845163684" sldId="271"/>
            <ac:picMk id="3" creationId="{F1431702-2C3D-4840-AEC9-9207001ED758}"/>
          </ac:picMkLst>
        </pc:picChg>
      </pc:sldChg>
      <pc:sldChg chg="addSp modSp new mod setBg">
        <pc:chgData name="Tuttle, Monica" userId="966b0d8c-d660-4a10-a8bc-f58daf86d7ad" providerId="ADAL" clId="{4FAB6AE0-46EF-4D0A-A327-9A8CCC1AD2F6}" dt="2022-05-17T02:25:59.259" v="669"/>
        <pc:sldMkLst>
          <pc:docMk/>
          <pc:sldMk cId="109656758" sldId="272"/>
        </pc:sldMkLst>
        <pc:spChg chg="add">
          <ac:chgData name="Tuttle, Monica" userId="966b0d8c-d660-4a10-a8bc-f58daf86d7ad" providerId="ADAL" clId="{4FAB6AE0-46EF-4D0A-A327-9A8CCC1AD2F6}" dt="2022-05-11T01:00:34.445" v="283" actId="26606"/>
          <ac:spMkLst>
            <pc:docMk/>
            <pc:sldMk cId="109656758" sldId="272"/>
            <ac:spMk id="8" creationId="{F3060C83-F051-4F0E-ABAD-AA0DFC48B218}"/>
          </ac:spMkLst>
        </pc:spChg>
        <pc:spChg chg="add">
          <ac:chgData name="Tuttle, Monica" userId="966b0d8c-d660-4a10-a8bc-f58daf86d7ad" providerId="ADAL" clId="{4FAB6AE0-46EF-4D0A-A327-9A8CCC1AD2F6}" dt="2022-05-11T01:00:34.445" v="283" actId="26606"/>
          <ac:spMkLst>
            <pc:docMk/>
            <pc:sldMk cId="109656758" sldId="272"/>
            <ac:spMk id="10" creationId="{83C98ABE-055B-441F-B07E-44F97F083C39}"/>
          </ac:spMkLst>
        </pc:spChg>
        <pc:spChg chg="add">
          <ac:chgData name="Tuttle, Monica" userId="966b0d8c-d660-4a10-a8bc-f58daf86d7ad" providerId="ADAL" clId="{4FAB6AE0-46EF-4D0A-A327-9A8CCC1AD2F6}" dt="2022-05-11T01:00:34.445" v="283" actId="26606"/>
          <ac:spMkLst>
            <pc:docMk/>
            <pc:sldMk cId="109656758" sldId="272"/>
            <ac:spMk id="12" creationId="{29FDB030-9B49-4CED-8CCD-4D99382388AC}"/>
          </ac:spMkLst>
        </pc:spChg>
        <pc:spChg chg="add">
          <ac:chgData name="Tuttle, Monica" userId="966b0d8c-d660-4a10-a8bc-f58daf86d7ad" providerId="ADAL" clId="{4FAB6AE0-46EF-4D0A-A327-9A8CCC1AD2F6}" dt="2022-05-11T01:00:34.445" v="283" actId="26606"/>
          <ac:spMkLst>
            <pc:docMk/>
            <pc:sldMk cId="109656758" sldId="272"/>
            <ac:spMk id="14" creationId="{3783CA14-24A1-485C-8B30-D6A5D87987AD}"/>
          </ac:spMkLst>
        </pc:spChg>
        <pc:spChg chg="add">
          <ac:chgData name="Tuttle, Monica" userId="966b0d8c-d660-4a10-a8bc-f58daf86d7ad" providerId="ADAL" clId="{4FAB6AE0-46EF-4D0A-A327-9A8CCC1AD2F6}" dt="2022-05-11T01:00:34.445" v="283" actId="26606"/>
          <ac:spMkLst>
            <pc:docMk/>
            <pc:sldMk cId="109656758" sldId="272"/>
            <ac:spMk id="16" creationId="{9A97C86A-04D6-40F7-AE84-31AB43E6A846}"/>
          </ac:spMkLst>
        </pc:spChg>
        <pc:spChg chg="add">
          <ac:chgData name="Tuttle, Monica" userId="966b0d8c-d660-4a10-a8bc-f58daf86d7ad" providerId="ADAL" clId="{4FAB6AE0-46EF-4D0A-A327-9A8CCC1AD2F6}" dt="2022-05-11T01:00:34.445" v="283" actId="26606"/>
          <ac:spMkLst>
            <pc:docMk/>
            <pc:sldMk cId="109656758" sldId="272"/>
            <ac:spMk id="18" creationId="{FF9F2414-84E8-453E-B1F3-389FDE8192D9}"/>
          </ac:spMkLst>
        </pc:spChg>
        <pc:spChg chg="add">
          <ac:chgData name="Tuttle, Monica" userId="966b0d8c-d660-4a10-a8bc-f58daf86d7ad" providerId="ADAL" clId="{4FAB6AE0-46EF-4D0A-A327-9A8CCC1AD2F6}" dt="2022-05-11T01:00:34.445" v="283" actId="26606"/>
          <ac:spMkLst>
            <pc:docMk/>
            <pc:sldMk cId="109656758" sldId="272"/>
            <ac:spMk id="20" creationId="{3ECA69A1-7536-43AC-85EF-C7106179F5ED}"/>
          </ac:spMkLst>
        </pc:spChg>
        <pc:picChg chg="add mod">
          <ac:chgData name="Tuttle, Monica" userId="966b0d8c-d660-4a10-a8bc-f58daf86d7ad" providerId="ADAL" clId="{4FAB6AE0-46EF-4D0A-A327-9A8CCC1AD2F6}" dt="2022-05-11T01:00:38.905" v="284" actId="14100"/>
          <ac:picMkLst>
            <pc:docMk/>
            <pc:sldMk cId="109656758" sldId="272"/>
            <ac:picMk id="3" creationId="{116CF494-BD35-401E-9347-E98D358079B1}"/>
          </ac:picMkLst>
        </pc:picChg>
      </pc:sldChg>
      <pc:sldChg chg="addSp modSp new mod ord setBg">
        <pc:chgData name="Tuttle, Monica" userId="966b0d8c-d660-4a10-a8bc-f58daf86d7ad" providerId="ADAL" clId="{4FAB6AE0-46EF-4D0A-A327-9A8CCC1AD2F6}" dt="2022-05-17T02:25:59.259" v="669"/>
        <pc:sldMkLst>
          <pc:docMk/>
          <pc:sldMk cId="458036652" sldId="273"/>
        </pc:sldMkLst>
        <pc:spChg chg="add">
          <ac:chgData name="Tuttle, Monica" userId="966b0d8c-d660-4a10-a8bc-f58daf86d7ad" providerId="ADAL" clId="{4FAB6AE0-46EF-4D0A-A327-9A8CCC1AD2F6}" dt="2022-05-11T01:09:17.423" v="289" actId="26606"/>
          <ac:spMkLst>
            <pc:docMk/>
            <pc:sldMk cId="458036652" sldId="273"/>
            <ac:spMk id="8" creationId="{86FF76B9-219D-4469-AF87-0236D29032F1}"/>
          </ac:spMkLst>
        </pc:spChg>
        <pc:spChg chg="add">
          <ac:chgData name="Tuttle, Monica" userId="966b0d8c-d660-4a10-a8bc-f58daf86d7ad" providerId="ADAL" clId="{4FAB6AE0-46EF-4D0A-A327-9A8CCC1AD2F6}" dt="2022-05-11T01:09:17.423" v="289" actId="26606"/>
          <ac:spMkLst>
            <pc:docMk/>
            <pc:sldMk cId="458036652" sldId="273"/>
            <ac:spMk id="14" creationId="{2E80C965-DB6D-4F81-9E9E-B027384D0BD6}"/>
          </ac:spMkLst>
        </pc:spChg>
        <pc:spChg chg="add">
          <ac:chgData name="Tuttle, Monica" userId="966b0d8c-d660-4a10-a8bc-f58daf86d7ad" providerId="ADAL" clId="{4FAB6AE0-46EF-4D0A-A327-9A8CCC1AD2F6}" dt="2022-05-11T01:09:17.423" v="289" actId="26606"/>
          <ac:spMkLst>
            <pc:docMk/>
            <pc:sldMk cId="458036652" sldId="273"/>
            <ac:spMk id="16" creationId="{633C5E46-DAC5-4661-9C87-22B08E2A512F}"/>
          </ac:spMkLst>
        </pc:spChg>
        <pc:grpChg chg="add">
          <ac:chgData name="Tuttle, Monica" userId="966b0d8c-d660-4a10-a8bc-f58daf86d7ad" providerId="ADAL" clId="{4FAB6AE0-46EF-4D0A-A327-9A8CCC1AD2F6}" dt="2022-05-11T01:09:17.423" v="289" actId="26606"/>
          <ac:grpSpMkLst>
            <pc:docMk/>
            <pc:sldMk cId="458036652" sldId="273"/>
            <ac:grpSpMk id="10" creationId="{DB88BD78-87E1-424D-B479-C37D8E41B12E}"/>
          </ac:grpSpMkLst>
        </pc:grpChg>
        <pc:picChg chg="add mod">
          <ac:chgData name="Tuttle, Monica" userId="966b0d8c-d660-4a10-a8bc-f58daf86d7ad" providerId="ADAL" clId="{4FAB6AE0-46EF-4D0A-A327-9A8CCC1AD2F6}" dt="2022-05-11T21:40:07.702" v="359" actId="1076"/>
          <ac:picMkLst>
            <pc:docMk/>
            <pc:sldMk cId="458036652" sldId="273"/>
            <ac:picMk id="3" creationId="{FDD74419-2EF6-4F4A-A6BE-C9509CC6668C}"/>
          </ac:picMkLst>
        </pc:picChg>
      </pc:sldChg>
      <pc:sldChg chg="new del">
        <pc:chgData name="Tuttle, Monica" userId="966b0d8c-d660-4a10-a8bc-f58daf86d7ad" providerId="ADAL" clId="{4FAB6AE0-46EF-4D0A-A327-9A8CCC1AD2F6}" dt="2022-05-11T02:42:24.381" v="337" actId="2696"/>
        <pc:sldMkLst>
          <pc:docMk/>
          <pc:sldMk cId="1924388210" sldId="274"/>
        </pc:sldMkLst>
      </pc:sldChg>
      <pc:sldChg chg="delSp modSp add setBg delDesignElem">
        <pc:chgData name="Tuttle, Monica" userId="966b0d8c-d660-4a10-a8bc-f58daf86d7ad" providerId="ADAL" clId="{4FAB6AE0-46EF-4D0A-A327-9A8CCC1AD2F6}" dt="2022-05-11T02:43:37.779" v="347" actId="207"/>
        <pc:sldMkLst>
          <pc:docMk/>
          <pc:sldMk cId="1250494940" sldId="275"/>
        </pc:sldMkLst>
        <pc:spChg chg="del">
          <ac:chgData name="Tuttle, Monica" userId="966b0d8c-d660-4a10-a8bc-f58daf86d7ad" providerId="ADAL" clId="{4FAB6AE0-46EF-4D0A-A327-9A8CCC1AD2F6}" dt="2022-05-11T02:42:20.167" v="336"/>
          <ac:spMkLst>
            <pc:docMk/>
            <pc:sldMk cId="1250494940" sldId="275"/>
            <ac:spMk id="26" creationId="{B50AB553-2A96-4A92-96F2-93548E096954}"/>
          </ac:spMkLst>
        </pc:spChg>
        <pc:graphicFrameChg chg="mod">
          <ac:chgData name="Tuttle, Monica" userId="966b0d8c-d660-4a10-a8bc-f58daf86d7ad" providerId="ADAL" clId="{4FAB6AE0-46EF-4D0A-A327-9A8CCC1AD2F6}" dt="2022-05-11T02:43:37.779" v="347" actId="207"/>
          <ac:graphicFrameMkLst>
            <pc:docMk/>
            <pc:sldMk cId="1250494940" sldId="275"/>
            <ac:graphicFrameMk id="24" creationId="{B2B414F9-B7C3-2157-AAEE-3BC6D1E6A6C2}"/>
          </ac:graphicFrameMkLst>
        </pc:graphicFrameChg>
      </pc:sldChg>
      <pc:sldChg chg="modSp new mod">
        <pc:chgData name="Tuttle, Monica" userId="966b0d8c-d660-4a10-a8bc-f58daf86d7ad" providerId="ADAL" clId="{4FAB6AE0-46EF-4D0A-A327-9A8CCC1AD2F6}" dt="2022-05-12T02:23:01.757" v="519" actId="20577"/>
        <pc:sldMkLst>
          <pc:docMk/>
          <pc:sldMk cId="3663900411" sldId="276"/>
        </pc:sldMkLst>
        <pc:spChg chg="mod">
          <ac:chgData name="Tuttle, Monica" userId="966b0d8c-d660-4a10-a8bc-f58daf86d7ad" providerId="ADAL" clId="{4FAB6AE0-46EF-4D0A-A327-9A8CCC1AD2F6}" dt="2022-05-12T02:23:01.757" v="519" actId="20577"/>
          <ac:spMkLst>
            <pc:docMk/>
            <pc:sldMk cId="3663900411" sldId="276"/>
            <ac:spMk id="3" creationId="{BC36C303-08C3-44D7-AAD2-AB532190D688}"/>
          </ac:spMkLst>
        </pc:spChg>
      </pc:sldChg>
      <pc:sldChg chg="addSp delSp modSp new mod">
        <pc:chgData name="Tuttle, Monica" userId="966b0d8c-d660-4a10-a8bc-f58daf86d7ad" providerId="ADAL" clId="{4FAB6AE0-46EF-4D0A-A327-9A8CCC1AD2F6}" dt="2022-05-17T02:28:10.588" v="711" actId="1076"/>
        <pc:sldMkLst>
          <pc:docMk/>
          <pc:sldMk cId="2087307904" sldId="277"/>
        </pc:sldMkLst>
        <pc:spChg chg="del">
          <ac:chgData name="Tuttle, Monica" userId="966b0d8c-d660-4a10-a8bc-f58daf86d7ad" providerId="ADAL" clId="{4FAB6AE0-46EF-4D0A-A327-9A8CCC1AD2F6}" dt="2022-05-16T03:11:13.115" v="556" actId="478"/>
          <ac:spMkLst>
            <pc:docMk/>
            <pc:sldMk cId="2087307904" sldId="277"/>
            <ac:spMk id="2" creationId="{8A25C465-C4C6-4CC4-946B-52DB152F7D82}"/>
          </ac:spMkLst>
        </pc:spChg>
        <pc:spChg chg="del">
          <ac:chgData name="Tuttle, Monica" userId="966b0d8c-d660-4a10-a8bc-f58daf86d7ad" providerId="ADAL" clId="{4FAB6AE0-46EF-4D0A-A327-9A8CCC1AD2F6}" dt="2022-05-16T03:09:52.839" v="544" actId="22"/>
          <ac:spMkLst>
            <pc:docMk/>
            <pc:sldMk cId="2087307904" sldId="277"/>
            <ac:spMk id="3" creationId="{0A83F70F-0F0F-4751-9D21-C0CEBD40924E}"/>
          </ac:spMkLst>
        </pc:spChg>
        <pc:picChg chg="add mod ord">
          <ac:chgData name="Tuttle, Monica" userId="966b0d8c-d660-4a10-a8bc-f58daf86d7ad" providerId="ADAL" clId="{4FAB6AE0-46EF-4D0A-A327-9A8CCC1AD2F6}" dt="2022-05-17T02:28:10.588" v="711" actId="1076"/>
          <ac:picMkLst>
            <pc:docMk/>
            <pc:sldMk cId="2087307904" sldId="277"/>
            <ac:picMk id="5" creationId="{CBF08168-2CAD-49AB-8DD4-F80336B92B53}"/>
          </ac:picMkLst>
        </pc:picChg>
      </pc:sldChg>
      <pc:sldChg chg="new del">
        <pc:chgData name="Tuttle, Monica" userId="966b0d8c-d660-4a10-a8bc-f58daf86d7ad" providerId="ADAL" clId="{4FAB6AE0-46EF-4D0A-A327-9A8CCC1AD2F6}" dt="2022-05-12T02:24:34.451" v="522" actId="2696"/>
        <pc:sldMkLst>
          <pc:docMk/>
          <pc:sldMk cId="2178144775" sldId="277"/>
        </pc:sldMkLst>
      </pc:sldChg>
      <pc:sldChg chg="addSp delSp modSp new del mod ord setBg">
        <pc:chgData name="Tuttle, Monica" userId="966b0d8c-d660-4a10-a8bc-f58daf86d7ad" providerId="ADAL" clId="{4FAB6AE0-46EF-4D0A-A327-9A8CCC1AD2F6}" dt="2022-05-17T02:31:46.569" v="725" actId="2696"/>
        <pc:sldMkLst>
          <pc:docMk/>
          <pc:sldMk cId="1677222207" sldId="278"/>
        </pc:sldMkLst>
        <pc:spChg chg="add del">
          <ac:chgData name="Tuttle, Monica" userId="966b0d8c-d660-4a10-a8bc-f58daf86d7ad" providerId="ADAL" clId="{4FAB6AE0-46EF-4D0A-A327-9A8CCC1AD2F6}" dt="2022-05-16T03:11:09.351" v="555" actId="478"/>
          <ac:spMkLst>
            <pc:docMk/>
            <pc:sldMk cId="1677222207" sldId="278"/>
            <ac:spMk id="2" creationId="{3AFAA849-6484-4347-AF04-68C538568FED}"/>
          </ac:spMkLst>
        </pc:spChg>
        <pc:spChg chg="add mod">
          <ac:chgData name="Tuttle, Monica" userId="966b0d8c-d660-4a10-a8bc-f58daf86d7ad" providerId="ADAL" clId="{4FAB6AE0-46EF-4D0A-A327-9A8CCC1AD2F6}" dt="2022-05-17T02:19:16.315" v="639" actId="21"/>
          <ac:spMkLst>
            <pc:docMk/>
            <pc:sldMk cId="1677222207" sldId="278"/>
            <ac:spMk id="3" creationId="{61A18737-7AE4-44F0-BFCC-AD85E9A0C195}"/>
          </ac:spMkLst>
        </pc:spChg>
        <pc:spChg chg="del">
          <ac:chgData name="Tuttle, Monica" userId="966b0d8c-d660-4a10-a8bc-f58daf86d7ad" providerId="ADAL" clId="{4FAB6AE0-46EF-4D0A-A327-9A8CCC1AD2F6}" dt="2022-05-16T03:08:07.949" v="528" actId="22"/>
          <ac:spMkLst>
            <pc:docMk/>
            <pc:sldMk cId="1677222207" sldId="278"/>
            <ac:spMk id="3" creationId="{9B8E00D1-859F-4F35-BA7B-23077C9CF40D}"/>
          </ac:spMkLst>
        </pc:spChg>
        <pc:spChg chg="add del mod">
          <ac:chgData name="Tuttle, Monica" userId="966b0d8c-d660-4a10-a8bc-f58daf86d7ad" providerId="ADAL" clId="{4FAB6AE0-46EF-4D0A-A327-9A8CCC1AD2F6}" dt="2022-05-16T03:10:55.628" v="551" actId="22"/>
          <ac:spMkLst>
            <pc:docMk/>
            <pc:sldMk cId="1677222207" sldId="278"/>
            <ac:spMk id="7" creationId="{6CC31C1F-BE61-423C-B5C6-F3615972080A}"/>
          </ac:spMkLst>
        </pc:spChg>
        <pc:spChg chg="add del">
          <ac:chgData name="Tuttle, Monica" userId="966b0d8c-d660-4a10-a8bc-f58daf86d7ad" providerId="ADAL" clId="{4FAB6AE0-46EF-4D0A-A327-9A8CCC1AD2F6}" dt="2022-05-16T03:08:22.625" v="534" actId="26606"/>
          <ac:spMkLst>
            <pc:docMk/>
            <pc:sldMk cId="1677222207" sldId="278"/>
            <ac:spMk id="9" creationId="{45542E7B-C9CF-C84F-5C57-A2668A659F82}"/>
          </ac:spMkLst>
        </pc:spChg>
        <pc:spChg chg="add del">
          <ac:chgData name="Tuttle, Monica" userId="966b0d8c-d660-4a10-a8bc-f58daf86d7ad" providerId="ADAL" clId="{4FAB6AE0-46EF-4D0A-A327-9A8CCC1AD2F6}" dt="2022-05-16T03:08:19.163" v="530" actId="26606"/>
          <ac:spMkLst>
            <pc:docMk/>
            <pc:sldMk cId="1677222207" sldId="278"/>
            <ac:spMk id="10" creationId="{42A4FC2C-047E-45A5-965D-8E1E3BF09BC6}"/>
          </ac:spMkLst>
        </pc:spChg>
        <pc:spChg chg="add del">
          <ac:chgData name="Tuttle, Monica" userId="966b0d8c-d660-4a10-a8bc-f58daf86d7ad" providerId="ADAL" clId="{4FAB6AE0-46EF-4D0A-A327-9A8CCC1AD2F6}" dt="2022-05-16T03:08:20.459" v="532" actId="26606"/>
          <ac:spMkLst>
            <pc:docMk/>
            <pc:sldMk cId="1677222207" sldId="278"/>
            <ac:spMk id="12" creationId="{E2384209-CB15-4CDF-9D31-C44FD9A3F20D}"/>
          </ac:spMkLst>
        </pc:spChg>
        <pc:spChg chg="add del">
          <ac:chgData name="Tuttle, Monica" userId="966b0d8c-d660-4a10-a8bc-f58daf86d7ad" providerId="ADAL" clId="{4FAB6AE0-46EF-4D0A-A327-9A8CCC1AD2F6}" dt="2022-05-16T03:08:20.459" v="532" actId="26606"/>
          <ac:spMkLst>
            <pc:docMk/>
            <pc:sldMk cId="1677222207" sldId="278"/>
            <ac:spMk id="13" creationId="{AB8C311F-7253-4AED-9701-7FC0708C41C7}"/>
          </ac:spMkLst>
        </pc:spChg>
        <pc:spChg chg="add del">
          <ac:chgData name="Tuttle, Monica" userId="966b0d8c-d660-4a10-a8bc-f58daf86d7ad" providerId="ADAL" clId="{4FAB6AE0-46EF-4D0A-A327-9A8CCC1AD2F6}" dt="2022-05-16T03:08:20.459" v="532" actId="26606"/>
          <ac:spMkLst>
            <pc:docMk/>
            <pc:sldMk cId="1677222207" sldId="278"/>
            <ac:spMk id="14" creationId="{2633B3B5-CC90-43F0-8714-D31D1F3F0209}"/>
          </ac:spMkLst>
        </pc:spChg>
        <pc:spChg chg="add del">
          <ac:chgData name="Tuttle, Monica" userId="966b0d8c-d660-4a10-a8bc-f58daf86d7ad" providerId="ADAL" clId="{4FAB6AE0-46EF-4D0A-A327-9A8CCC1AD2F6}" dt="2022-05-16T03:08:20.459" v="532" actId="26606"/>
          <ac:spMkLst>
            <pc:docMk/>
            <pc:sldMk cId="1677222207" sldId="278"/>
            <ac:spMk id="16" creationId="{A8D57A06-A426-446D-B02C-A2DC6B62E45E}"/>
          </ac:spMkLst>
        </pc:spChg>
        <pc:spChg chg="add del">
          <ac:chgData name="Tuttle, Monica" userId="966b0d8c-d660-4a10-a8bc-f58daf86d7ad" providerId="ADAL" clId="{4FAB6AE0-46EF-4D0A-A327-9A8CCC1AD2F6}" dt="2022-05-16T03:08:22.625" v="534" actId="26606"/>
          <ac:spMkLst>
            <pc:docMk/>
            <pc:sldMk cId="1677222207" sldId="278"/>
            <ac:spMk id="18" creationId="{FF9B822F-893E-44C8-963C-64F50ACECBB2}"/>
          </ac:spMkLst>
        </pc:spChg>
        <pc:spChg chg="add del">
          <ac:chgData name="Tuttle, Monica" userId="966b0d8c-d660-4a10-a8bc-f58daf86d7ad" providerId="ADAL" clId="{4FAB6AE0-46EF-4D0A-A327-9A8CCC1AD2F6}" dt="2022-05-16T03:08:22.625" v="534" actId="26606"/>
          <ac:spMkLst>
            <pc:docMk/>
            <pc:sldMk cId="1677222207" sldId="278"/>
            <ac:spMk id="19" creationId="{EBF87945-A001-489F-9D9B-7D9435F0B9CA}"/>
          </ac:spMkLst>
        </pc:spChg>
        <pc:spChg chg="add del">
          <ac:chgData name="Tuttle, Monica" userId="966b0d8c-d660-4a10-a8bc-f58daf86d7ad" providerId="ADAL" clId="{4FAB6AE0-46EF-4D0A-A327-9A8CCC1AD2F6}" dt="2022-05-16T03:08:22.625" v="534" actId="26606"/>
          <ac:spMkLst>
            <pc:docMk/>
            <pc:sldMk cId="1677222207" sldId="278"/>
            <ac:spMk id="20" creationId="{3AFAA849-6484-4347-AF04-68C538568FED}"/>
          </ac:spMkLst>
        </pc:spChg>
        <pc:spChg chg="add del">
          <ac:chgData name="Tuttle, Monica" userId="966b0d8c-d660-4a10-a8bc-f58daf86d7ad" providerId="ADAL" clId="{4FAB6AE0-46EF-4D0A-A327-9A8CCC1AD2F6}" dt="2022-05-16T03:08:28.304" v="536" actId="26606"/>
          <ac:spMkLst>
            <pc:docMk/>
            <pc:sldMk cId="1677222207" sldId="278"/>
            <ac:spMk id="22" creationId="{233F6408-E1FB-40EE-933F-488D38CCC73F}"/>
          </ac:spMkLst>
        </pc:spChg>
        <pc:spChg chg="add del">
          <ac:chgData name="Tuttle, Monica" userId="966b0d8c-d660-4a10-a8bc-f58daf86d7ad" providerId="ADAL" clId="{4FAB6AE0-46EF-4D0A-A327-9A8CCC1AD2F6}" dt="2022-05-16T03:08:28.304" v="536" actId="26606"/>
          <ac:spMkLst>
            <pc:docMk/>
            <pc:sldMk cId="1677222207" sldId="278"/>
            <ac:spMk id="23" creationId="{F055C0C5-567C-4C02-83F3-B427BC740697}"/>
          </ac:spMkLst>
        </pc:spChg>
        <pc:spChg chg="add del">
          <ac:chgData name="Tuttle, Monica" userId="966b0d8c-d660-4a10-a8bc-f58daf86d7ad" providerId="ADAL" clId="{4FAB6AE0-46EF-4D0A-A327-9A8CCC1AD2F6}" dt="2022-05-16T03:08:28.304" v="536" actId="26606"/>
          <ac:spMkLst>
            <pc:docMk/>
            <pc:sldMk cId="1677222207" sldId="278"/>
            <ac:spMk id="24" creationId="{3AFAA849-6484-4347-AF04-68C538568FED}"/>
          </ac:spMkLst>
        </pc:spChg>
        <pc:spChg chg="add del">
          <ac:chgData name="Tuttle, Monica" userId="966b0d8c-d660-4a10-a8bc-f58daf86d7ad" providerId="ADAL" clId="{4FAB6AE0-46EF-4D0A-A327-9A8CCC1AD2F6}" dt="2022-05-16T03:08:28.304" v="536" actId="26606"/>
          <ac:spMkLst>
            <pc:docMk/>
            <pc:sldMk cId="1677222207" sldId="278"/>
            <ac:spMk id="25" creationId="{0B10EAA7-5D79-93EF-D89F-2202E2F0AB7A}"/>
          </ac:spMkLst>
        </pc:spChg>
        <pc:spChg chg="add del">
          <ac:chgData name="Tuttle, Monica" userId="966b0d8c-d660-4a10-a8bc-f58daf86d7ad" providerId="ADAL" clId="{4FAB6AE0-46EF-4D0A-A327-9A8CCC1AD2F6}" dt="2022-05-16T03:08:28.304" v="536" actId="26606"/>
          <ac:spMkLst>
            <pc:docMk/>
            <pc:sldMk cId="1677222207" sldId="278"/>
            <ac:spMk id="26" creationId="{E48B6BD6-5DED-4B86-A4B3-D35037F68FC4}"/>
          </ac:spMkLst>
        </pc:spChg>
        <pc:spChg chg="add del">
          <ac:chgData name="Tuttle, Monica" userId="966b0d8c-d660-4a10-a8bc-f58daf86d7ad" providerId="ADAL" clId="{4FAB6AE0-46EF-4D0A-A327-9A8CCC1AD2F6}" dt="2022-05-16T03:08:31.015" v="538" actId="26606"/>
          <ac:spMkLst>
            <pc:docMk/>
            <pc:sldMk cId="1677222207" sldId="278"/>
            <ac:spMk id="28" creationId="{8FC9BE17-9A7B-462D-AE50-3D8777387304}"/>
          </ac:spMkLst>
        </pc:spChg>
        <pc:spChg chg="add del">
          <ac:chgData name="Tuttle, Monica" userId="966b0d8c-d660-4a10-a8bc-f58daf86d7ad" providerId="ADAL" clId="{4FAB6AE0-46EF-4D0A-A327-9A8CCC1AD2F6}" dt="2022-05-16T03:08:31.015" v="538" actId="26606"/>
          <ac:spMkLst>
            <pc:docMk/>
            <pc:sldMk cId="1677222207" sldId="278"/>
            <ac:spMk id="29" creationId="{3EBE8569-6AEC-4B8C-8D53-2DE337CDBA65}"/>
          </ac:spMkLst>
        </pc:spChg>
        <pc:spChg chg="add del">
          <ac:chgData name="Tuttle, Monica" userId="966b0d8c-d660-4a10-a8bc-f58daf86d7ad" providerId="ADAL" clId="{4FAB6AE0-46EF-4D0A-A327-9A8CCC1AD2F6}" dt="2022-05-16T03:08:31.015" v="538" actId="26606"/>
          <ac:spMkLst>
            <pc:docMk/>
            <pc:sldMk cId="1677222207" sldId="278"/>
            <ac:spMk id="30" creationId="{3AFAA849-6484-4347-AF04-68C538568FED}"/>
          </ac:spMkLst>
        </pc:spChg>
        <pc:spChg chg="add del">
          <ac:chgData name="Tuttle, Monica" userId="966b0d8c-d660-4a10-a8bc-f58daf86d7ad" providerId="ADAL" clId="{4FAB6AE0-46EF-4D0A-A327-9A8CCC1AD2F6}" dt="2022-05-16T03:08:31.015" v="538" actId="26606"/>
          <ac:spMkLst>
            <pc:docMk/>
            <pc:sldMk cId="1677222207" sldId="278"/>
            <ac:spMk id="31" creationId="{55D4142C-5077-457F-A6AD-3FECFDB39685}"/>
          </ac:spMkLst>
        </pc:spChg>
        <pc:spChg chg="add del">
          <ac:chgData name="Tuttle, Monica" userId="966b0d8c-d660-4a10-a8bc-f58daf86d7ad" providerId="ADAL" clId="{4FAB6AE0-46EF-4D0A-A327-9A8CCC1AD2F6}" dt="2022-05-16T03:08:31.015" v="538" actId="26606"/>
          <ac:spMkLst>
            <pc:docMk/>
            <pc:sldMk cId="1677222207" sldId="278"/>
            <ac:spMk id="32" creationId="{7A5F0580-5EE9-419F-96EE-B6529EF6E7D0}"/>
          </ac:spMkLst>
        </pc:spChg>
        <pc:spChg chg="add del">
          <ac:chgData name="Tuttle, Monica" userId="966b0d8c-d660-4a10-a8bc-f58daf86d7ad" providerId="ADAL" clId="{4FAB6AE0-46EF-4D0A-A327-9A8CCC1AD2F6}" dt="2022-05-16T03:08:31.015" v="538" actId="26606"/>
          <ac:spMkLst>
            <pc:docMk/>
            <pc:sldMk cId="1677222207" sldId="278"/>
            <ac:spMk id="33" creationId="{0DF74530-C5A7-C34B-A270-2624371E2613}"/>
          </ac:spMkLst>
        </pc:spChg>
        <pc:spChg chg="add del">
          <ac:chgData name="Tuttle, Monica" userId="966b0d8c-d660-4a10-a8bc-f58daf86d7ad" providerId="ADAL" clId="{4FAB6AE0-46EF-4D0A-A327-9A8CCC1AD2F6}" dt="2022-05-16T03:08:39.008" v="540" actId="26606"/>
          <ac:spMkLst>
            <pc:docMk/>
            <pc:sldMk cId="1677222207" sldId="278"/>
            <ac:spMk id="35" creationId="{233F6408-E1FB-40EE-933F-488D38CCC73F}"/>
          </ac:spMkLst>
        </pc:spChg>
        <pc:spChg chg="add del">
          <ac:chgData name="Tuttle, Monica" userId="966b0d8c-d660-4a10-a8bc-f58daf86d7ad" providerId="ADAL" clId="{4FAB6AE0-46EF-4D0A-A327-9A8CCC1AD2F6}" dt="2022-05-16T03:08:39.008" v="540" actId="26606"/>
          <ac:spMkLst>
            <pc:docMk/>
            <pc:sldMk cId="1677222207" sldId="278"/>
            <ac:spMk id="36" creationId="{F055C0C5-567C-4C02-83F3-B427BC740697}"/>
          </ac:spMkLst>
        </pc:spChg>
        <pc:spChg chg="add del">
          <ac:chgData name="Tuttle, Monica" userId="966b0d8c-d660-4a10-a8bc-f58daf86d7ad" providerId="ADAL" clId="{4FAB6AE0-46EF-4D0A-A327-9A8CCC1AD2F6}" dt="2022-05-16T03:08:39.008" v="540" actId="26606"/>
          <ac:spMkLst>
            <pc:docMk/>
            <pc:sldMk cId="1677222207" sldId="278"/>
            <ac:spMk id="37" creationId="{3AFAA849-6484-4347-AF04-68C538568FED}"/>
          </ac:spMkLst>
        </pc:spChg>
        <pc:spChg chg="add del">
          <ac:chgData name="Tuttle, Monica" userId="966b0d8c-d660-4a10-a8bc-f58daf86d7ad" providerId="ADAL" clId="{4FAB6AE0-46EF-4D0A-A327-9A8CCC1AD2F6}" dt="2022-05-16T03:08:39.008" v="540" actId="26606"/>
          <ac:spMkLst>
            <pc:docMk/>
            <pc:sldMk cId="1677222207" sldId="278"/>
            <ac:spMk id="38" creationId="{0B10EAA7-5D79-93EF-D89F-2202E2F0AB7A}"/>
          </ac:spMkLst>
        </pc:spChg>
        <pc:spChg chg="add del">
          <ac:chgData name="Tuttle, Monica" userId="966b0d8c-d660-4a10-a8bc-f58daf86d7ad" providerId="ADAL" clId="{4FAB6AE0-46EF-4D0A-A327-9A8CCC1AD2F6}" dt="2022-05-16T03:08:39.008" v="540" actId="26606"/>
          <ac:spMkLst>
            <pc:docMk/>
            <pc:sldMk cId="1677222207" sldId="278"/>
            <ac:spMk id="39" creationId="{E48B6BD6-5DED-4B86-A4B3-D35037F68FC4}"/>
          </ac:spMkLst>
        </pc:spChg>
        <pc:picChg chg="add del mod ord modCrop">
          <ac:chgData name="Tuttle, Monica" userId="966b0d8c-d660-4a10-a8bc-f58daf86d7ad" providerId="ADAL" clId="{4FAB6AE0-46EF-4D0A-A327-9A8CCC1AD2F6}" dt="2022-05-16T03:10:22.856" v="550" actId="478"/>
          <ac:picMkLst>
            <pc:docMk/>
            <pc:sldMk cId="1677222207" sldId="278"/>
            <ac:picMk id="5" creationId="{41E6A438-8528-4464-94BA-B7179E683C37}"/>
          </ac:picMkLst>
        </pc:picChg>
        <pc:picChg chg="add del mod ord">
          <ac:chgData name="Tuttle, Monica" userId="966b0d8c-d660-4a10-a8bc-f58daf86d7ad" providerId="ADAL" clId="{4FAB6AE0-46EF-4D0A-A327-9A8CCC1AD2F6}" dt="2022-05-17T02:19:16.315" v="639" actId="21"/>
          <ac:picMkLst>
            <pc:docMk/>
            <pc:sldMk cId="1677222207" sldId="278"/>
            <ac:picMk id="11" creationId="{6447F808-4544-4DD4-B2E3-47AB9FC809F7}"/>
          </ac:picMkLst>
        </pc:picChg>
      </pc:sldChg>
      <pc:sldChg chg="addSp delSp modSp new mod ord setBg">
        <pc:chgData name="Tuttle, Monica" userId="966b0d8c-d660-4a10-a8bc-f58daf86d7ad" providerId="ADAL" clId="{4FAB6AE0-46EF-4D0A-A327-9A8CCC1AD2F6}" dt="2022-05-17T02:32:23.542" v="727"/>
        <pc:sldMkLst>
          <pc:docMk/>
          <pc:sldMk cId="2726889829" sldId="279"/>
        </pc:sldMkLst>
        <pc:spChg chg="add del">
          <ac:chgData name="Tuttle, Monica" userId="966b0d8c-d660-4a10-a8bc-f58daf86d7ad" providerId="ADAL" clId="{4FAB6AE0-46EF-4D0A-A327-9A8CCC1AD2F6}" dt="2022-05-16T03:12:23.138" v="572" actId="26606"/>
          <ac:spMkLst>
            <pc:docMk/>
            <pc:sldMk cId="2726889829" sldId="279"/>
            <ac:spMk id="7" creationId="{F3060C83-F051-4F0E-ABAD-AA0DFC48B218}"/>
          </ac:spMkLst>
        </pc:spChg>
        <pc:spChg chg="add del">
          <ac:chgData name="Tuttle, Monica" userId="966b0d8c-d660-4a10-a8bc-f58daf86d7ad" providerId="ADAL" clId="{4FAB6AE0-46EF-4D0A-A327-9A8CCC1AD2F6}" dt="2022-05-16T03:12:23.138" v="572" actId="26606"/>
          <ac:spMkLst>
            <pc:docMk/>
            <pc:sldMk cId="2726889829" sldId="279"/>
            <ac:spMk id="9" creationId="{83C98ABE-055B-441F-B07E-44F97F083C39}"/>
          </ac:spMkLst>
        </pc:spChg>
        <pc:spChg chg="add del">
          <ac:chgData name="Tuttle, Monica" userId="966b0d8c-d660-4a10-a8bc-f58daf86d7ad" providerId="ADAL" clId="{4FAB6AE0-46EF-4D0A-A327-9A8CCC1AD2F6}" dt="2022-05-16T03:12:23.138" v="572" actId="26606"/>
          <ac:spMkLst>
            <pc:docMk/>
            <pc:sldMk cId="2726889829" sldId="279"/>
            <ac:spMk id="11" creationId="{29FDB030-9B49-4CED-8CCD-4D99382388AC}"/>
          </ac:spMkLst>
        </pc:spChg>
        <pc:spChg chg="add del">
          <ac:chgData name="Tuttle, Monica" userId="966b0d8c-d660-4a10-a8bc-f58daf86d7ad" providerId="ADAL" clId="{4FAB6AE0-46EF-4D0A-A327-9A8CCC1AD2F6}" dt="2022-05-16T03:12:23.138" v="572" actId="26606"/>
          <ac:spMkLst>
            <pc:docMk/>
            <pc:sldMk cId="2726889829" sldId="279"/>
            <ac:spMk id="13" creationId="{3783CA14-24A1-485C-8B30-D6A5D87987AD}"/>
          </ac:spMkLst>
        </pc:spChg>
        <pc:spChg chg="add del">
          <ac:chgData name="Tuttle, Monica" userId="966b0d8c-d660-4a10-a8bc-f58daf86d7ad" providerId="ADAL" clId="{4FAB6AE0-46EF-4D0A-A327-9A8CCC1AD2F6}" dt="2022-05-16T03:12:23.138" v="572" actId="26606"/>
          <ac:spMkLst>
            <pc:docMk/>
            <pc:sldMk cId="2726889829" sldId="279"/>
            <ac:spMk id="15" creationId="{9A97C86A-04D6-40F7-AE84-31AB43E6A846}"/>
          </ac:spMkLst>
        </pc:spChg>
        <pc:spChg chg="add del">
          <ac:chgData name="Tuttle, Monica" userId="966b0d8c-d660-4a10-a8bc-f58daf86d7ad" providerId="ADAL" clId="{4FAB6AE0-46EF-4D0A-A327-9A8CCC1AD2F6}" dt="2022-05-16T03:12:23.138" v="572" actId="26606"/>
          <ac:spMkLst>
            <pc:docMk/>
            <pc:sldMk cId="2726889829" sldId="279"/>
            <ac:spMk id="17" creationId="{FF9F2414-84E8-453E-B1F3-389FDE8192D9}"/>
          </ac:spMkLst>
        </pc:spChg>
        <pc:spChg chg="add del">
          <ac:chgData name="Tuttle, Monica" userId="966b0d8c-d660-4a10-a8bc-f58daf86d7ad" providerId="ADAL" clId="{4FAB6AE0-46EF-4D0A-A327-9A8CCC1AD2F6}" dt="2022-05-16T03:12:23.138" v="572" actId="26606"/>
          <ac:spMkLst>
            <pc:docMk/>
            <pc:sldMk cId="2726889829" sldId="279"/>
            <ac:spMk id="19" creationId="{3ECA69A1-7536-43AC-85EF-C7106179F5ED}"/>
          </ac:spMkLst>
        </pc:spChg>
        <pc:spChg chg="add">
          <ac:chgData name="Tuttle, Monica" userId="966b0d8c-d660-4a10-a8bc-f58daf86d7ad" providerId="ADAL" clId="{4FAB6AE0-46EF-4D0A-A327-9A8CCC1AD2F6}" dt="2022-05-16T03:12:23.155" v="573" actId="26606"/>
          <ac:spMkLst>
            <pc:docMk/>
            <pc:sldMk cId="2726889829" sldId="279"/>
            <ac:spMk id="21" creationId="{86FF76B9-219D-4469-AF87-0236D29032F1}"/>
          </ac:spMkLst>
        </pc:spChg>
        <pc:spChg chg="add">
          <ac:chgData name="Tuttle, Monica" userId="966b0d8c-d660-4a10-a8bc-f58daf86d7ad" providerId="ADAL" clId="{4FAB6AE0-46EF-4D0A-A327-9A8CCC1AD2F6}" dt="2022-05-16T03:12:23.155" v="573" actId="26606"/>
          <ac:spMkLst>
            <pc:docMk/>
            <pc:sldMk cId="2726889829" sldId="279"/>
            <ac:spMk id="24" creationId="{2E80C965-DB6D-4F81-9E9E-B027384D0BD6}"/>
          </ac:spMkLst>
        </pc:spChg>
        <pc:spChg chg="add">
          <ac:chgData name="Tuttle, Monica" userId="966b0d8c-d660-4a10-a8bc-f58daf86d7ad" providerId="ADAL" clId="{4FAB6AE0-46EF-4D0A-A327-9A8CCC1AD2F6}" dt="2022-05-16T03:12:23.155" v="573" actId="26606"/>
          <ac:spMkLst>
            <pc:docMk/>
            <pc:sldMk cId="2726889829" sldId="279"/>
            <ac:spMk id="25" creationId="{633C5E46-DAC5-4661-9C87-22B08E2A512F}"/>
          </ac:spMkLst>
        </pc:spChg>
        <pc:grpChg chg="add">
          <ac:chgData name="Tuttle, Monica" userId="966b0d8c-d660-4a10-a8bc-f58daf86d7ad" providerId="ADAL" clId="{4FAB6AE0-46EF-4D0A-A327-9A8CCC1AD2F6}" dt="2022-05-16T03:12:23.155" v="573" actId="26606"/>
          <ac:grpSpMkLst>
            <pc:docMk/>
            <pc:sldMk cId="2726889829" sldId="279"/>
            <ac:grpSpMk id="22" creationId="{DB88BD78-87E1-424D-B479-C37D8E41B12E}"/>
          </ac:grpSpMkLst>
        </pc:grpChg>
        <pc:picChg chg="add mod">
          <ac:chgData name="Tuttle, Monica" userId="966b0d8c-d660-4a10-a8bc-f58daf86d7ad" providerId="ADAL" clId="{4FAB6AE0-46EF-4D0A-A327-9A8CCC1AD2F6}" dt="2022-05-16T03:12:31.143" v="575" actId="1076"/>
          <ac:picMkLst>
            <pc:docMk/>
            <pc:sldMk cId="2726889829" sldId="279"/>
            <ac:picMk id="2" creationId="{2C26945D-136B-443A-87E4-97A0A47FCE9D}"/>
          </ac:picMkLst>
        </pc:picChg>
      </pc:sldChg>
      <pc:sldChg chg="addSp delSp modSp new mod setBg delDesignElem chgLayout">
        <pc:chgData name="Tuttle, Monica" userId="966b0d8c-d660-4a10-a8bc-f58daf86d7ad" providerId="ADAL" clId="{4FAB6AE0-46EF-4D0A-A327-9A8CCC1AD2F6}" dt="2022-05-17T02:27:58.473" v="709" actId="1076"/>
        <pc:sldMkLst>
          <pc:docMk/>
          <pc:sldMk cId="3732971224" sldId="280"/>
        </pc:sldMkLst>
        <pc:spChg chg="del mod ord">
          <ac:chgData name="Tuttle, Monica" userId="966b0d8c-d660-4a10-a8bc-f58daf86d7ad" providerId="ADAL" clId="{4FAB6AE0-46EF-4D0A-A327-9A8CCC1AD2F6}" dt="2022-05-17T02:27:08.219" v="697" actId="478"/>
          <ac:spMkLst>
            <pc:docMk/>
            <pc:sldMk cId="3732971224" sldId="280"/>
            <ac:spMk id="2" creationId="{EF40AE4E-5FF3-412E-B19F-1A6FDE73C824}"/>
          </ac:spMkLst>
        </pc:spChg>
        <pc:spChg chg="del">
          <ac:chgData name="Tuttle, Monica" userId="966b0d8c-d660-4a10-a8bc-f58daf86d7ad" providerId="ADAL" clId="{4FAB6AE0-46EF-4D0A-A327-9A8CCC1AD2F6}" dt="2022-05-17T02:20:52.470" v="647" actId="22"/>
          <ac:spMkLst>
            <pc:docMk/>
            <pc:sldMk cId="3732971224" sldId="280"/>
            <ac:spMk id="3" creationId="{FFE6EB6B-0C6C-49D3-851A-90E5B058A36F}"/>
          </ac:spMkLst>
        </pc:spChg>
        <pc:spChg chg="add del mod">
          <ac:chgData name="Tuttle, Monica" userId="966b0d8c-d660-4a10-a8bc-f58daf86d7ad" providerId="ADAL" clId="{4FAB6AE0-46EF-4D0A-A327-9A8CCC1AD2F6}" dt="2022-05-17T02:26:22.853" v="683" actId="22"/>
          <ac:spMkLst>
            <pc:docMk/>
            <pc:sldMk cId="3732971224" sldId="280"/>
            <ac:spMk id="7" creationId="{802D327A-580C-408C-9E54-2728492EE605}"/>
          </ac:spMkLst>
        </pc:spChg>
        <pc:spChg chg="add del">
          <ac:chgData name="Tuttle, Monica" userId="966b0d8c-d660-4a10-a8bc-f58daf86d7ad" providerId="ADAL" clId="{4FAB6AE0-46EF-4D0A-A327-9A8CCC1AD2F6}" dt="2022-05-17T02:26:39.289" v="687" actId="6264"/>
          <ac:spMkLst>
            <pc:docMk/>
            <pc:sldMk cId="3732971224" sldId="280"/>
            <ac:spMk id="10" creationId="{AE6CB440-3AAD-400D-B71B-499BC718C4E4}"/>
          </ac:spMkLst>
        </pc:spChg>
        <pc:spChg chg="add del mod">
          <ac:chgData name="Tuttle, Monica" userId="966b0d8c-d660-4a10-a8bc-f58daf86d7ad" providerId="ADAL" clId="{4FAB6AE0-46EF-4D0A-A327-9A8CCC1AD2F6}" dt="2022-05-17T02:26:39.289" v="687" actId="6264"/>
          <ac:spMkLst>
            <pc:docMk/>
            <pc:sldMk cId="3732971224" sldId="280"/>
            <ac:spMk id="11" creationId="{62ABFC4B-F5FC-46F7-B44C-553581DD3719}"/>
          </ac:spMkLst>
        </pc:spChg>
        <pc:spChg chg="add del">
          <ac:chgData name="Tuttle, Monica" userId="966b0d8c-d660-4a10-a8bc-f58daf86d7ad" providerId="ADAL" clId="{4FAB6AE0-46EF-4D0A-A327-9A8CCC1AD2F6}" dt="2022-05-17T02:26:39.289" v="687" actId="6264"/>
          <ac:spMkLst>
            <pc:docMk/>
            <pc:sldMk cId="3732971224" sldId="280"/>
            <ac:spMk id="12" creationId="{71FC7D98-7B8B-402A-90FC-F027482F2142}"/>
          </ac:spMkLst>
        </pc:spChg>
        <pc:spChg chg="add del mod">
          <ac:chgData name="Tuttle, Monica" userId="966b0d8c-d660-4a10-a8bc-f58daf86d7ad" providerId="ADAL" clId="{4FAB6AE0-46EF-4D0A-A327-9A8CCC1AD2F6}" dt="2022-05-17T02:26:39.289" v="687" actId="6264"/>
          <ac:spMkLst>
            <pc:docMk/>
            <pc:sldMk cId="3732971224" sldId="280"/>
            <ac:spMk id="13" creationId="{1DD0D77D-975A-41AA-92F2-67AE4924A93E}"/>
          </ac:spMkLst>
        </pc:spChg>
        <pc:spChg chg="add del">
          <ac:chgData name="Tuttle, Monica" userId="966b0d8c-d660-4a10-a8bc-f58daf86d7ad" providerId="ADAL" clId="{4FAB6AE0-46EF-4D0A-A327-9A8CCC1AD2F6}" dt="2022-05-17T02:26:39.289" v="687" actId="6264"/>
          <ac:spMkLst>
            <pc:docMk/>
            <pc:sldMk cId="3732971224" sldId="280"/>
            <ac:spMk id="14" creationId="{AD7356EA-285B-4E5D-8FEC-104659A4FD2C}"/>
          </ac:spMkLst>
        </pc:spChg>
        <pc:spChg chg="add del">
          <ac:chgData name="Tuttle, Monica" userId="966b0d8c-d660-4a10-a8bc-f58daf86d7ad" providerId="ADAL" clId="{4FAB6AE0-46EF-4D0A-A327-9A8CCC1AD2F6}" dt="2022-05-17T02:24:22.157" v="658" actId="26606"/>
          <ac:spMkLst>
            <pc:docMk/>
            <pc:sldMk cId="3732971224" sldId="280"/>
            <ac:spMk id="16" creationId="{FF9B822F-893E-44C8-963C-64F50ACECBB2}"/>
          </ac:spMkLst>
        </pc:spChg>
        <pc:spChg chg="add del">
          <ac:chgData name="Tuttle, Monica" userId="966b0d8c-d660-4a10-a8bc-f58daf86d7ad" providerId="ADAL" clId="{4FAB6AE0-46EF-4D0A-A327-9A8CCC1AD2F6}" dt="2022-05-17T02:24:22.157" v="658" actId="26606"/>
          <ac:spMkLst>
            <pc:docMk/>
            <pc:sldMk cId="3732971224" sldId="280"/>
            <ac:spMk id="17" creationId="{EBF87945-A001-489F-9D9B-7D9435F0B9CA}"/>
          </ac:spMkLst>
        </pc:spChg>
        <pc:spChg chg="add del">
          <ac:chgData name="Tuttle, Monica" userId="966b0d8c-d660-4a10-a8bc-f58daf86d7ad" providerId="ADAL" clId="{4FAB6AE0-46EF-4D0A-A327-9A8CCC1AD2F6}" dt="2022-05-17T02:24:22.157" v="658" actId="26606"/>
          <ac:spMkLst>
            <pc:docMk/>
            <pc:sldMk cId="3732971224" sldId="280"/>
            <ac:spMk id="18" creationId="{B4483697-8E57-9174-64CD-540B8713D502}"/>
          </ac:spMkLst>
        </pc:spChg>
        <pc:spChg chg="add del">
          <ac:chgData name="Tuttle, Monica" userId="966b0d8c-d660-4a10-a8bc-f58daf86d7ad" providerId="ADAL" clId="{4FAB6AE0-46EF-4D0A-A327-9A8CCC1AD2F6}" dt="2022-05-17T02:24:17.044" v="656" actId="26606"/>
          <ac:spMkLst>
            <pc:docMk/>
            <pc:sldMk cId="3732971224" sldId="280"/>
            <ac:spMk id="19" creationId="{AE6CB440-3AAD-400D-B71B-499BC718C4E4}"/>
          </ac:spMkLst>
        </pc:spChg>
        <pc:spChg chg="add del">
          <ac:chgData name="Tuttle, Monica" userId="966b0d8c-d660-4a10-a8bc-f58daf86d7ad" providerId="ADAL" clId="{4FAB6AE0-46EF-4D0A-A327-9A8CCC1AD2F6}" dt="2022-05-17T02:26:16.835" v="676" actId="26606"/>
          <ac:spMkLst>
            <pc:docMk/>
            <pc:sldMk cId="3732971224" sldId="280"/>
            <ac:spMk id="20" creationId="{16C5FA50-8D52-4617-AF91-5C7B1C8352F1}"/>
          </ac:spMkLst>
        </pc:spChg>
        <pc:spChg chg="add del">
          <ac:chgData name="Tuttle, Monica" userId="966b0d8c-d660-4a10-a8bc-f58daf86d7ad" providerId="ADAL" clId="{4FAB6AE0-46EF-4D0A-A327-9A8CCC1AD2F6}" dt="2022-05-17T02:24:17.044" v="656" actId="26606"/>
          <ac:spMkLst>
            <pc:docMk/>
            <pc:sldMk cId="3732971224" sldId="280"/>
            <ac:spMk id="21" creationId="{71FC7D98-7B8B-402A-90FC-F027482F2142}"/>
          </ac:spMkLst>
        </pc:spChg>
        <pc:spChg chg="add del">
          <ac:chgData name="Tuttle, Monica" userId="966b0d8c-d660-4a10-a8bc-f58daf86d7ad" providerId="ADAL" clId="{4FAB6AE0-46EF-4D0A-A327-9A8CCC1AD2F6}" dt="2022-05-17T02:26:16.835" v="676" actId="26606"/>
          <ac:spMkLst>
            <pc:docMk/>
            <pc:sldMk cId="3732971224" sldId="280"/>
            <ac:spMk id="22" creationId="{E223798C-12AD-4B0C-A50C-D676347D67CF}"/>
          </ac:spMkLst>
        </pc:spChg>
        <pc:spChg chg="add del">
          <ac:chgData name="Tuttle, Monica" userId="966b0d8c-d660-4a10-a8bc-f58daf86d7ad" providerId="ADAL" clId="{4FAB6AE0-46EF-4D0A-A327-9A8CCC1AD2F6}" dt="2022-05-17T02:24:17.044" v="656" actId="26606"/>
          <ac:spMkLst>
            <pc:docMk/>
            <pc:sldMk cId="3732971224" sldId="280"/>
            <ac:spMk id="23" creationId="{AD7356EA-285B-4E5D-8FEC-104659A4FD2C}"/>
          </ac:spMkLst>
        </pc:spChg>
        <pc:spChg chg="add del">
          <ac:chgData name="Tuttle, Monica" userId="966b0d8c-d660-4a10-a8bc-f58daf86d7ad" providerId="ADAL" clId="{4FAB6AE0-46EF-4D0A-A327-9A8CCC1AD2F6}" dt="2022-05-17T02:25:28.956" v="662" actId="26606"/>
          <ac:spMkLst>
            <pc:docMk/>
            <pc:sldMk cId="3732971224" sldId="280"/>
            <ac:spMk id="27" creationId="{E45B1D5C-0827-4AF0-8186-11FC5A8B8B92}"/>
          </ac:spMkLst>
        </pc:spChg>
        <pc:spChg chg="add del">
          <ac:chgData name="Tuttle, Monica" userId="966b0d8c-d660-4a10-a8bc-f58daf86d7ad" providerId="ADAL" clId="{4FAB6AE0-46EF-4D0A-A327-9A8CCC1AD2F6}" dt="2022-05-17T02:25:28.956" v="662" actId="26606"/>
          <ac:spMkLst>
            <pc:docMk/>
            <pc:sldMk cId="3732971224" sldId="280"/>
            <ac:spMk id="29" creationId="{99413ED5-9ED4-4772-BCE4-2BCAE6B12E35}"/>
          </ac:spMkLst>
        </pc:spChg>
        <pc:spChg chg="add del">
          <ac:chgData name="Tuttle, Monica" userId="966b0d8c-d660-4a10-a8bc-f58daf86d7ad" providerId="ADAL" clId="{4FAB6AE0-46EF-4D0A-A327-9A8CCC1AD2F6}" dt="2022-05-17T02:25:28.956" v="662" actId="26606"/>
          <ac:spMkLst>
            <pc:docMk/>
            <pc:sldMk cId="3732971224" sldId="280"/>
            <ac:spMk id="31" creationId="{04357C93-F0CB-4A1C-8F77-4E9063789819}"/>
          </ac:spMkLst>
        </pc:spChg>
        <pc:spChg chg="add del">
          <ac:chgData name="Tuttle, Monica" userId="966b0d8c-d660-4a10-a8bc-f58daf86d7ad" providerId="ADAL" clId="{4FAB6AE0-46EF-4D0A-A327-9A8CCC1AD2F6}" dt="2022-05-17T02:25:28.956" v="662" actId="26606"/>
          <ac:spMkLst>
            <pc:docMk/>
            <pc:sldMk cId="3732971224" sldId="280"/>
            <ac:spMk id="33" creationId="{90F533E9-6690-41A8-A372-4C6C622D028D}"/>
          </ac:spMkLst>
        </pc:spChg>
        <pc:spChg chg="add del">
          <ac:chgData name="Tuttle, Monica" userId="966b0d8c-d660-4a10-a8bc-f58daf86d7ad" providerId="ADAL" clId="{4FAB6AE0-46EF-4D0A-A327-9A8CCC1AD2F6}" dt="2022-05-17T02:26:16.469" v="674" actId="26606"/>
          <ac:spMkLst>
            <pc:docMk/>
            <pc:sldMk cId="3732971224" sldId="280"/>
            <ac:spMk id="35" creationId="{16C5FA50-8D52-4617-AF91-5C7B1C8352F1}"/>
          </ac:spMkLst>
        </pc:spChg>
        <pc:spChg chg="add del">
          <ac:chgData name="Tuttle, Monica" userId="966b0d8c-d660-4a10-a8bc-f58daf86d7ad" providerId="ADAL" clId="{4FAB6AE0-46EF-4D0A-A327-9A8CCC1AD2F6}" dt="2022-05-17T02:26:16.469" v="674" actId="26606"/>
          <ac:spMkLst>
            <pc:docMk/>
            <pc:sldMk cId="3732971224" sldId="280"/>
            <ac:spMk id="36" creationId="{E223798C-12AD-4B0C-A50C-D676347D67CF}"/>
          </ac:spMkLst>
        </pc:spChg>
        <pc:spChg chg="add del">
          <ac:chgData name="Tuttle, Monica" userId="966b0d8c-d660-4a10-a8bc-f58daf86d7ad" providerId="ADAL" clId="{4FAB6AE0-46EF-4D0A-A327-9A8CCC1AD2F6}" dt="2022-05-17T02:26:14.654" v="671" actId="26606"/>
          <ac:spMkLst>
            <pc:docMk/>
            <pc:sldMk cId="3732971224" sldId="280"/>
            <ac:spMk id="38" creationId="{201CC55D-ED54-4C5C-95E6-10947BD1103B}"/>
          </ac:spMkLst>
        </pc:spChg>
        <pc:spChg chg="add del">
          <ac:chgData name="Tuttle, Monica" userId="966b0d8c-d660-4a10-a8bc-f58daf86d7ad" providerId="ADAL" clId="{4FAB6AE0-46EF-4D0A-A327-9A8CCC1AD2F6}" dt="2022-05-17T02:26:14.654" v="671" actId="26606"/>
          <ac:spMkLst>
            <pc:docMk/>
            <pc:sldMk cId="3732971224" sldId="280"/>
            <ac:spMk id="40" creationId="{7998CB64-0DAE-5CC6-3000-2AFDA26115F6}"/>
          </ac:spMkLst>
        </pc:spChg>
        <pc:spChg chg="add del">
          <ac:chgData name="Tuttle, Monica" userId="966b0d8c-d660-4a10-a8bc-f58daf86d7ad" providerId="ADAL" clId="{4FAB6AE0-46EF-4D0A-A327-9A8CCC1AD2F6}" dt="2022-05-17T02:25:39.854" v="666" actId="26606"/>
          <ac:spMkLst>
            <pc:docMk/>
            <pc:sldMk cId="3732971224" sldId="280"/>
            <ac:spMk id="41" creationId="{3FA8EA49-487B-4E62-AC3C-3D4A96EF0A26}"/>
          </ac:spMkLst>
        </pc:spChg>
        <pc:spChg chg="add del">
          <ac:chgData name="Tuttle, Monica" userId="966b0d8c-d660-4a10-a8bc-f58daf86d7ad" providerId="ADAL" clId="{4FAB6AE0-46EF-4D0A-A327-9A8CCC1AD2F6}" dt="2022-05-17T02:25:39.854" v="666" actId="26606"/>
          <ac:spMkLst>
            <pc:docMk/>
            <pc:sldMk cId="3732971224" sldId="280"/>
            <ac:spMk id="43" creationId="{F3C8D54F-CA08-42F3-9924-FBA3CB680F28}"/>
          </ac:spMkLst>
        </pc:spChg>
        <pc:spChg chg="add del">
          <ac:chgData name="Tuttle, Monica" userId="966b0d8c-d660-4a10-a8bc-f58daf86d7ad" providerId="ADAL" clId="{4FAB6AE0-46EF-4D0A-A327-9A8CCC1AD2F6}" dt="2022-05-17T02:26:14.654" v="671" actId="26606"/>
          <ac:spMkLst>
            <pc:docMk/>
            <pc:sldMk cId="3732971224" sldId="280"/>
            <ac:spMk id="49" creationId="{3873B707-463F-40B0-8227-E8CC6C67EB25}"/>
          </ac:spMkLst>
        </pc:spChg>
        <pc:spChg chg="add del">
          <ac:chgData name="Tuttle, Monica" userId="966b0d8c-d660-4a10-a8bc-f58daf86d7ad" providerId="ADAL" clId="{4FAB6AE0-46EF-4D0A-A327-9A8CCC1AD2F6}" dt="2022-05-17T02:26:14.654" v="671" actId="26606"/>
          <ac:spMkLst>
            <pc:docMk/>
            <pc:sldMk cId="3732971224" sldId="280"/>
            <ac:spMk id="51" creationId="{C13237C8-E62C-4F0D-A318-BD6FB6C2D138}"/>
          </ac:spMkLst>
        </pc:spChg>
        <pc:spChg chg="add del">
          <ac:chgData name="Tuttle, Monica" userId="966b0d8c-d660-4a10-a8bc-f58daf86d7ad" providerId="ADAL" clId="{4FAB6AE0-46EF-4D0A-A327-9A8CCC1AD2F6}" dt="2022-05-17T02:26:14.654" v="671" actId="26606"/>
          <ac:spMkLst>
            <pc:docMk/>
            <pc:sldMk cId="3732971224" sldId="280"/>
            <ac:spMk id="53" creationId="{19C9EAEA-39D0-4B0E-A0EB-51E7B26740B1}"/>
          </ac:spMkLst>
        </pc:spChg>
        <pc:grpChg chg="add del">
          <ac:chgData name="Tuttle, Monica" userId="966b0d8c-d660-4a10-a8bc-f58daf86d7ad" providerId="ADAL" clId="{4FAB6AE0-46EF-4D0A-A327-9A8CCC1AD2F6}" dt="2022-05-17T02:26:14.654" v="671" actId="26606"/>
          <ac:grpSpMkLst>
            <pc:docMk/>
            <pc:sldMk cId="3732971224" sldId="280"/>
            <ac:grpSpMk id="45" creationId="{1DE889C7-FAD6-4397-98E2-05D503484459}"/>
          </ac:grpSpMkLst>
        </pc:grpChg>
        <pc:picChg chg="add del mod ord">
          <ac:chgData name="Tuttle, Monica" userId="966b0d8c-d660-4a10-a8bc-f58daf86d7ad" providerId="ADAL" clId="{4FAB6AE0-46EF-4D0A-A327-9A8CCC1AD2F6}" dt="2022-05-17T02:26:22.021" v="682" actId="478"/>
          <ac:picMkLst>
            <pc:docMk/>
            <pc:sldMk cId="3732971224" sldId="280"/>
            <ac:picMk id="5" creationId="{9A205B75-B085-406F-8859-F435C7164B3B}"/>
          </ac:picMkLst>
        </pc:picChg>
        <pc:picChg chg="add del mod ord modCrop">
          <ac:chgData name="Tuttle, Monica" userId="966b0d8c-d660-4a10-a8bc-f58daf86d7ad" providerId="ADAL" clId="{4FAB6AE0-46EF-4D0A-A327-9A8CCC1AD2F6}" dt="2022-05-17T02:27:58.473" v="709" actId="1076"/>
          <ac:picMkLst>
            <pc:docMk/>
            <pc:sldMk cId="3732971224" sldId="280"/>
            <ac:picMk id="9" creationId="{25F6D518-4116-4B1F-8EC4-D569BE8BD1A4}"/>
          </ac:picMkLst>
        </pc:picChg>
      </pc:sldChg>
      <pc:sldChg chg="addSp delSp modSp new mod setBg delDesignElem chgLayout">
        <pc:chgData name="Tuttle, Monica" userId="966b0d8c-d660-4a10-a8bc-f58daf86d7ad" providerId="ADAL" clId="{4FAB6AE0-46EF-4D0A-A327-9A8CCC1AD2F6}" dt="2022-05-17T02:31:07.280" v="724" actId="1076"/>
        <pc:sldMkLst>
          <pc:docMk/>
          <pc:sldMk cId="288861670" sldId="281"/>
        </pc:sldMkLst>
        <pc:spChg chg="del mod ord">
          <ac:chgData name="Tuttle, Monica" userId="966b0d8c-d660-4a10-a8bc-f58daf86d7ad" providerId="ADAL" clId="{4FAB6AE0-46EF-4D0A-A327-9A8CCC1AD2F6}" dt="2022-05-17T02:30:04.204" v="714" actId="478"/>
          <ac:spMkLst>
            <pc:docMk/>
            <pc:sldMk cId="288861670" sldId="281"/>
            <ac:spMk id="2" creationId="{E35588A9-2295-48C3-A146-4518896883B1}"/>
          </ac:spMkLst>
        </pc:spChg>
        <pc:spChg chg="del">
          <ac:chgData name="Tuttle, Monica" userId="966b0d8c-d660-4a10-a8bc-f58daf86d7ad" providerId="ADAL" clId="{4FAB6AE0-46EF-4D0A-A327-9A8CCC1AD2F6}" dt="2022-05-17T02:19:19.381" v="640"/>
          <ac:spMkLst>
            <pc:docMk/>
            <pc:sldMk cId="288861670" sldId="281"/>
            <ac:spMk id="3" creationId="{6E325DFD-4CA0-49B1-A5FF-7E238CF131FB}"/>
          </ac:spMkLst>
        </pc:spChg>
        <pc:spChg chg="add del mod">
          <ac:chgData name="Tuttle, Monica" userId="966b0d8c-d660-4a10-a8bc-f58daf86d7ad" providerId="ADAL" clId="{4FAB6AE0-46EF-4D0A-A327-9A8CCC1AD2F6}" dt="2022-05-17T02:29:59.097" v="712" actId="6264"/>
          <ac:spMkLst>
            <pc:docMk/>
            <pc:sldMk cId="288861670" sldId="281"/>
            <ac:spMk id="5" creationId="{B2C37670-E563-43A0-A5D1-D3E7120A604A}"/>
          </ac:spMkLst>
        </pc:spChg>
        <pc:spChg chg="add del mod">
          <ac:chgData name="Tuttle, Monica" userId="966b0d8c-d660-4a10-a8bc-f58daf86d7ad" providerId="ADAL" clId="{4FAB6AE0-46EF-4D0A-A327-9A8CCC1AD2F6}" dt="2022-05-17T02:29:59.097" v="712" actId="6264"/>
          <ac:spMkLst>
            <pc:docMk/>
            <pc:sldMk cId="288861670" sldId="281"/>
            <ac:spMk id="6" creationId="{16C49255-0888-4958-93D6-7AD3B7B3D5E5}"/>
          </ac:spMkLst>
        </pc:spChg>
        <pc:spChg chg="add del mod">
          <ac:chgData name="Tuttle, Monica" userId="966b0d8c-d660-4a10-a8bc-f58daf86d7ad" providerId="ADAL" clId="{4FAB6AE0-46EF-4D0A-A327-9A8CCC1AD2F6}" dt="2022-05-17T02:30:06.609" v="716" actId="478"/>
          <ac:spMkLst>
            <pc:docMk/>
            <pc:sldMk cId="288861670" sldId="281"/>
            <ac:spMk id="8" creationId="{8D7DBEA9-DF82-4E93-94BD-27DAE1D147D7}"/>
          </ac:spMkLst>
        </pc:spChg>
        <pc:spChg chg="add del">
          <ac:chgData name="Tuttle, Monica" userId="966b0d8c-d660-4a10-a8bc-f58daf86d7ad" providerId="ADAL" clId="{4FAB6AE0-46EF-4D0A-A327-9A8CCC1AD2F6}" dt="2022-05-17T02:19:36.613" v="643" actId="26606"/>
          <ac:spMkLst>
            <pc:docMk/>
            <pc:sldMk cId="288861670" sldId="281"/>
            <ac:spMk id="9" creationId="{16C5FA50-8D52-4617-AF91-5C7B1C8352F1}"/>
          </ac:spMkLst>
        </pc:spChg>
        <pc:spChg chg="add del">
          <ac:chgData name="Tuttle, Monica" userId="966b0d8c-d660-4a10-a8bc-f58daf86d7ad" providerId="ADAL" clId="{4FAB6AE0-46EF-4D0A-A327-9A8CCC1AD2F6}" dt="2022-05-17T02:19:36.613" v="643" actId="26606"/>
          <ac:spMkLst>
            <pc:docMk/>
            <pc:sldMk cId="288861670" sldId="281"/>
            <ac:spMk id="11" creationId="{E223798C-12AD-4B0C-A50C-D676347D67CF}"/>
          </ac:spMkLst>
        </pc:spChg>
        <pc:spChg chg="add del mod">
          <ac:chgData name="Tuttle, Monica" userId="966b0d8c-d660-4a10-a8bc-f58daf86d7ad" providerId="ADAL" clId="{4FAB6AE0-46EF-4D0A-A327-9A8CCC1AD2F6}" dt="2022-05-17T02:30:13.970" v="718" actId="22"/>
          <ac:spMkLst>
            <pc:docMk/>
            <pc:sldMk cId="288861670" sldId="281"/>
            <ac:spMk id="12" creationId="{1E5D9B10-5831-4F5E-8AFB-50434312CA17}"/>
          </ac:spMkLst>
        </pc:spChg>
        <pc:spChg chg="add del">
          <ac:chgData name="Tuttle, Monica" userId="966b0d8c-d660-4a10-a8bc-f58daf86d7ad" providerId="ADAL" clId="{4FAB6AE0-46EF-4D0A-A327-9A8CCC1AD2F6}" dt="2022-05-17T02:29:59.097" v="712" actId="6264"/>
          <ac:spMkLst>
            <pc:docMk/>
            <pc:sldMk cId="288861670" sldId="281"/>
            <ac:spMk id="13" creationId="{AD7356EA-285B-4E5D-8FEC-104659A4FD2C}"/>
          </ac:spMkLst>
        </pc:spChg>
        <pc:spChg chg="add del">
          <ac:chgData name="Tuttle, Monica" userId="966b0d8c-d660-4a10-a8bc-f58daf86d7ad" providerId="ADAL" clId="{4FAB6AE0-46EF-4D0A-A327-9A8CCC1AD2F6}" dt="2022-05-17T02:29:59.097" v="712" actId="6264"/>
          <ac:spMkLst>
            <pc:docMk/>
            <pc:sldMk cId="288861670" sldId="281"/>
            <ac:spMk id="14" creationId="{AE6CB440-3AAD-400D-B71B-499BC718C4E4}"/>
          </ac:spMkLst>
        </pc:spChg>
        <pc:spChg chg="add del">
          <ac:chgData name="Tuttle, Monica" userId="966b0d8c-d660-4a10-a8bc-f58daf86d7ad" providerId="ADAL" clId="{4FAB6AE0-46EF-4D0A-A327-9A8CCC1AD2F6}" dt="2022-05-17T02:29:59.097" v="712" actId="6264"/>
          <ac:spMkLst>
            <pc:docMk/>
            <pc:sldMk cId="288861670" sldId="281"/>
            <ac:spMk id="15" creationId="{71FC7D98-7B8B-402A-90FC-F027482F2142}"/>
          </ac:spMkLst>
        </pc:spChg>
        <pc:picChg chg="add del mod ord">
          <ac:chgData name="Tuttle, Monica" userId="966b0d8c-d660-4a10-a8bc-f58daf86d7ad" providerId="ADAL" clId="{4FAB6AE0-46EF-4D0A-A327-9A8CCC1AD2F6}" dt="2022-05-17T02:30:10.236" v="717" actId="478"/>
          <ac:picMkLst>
            <pc:docMk/>
            <pc:sldMk cId="288861670" sldId="281"/>
            <ac:picMk id="4" creationId="{B135885C-8B61-4283-A4C1-4A3BE8D6D4B0}"/>
          </ac:picMkLst>
        </pc:picChg>
        <pc:picChg chg="add mod ord">
          <ac:chgData name="Tuttle, Monica" userId="966b0d8c-d660-4a10-a8bc-f58daf86d7ad" providerId="ADAL" clId="{4FAB6AE0-46EF-4D0A-A327-9A8CCC1AD2F6}" dt="2022-05-17T02:31:07.280" v="724" actId="1076"/>
          <ac:picMkLst>
            <pc:docMk/>
            <pc:sldMk cId="288861670" sldId="281"/>
            <ac:picMk id="17" creationId="{7CA6EB92-2B35-4405-A48A-029504AE1E59}"/>
          </ac:picMkLst>
        </pc:picChg>
      </pc:sldChg>
      <pc:sldChg chg="addSp delSp modSp new mod setBg">
        <pc:chgData name="Tuttle, Monica" userId="966b0d8c-d660-4a10-a8bc-f58daf86d7ad" providerId="ADAL" clId="{4FAB6AE0-46EF-4D0A-A327-9A8CCC1AD2F6}" dt="2022-05-17T02:34:17.422" v="737" actId="1076"/>
        <pc:sldMkLst>
          <pc:docMk/>
          <pc:sldMk cId="2744891812" sldId="282"/>
        </pc:sldMkLst>
        <pc:spChg chg="del">
          <ac:chgData name="Tuttle, Monica" userId="966b0d8c-d660-4a10-a8bc-f58daf86d7ad" providerId="ADAL" clId="{4FAB6AE0-46EF-4D0A-A327-9A8CCC1AD2F6}" dt="2022-05-17T02:33:55.096" v="730" actId="478"/>
          <ac:spMkLst>
            <pc:docMk/>
            <pc:sldMk cId="2744891812" sldId="282"/>
            <ac:spMk id="2" creationId="{3D5E76A8-6242-448A-860D-D4F5C3D6D925}"/>
          </ac:spMkLst>
        </pc:spChg>
        <pc:spChg chg="del mod">
          <ac:chgData name="Tuttle, Monica" userId="966b0d8c-d660-4a10-a8bc-f58daf86d7ad" providerId="ADAL" clId="{4FAB6AE0-46EF-4D0A-A327-9A8CCC1AD2F6}" dt="2022-05-17T02:33:56.767" v="732" actId="478"/>
          <ac:spMkLst>
            <pc:docMk/>
            <pc:sldMk cId="2744891812" sldId="282"/>
            <ac:spMk id="3" creationId="{31675079-36D6-4EDD-8ACD-BFBBB9B28D72}"/>
          </ac:spMkLst>
        </pc:spChg>
        <pc:spChg chg="add">
          <ac:chgData name="Tuttle, Monica" userId="966b0d8c-d660-4a10-a8bc-f58daf86d7ad" providerId="ADAL" clId="{4FAB6AE0-46EF-4D0A-A327-9A8CCC1AD2F6}" dt="2022-05-17T02:34:05.553" v="735" actId="26606"/>
          <ac:spMkLst>
            <pc:docMk/>
            <pc:sldMk cId="2744891812" sldId="282"/>
            <ac:spMk id="10" creationId="{F3060C83-F051-4F0E-ABAD-AA0DFC48B218}"/>
          </ac:spMkLst>
        </pc:spChg>
        <pc:spChg chg="add">
          <ac:chgData name="Tuttle, Monica" userId="966b0d8c-d660-4a10-a8bc-f58daf86d7ad" providerId="ADAL" clId="{4FAB6AE0-46EF-4D0A-A327-9A8CCC1AD2F6}" dt="2022-05-17T02:34:05.553" v="735" actId="26606"/>
          <ac:spMkLst>
            <pc:docMk/>
            <pc:sldMk cId="2744891812" sldId="282"/>
            <ac:spMk id="12" creationId="{83C98ABE-055B-441F-B07E-44F97F083C39}"/>
          </ac:spMkLst>
        </pc:spChg>
        <pc:spChg chg="add">
          <ac:chgData name="Tuttle, Monica" userId="966b0d8c-d660-4a10-a8bc-f58daf86d7ad" providerId="ADAL" clId="{4FAB6AE0-46EF-4D0A-A327-9A8CCC1AD2F6}" dt="2022-05-17T02:34:05.553" v="735" actId="26606"/>
          <ac:spMkLst>
            <pc:docMk/>
            <pc:sldMk cId="2744891812" sldId="282"/>
            <ac:spMk id="14" creationId="{29FDB030-9B49-4CED-8CCD-4D99382388AC}"/>
          </ac:spMkLst>
        </pc:spChg>
        <pc:spChg chg="add">
          <ac:chgData name="Tuttle, Monica" userId="966b0d8c-d660-4a10-a8bc-f58daf86d7ad" providerId="ADAL" clId="{4FAB6AE0-46EF-4D0A-A327-9A8CCC1AD2F6}" dt="2022-05-17T02:34:05.553" v="735" actId="26606"/>
          <ac:spMkLst>
            <pc:docMk/>
            <pc:sldMk cId="2744891812" sldId="282"/>
            <ac:spMk id="16" creationId="{3783CA14-24A1-485C-8B30-D6A5D87987AD}"/>
          </ac:spMkLst>
        </pc:spChg>
        <pc:spChg chg="add">
          <ac:chgData name="Tuttle, Monica" userId="966b0d8c-d660-4a10-a8bc-f58daf86d7ad" providerId="ADAL" clId="{4FAB6AE0-46EF-4D0A-A327-9A8CCC1AD2F6}" dt="2022-05-17T02:34:05.553" v="735" actId="26606"/>
          <ac:spMkLst>
            <pc:docMk/>
            <pc:sldMk cId="2744891812" sldId="282"/>
            <ac:spMk id="18" creationId="{9A97C86A-04D6-40F7-AE84-31AB43E6A846}"/>
          </ac:spMkLst>
        </pc:spChg>
        <pc:spChg chg="add">
          <ac:chgData name="Tuttle, Monica" userId="966b0d8c-d660-4a10-a8bc-f58daf86d7ad" providerId="ADAL" clId="{4FAB6AE0-46EF-4D0A-A327-9A8CCC1AD2F6}" dt="2022-05-17T02:34:05.553" v="735" actId="26606"/>
          <ac:spMkLst>
            <pc:docMk/>
            <pc:sldMk cId="2744891812" sldId="282"/>
            <ac:spMk id="20" creationId="{FF9F2414-84E8-453E-B1F3-389FDE8192D9}"/>
          </ac:spMkLst>
        </pc:spChg>
        <pc:spChg chg="add">
          <ac:chgData name="Tuttle, Monica" userId="966b0d8c-d660-4a10-a8bc-f58daf86d7ad" providerId="ADAL" clId="{4FAB6AE0-46EF-4D0A-A327-9A8CCC1AD2F6}" dt="2022-05-17T02:34:05.553" v="735" actId="26606"/>
          <ac:spMkLst>
            <pc:docMk/>
            <pc:sldMk cId="2744891812" sldId="282"/>
            <ac:spMk id="22" creationId="{3ECA69A1-7536-43AC-85EF-C7106179F5ED}"/>
          </ac:spMkLst>
        </pc:spChg>
        <pc:picChg chg="add mod">
          <ac:chgData name="Tuttle, Monica" userId="966b0d8c-d660-4a10-a8bc-f58daf86d7ad" providerId="ADAL" clId="{4FAB6AE0-46EF-4D0A-A327-9A8CCC1AD2F6}" dt="2022-05-17T02:34:17.422" v="737" actId="1076"/>
          <ac:picMkLst>
            <pc:docMk/>
            <pc:sldMk cId="2744891812" sldId="282"/>
            <ac:picMk id="5" creationId="{0738FA3E-2EBB-4E70-86D8-FF415740704E}"/>
          </ac:picMkLst>
        </pc:picChg>
      </pc:sldChg>
      <pc:sldMasterChg chg="setBg modSldLayout">
        <pc:chgData name="Tuttle, Monica" userId="966b0d8c-d660-4a10-a8bc-f58daf86d7ad" providerId="ADAL" clId="{4FAB6AE0-46EF-4D0A-A327-9A8CCC1AD2F6}" dt="2022-05-17T02:25:59.259" v="669"/>
        <pc:sldMasterMkLst>
          <pc:docMk/>
          <pc:sldMasterMk cId="1923551109" sldId="2147483648"/>
        </pc:sldMasterMkLst>
        <pc:sldLayoutChg chg="setBg">
          <pc:chgData name="Tuttle, Monica" userId="966b0d8c-d660-4a10-a8bc-f58daf86d7ad" providerId="ADAL" clId="{4FAB6AE0-46EF-4D0A-A327-9A8CCC1AD2F6}" dt="2022-05-17T02:25:59.259" v="669"/>
          <pc:sldLayoutMkLst>
            <pc:docMk/>
            <pc:sldMasterMk cId="1923551109" sldId="2147483648"/>
            <pc:sldLayoutMk cId="1305095917" sldId="2147483649"/>
          </pc:sldLayoutMkLst>
        </pc:sldLayoutChg>
        <pc:sldLayoutChg chg="setBg">
          <pc:chgData name="Tuttle, Monica" userId="966b0d8c-d660-4a10-a8bc-f58daf86d7ad" providerId="ADAL" clId="{4FAB6AE0-46EF-4D0A-A327-9A8CCC1AD2F6}" dt="2022-05-17T02:25:59.259" v="669"/>
          <pc:sldLayoutMkLst>
            <pc:docMk/>
            <pc:sldMasterMk cId="1923551109" sldId="2147483648"/>
            <pc:sldLayoutMk cId="133823590" sldId="2147483650"/>
          </pc:sldLayoutMkLst>
        </pc:sldLayoutChg>
        <pc:sldLayoutChg chg="setBg">
          <pc:chgData name="Tuttle, Monica" userId="966b0d8c-d660-4a10-a8bc-f58daf86d7ad" providerId="ADAL" clId="{4FAB6AE0-46EF-4D0A-A327-9A8CCC1AD2F6}" dt="2022-05-17T02:25:59.259" v="669"/>
          <pc:sldLayoutMkLst>
            <pc:docMk/>
            <pc:sldMasterMk cId="1923551109" sldId="2147483648"/>
            <pc:sldLayoutMk cId="2226901941" sldId="2147483651"/>
          </pc:sldLayoutMkLst>
        </pc:sldLayoutChg>
        <pc:sldLayoutChg chg="setBg">
          <pc:chgData name="Tuttle, Monica" userId="966b0d8c-d660-4a10-a8bc-f58daf86d7ad" providerId="ADAL" clId="{4FAB6AE0-46EF-4D0A-A327-9A8CCC1AD2F6}" dt="2022-05-17T02:25:59.259" v="669"/>
          <pc:sldLayoutMkLst>
            <pc:docMk/>
            <pc:sldMasterMk cId="1923551109" sldId="2147483648"/>
            <pc:sldLayoutMk cId="1231752381" sldId="2147483652"/>
          </pc:sldLayoutMkLst>
        </pc:sldLayoutChg>
        <pc:sldLayoutChg chg="setBg">
          <pc:chgData name="Tuttle, Monica" userId="966b0d8c-d660-4a10-a8bc-f58daf86d7ad" providerId="ADAL" clId="{4FAB6AE0-46EF-4D0A-A327-9A8CCC1AD2F6}" dt="2022-05-17T02:25:59.259" v="669"/>
          <pc:sldLayoutMkLst>
            <pc:docMk/>
            <pc:sldMasterMk cId="1923551109" sldId="2147483648"/>
            <pc:sldLayoutMk cId="3736108822" sldId="2147483653"/>
          </pc:sldLayoutMkLst>
        </pc:sldLayoutChg>
        <pc:sldLayoutChg chg="setBg">
          <pc:chgData name="Tuttle, Monica" userId="966b0d8c-d660-4a10-a8bc-f58daf86d7ad" providerId="ADAL" clId="{4FAB6AE0-46EF-4D0A-A327-9A8CCC1AD2F6}" dt="2022-05-17T02:25:59.259" v="669"/>
          <pc:sldLayoutMkLst>
            <pc:docMk/>
            <pc:sldMasterMk cId="1923551109" sldId="2147483648"/>
            <pc:sldLayoutMk cId="4081211597" sldId="2147483654"/>
          </pc:sldLayoutMkLst>
        </pc:sldLayoutChg>
        <pc:sldLayoutChg chg="setBg">
          <pc:chgData name="Tuttle, Monica" userId="966b0d8c-d660-4a10-a8bc-f58daf86d7ad" providerId="ADAL" clId="{4FAB6AE0-46EF-4D0A-A327-9A8CCC1AD2F6}" dt="2022-05-17T02:25:59.259" v="669"/>
          <pc:sldLayoutMkLst>
            <pc:docMk/>
            <pc:sldMasterMk cId="1923551109" sldId="2147483648"/>
            <pc:sldLayoutMk cId="3397326390" sldId="2147483655"/>
          </pc:sldLayoutMkLst>
        </pc:sldLayoutChg>
        <pc:sldLayoutChg chg="setBg">
          <pc:chgData name="Tuttle, Monica" userId="966b0d8c-d660-4a10-a8bc-f58daf86d7ad" providerId="ADAL" clId="{4FAB6AE0-46EF-4D0A-A327-9A8CCC1AD2F6}" dt="2022-05-17T02:25:59.259" v="669"/>
          <pc:sldLayoutMkLst>
            <pc:docMk/>
            <pc:sldMasterMk cId="1923551109" sldId="2147483648"/>
            <pc:sldLayoutMk cId="2480294713" sldId="2147483656"/>
          </pc:sldLayoutMkLst>
        </pc:sldLayoutChg>
        <pc:sldLayoutChg chg="setBg">
          <pc:chgData name="Tuttle, Monica" userId="966b0d8c-d660-4a10-a8bc-f58daf86d7ad" providerId="ADAL" clId="{4FAB6AE0-46EF-4D0A-A327-9A8CCC1AD2F6}" dt="2022-05-17T02:25:59.259" v="669"/>
          <pc:sldLayoutMkLst>
            <pc:docMk/>
            <pc:sldMasterMk cId="1923551109" sldId="2147483648"/>
            <pc:sldLayoutMk cId="3367221733" sldId="2147483657"/>
          </pc:sldLayoutMkLst>
        </pc:sldLayoutChg>
        <pc:sldLayoutChg chg="setBg">
          <pc:chgData name="Tuttle, Monica" userId="966b0d8c-d660-4a10-a8bc-f58daf86d7ad" providerId="ADAL" clId="{4FAB6AE0-46EF-4D0A-A327-9A8CCC1AD2F6}" dt="2022-05-17T02:25:59.259" v="669"/>
          <pc:sldLayoutMkLst>
            <pc:docMk/>
            <pc:sldMasterMk cId="1923551109" sldId="2147483648"/>
            <pc:sldLayoutMk cId="1589535241" sldId="2147483658"/>
          </pc:sldLayoutMkLst>
        </pc:sldLayoutChg>
        <pc:sldLayoutChg chg="setBg">
          <pc:chgData name="Tuttle, Monica" userId="966b0d8c-d660-4a10-a8bc-f58daf86d7ad" providerId="ADAL" clId="{4FAB6AE0-46EF-4D0A-A327-9A8CCC1AD2F6}" dt="2022-05-17T02:25:59.259" v="669"/>
          <pc:sldLayoutMkLst>
            <pc:docMk/>
            <pc:sldMasterMk cId="1923551109" sldId="2147483648"/>
            <pc:sldLayoutMk cId="1209944626" sldId="2147483659"/>
          </pc:sldLayoutMkLst>
        </pc:sldLayoutChg>
      </pc:sldMasterChg>
    </pc:docChg>
  </pc:docChgLst>
  <pc:docChgLst>
    <pc:chgData name="Tuttle, Monica" userId="966b0d8c-d660-4a10-a8bc-f58daf86d7ad" providerId="ADAL" clId="{28492B9A-0848-488C-84AD-C7BD0608F02E}"/>
    <pc:docChg chg="undo custSel addSld delSld modSld sldOrd">
      <pc:chgData name="Tuttle, Monica" userId="966b0d8c-d660-4a10-a8bc-f58daf86d7ad" providerId="ADAL" clId="{28492B9A-0848-488C-84AD-C7BD0608F02E}" dt="2022-05-27T10:04:26.986" v="1923" actId="20577"/>
      <pc:docMkLst>
        <pc:docMk/>
      </pc:docMkLst>
      <pc:sldChg chg="delSp modSp mod setBg delDesignElem">
        <pc:chgData name="Tuttle, Monica" userId="966b0d8c-d660-4a10-a8bc-f58daf86d7ad" providerId="ADAL" clId="{28492B9A-0848-488C-84AD-C7BD0608F02E}" dt="2022-05-25T17:39:23.444" v="1643" actId="404"/>
        <pc:sldMkLst>
          <pc:docMk/>
          <pc:sldMk cId="1150859544" sldId="256"/>
        </pc:sldMkLst>
        <pc:spChg chg="mod">
          <ac:chgData name="Tuttle, Monica" userId="966b0d8c-d660-4a10-a8bc-f58daf86d7ad" providerId="ADAL" clId="{28492B9A-0848-488C-84AD-C7BD0608F02E}" dt="2022-05-25T17:39:23.444" v="1643" actId="404"/>
          <ac:spMkLst>
            <pc:docMk/>
            <pc:sldMk cId="1150859544" sldId="256"/>
            <ac:spMk id="2" creationId="{07B0DCFC-F5DE-4730-AD2D-B46326DABA96}"/>
          </ac:spMkLst>
        </pc:spChg>
        <pc:spChg chg="del mod">
          <ac:chgData name="Tuttle, Monica" userId="966b0d8c-d660-4a10-a8bc-f58daf86d7ad" providerId="ADAL" clId="{28492B9A-0848-488C-84AD-C7BD0608F02E}" dt="2022-05-25T17:39:03.721" v="1637" actId="478"/>
          <ac:spMkLst>
            <pc:docMk/>
            <pc:sldMk cId="1150859544" sldId="256"/>
            <ac:spMk id="3" creationId="{AD7DEBF6-EAA4-40D7-A482-44255765DC75}"/>
          </ac:spMkLst>
        </pc:spChg>
        <pc:spChg chg="del">
          <ac:chgData name="Tuttle, Monica" userId="966b0d8c-d660-4a10-a8bc-f58daf86d7ad" providerId="ADAL" clId="{28492B9A-0848-488C-84AD-C7BD0608F02E}" dt="2022-05-25T15:59:05.811" v="363"/>
          <ac:spMkLst>
            <pc:docMk/>
            <pc:sldMk cId="1150859544" sldId="256"/>
            <ac:spMk id="8" creationId="{88294908-8B00-4F58-BBBA-20F71A40AA9E}"/>
          </ac:spMkLst>
        </pc:spChg>
        <pc:spChg chg="del">
          <ac:chgData name="Tuttle, Monica" userId="966b0d8c-d660-4a10-a8bc-f58daf86d7ad" providerId="ADAL" clId="{28492B9A-0848-488C-84AD-C7BD0608F02E}" dt="2022-05-25T15:59:05.811" v="363"/>
          <ac:spMkLst>
            <pc:docMk/>
            <pc:sldMk cId="1150859544" sldId="256"/>
            <ac:spMk id="10" creationId="{4364C879-1404-4203-8E9D-CC5DE0A621A2}"/>
          </ac:spMkLst>
        </pc:spChg>
        <pc:spChg chg="del">
          <ac:chgData name="Tuttle, Monica" userId="966b0d8c-d660-4a10-a8bc-f58daf86d7ad" providerId="ADAL" clId="{28492B9A-0848-488C-84AD-C7BD0608F02E}" dt="2022-05-25T15:59:05.811" v="363"/>
          <ac:spMkLst>
            <pc:docMk/>
            <pc:sldMk cId="1150859544" sldId="256"/>
            <ac:spMk id="12" creationId="{84617302-4B0D-4351-A6BB-6F0930D943AC}"/>
          </ac:spMkLst>
        </pc:spChg>
        <pc:spChg chg="del">
          <ac:chgData name="Tuttle, Monica" userId="966b0d8c-d660-4a10-a8bc-f58daf86d7ad" providerId="ADAL" clId="{28492B9A-0848-488C-84AD-C7BD0608F02E}" dt="2022-05-25T15:59:05.811" v="363"/>
          <ac:spMkLst>
            <pc:docMk/>
            <pc:sldMk cId="1150859544" sldId="256"/>
            <ac:spMk id="14" creationId="{DA2C7802-C2E0-4218-8F89-8DD7CCD2CD1C}"/>
          </ac:spMkLst>
        </pc:spChg>
        <pc:spChg chg="del">
          <ac:chgData name="Tuttle, Monica" userId="966b0d8c-d660-4a10-a8bc-f58daf86d7ad" providerId="ADAL" clId="{28492B9A-0848-488C-84AD-C7BD0608F02E}" dt="2022-05-25T15:59:05.811" v="363"/>
          <ac:spMkLst>
            <pc:docMk/>
            <pc:sldMk cId="1150859544" sldId="256"/>
            <ac:spMk id="16" creationId="{A6D7111A-21E5-4EE9-8A78-10E5530F0116}"/>
          </ac:spMkLst>
        </pc:spChg>
        <pc:spChg chg="del">
          <ac:chgData name="Tuttle, Monica" userId="966b0d8c-d660-4a10-a8bc-f58daf86d7ad" providerId="ADAL" clId="{28492B9A-0848-488C-84AD-C7BD0608F02E}" dt="2022-05-25T15:59:05.811" v="363"/>
          <ac:spMkLst>
            <pc:docMk/>
            <pc:sldMk cId="1150859544" sldId="256"/>
            <ac:spMk id="18" creationId="{A3969E80-A77B-49FC-9122-D89AFD5EE118}"/>
          </ac:spMkLst>
        </pc:spChg>
        <pc:spChg chg="del">
          <ac:chgData name="Tuttle, Monica" userId="966b0d8c-d660-4a10-a8bc-f58daf86d7ad" providerId="ADAL" clId="{28492B9A-0848-488C-84AD-C7BD0608F02E}" dt="2022-05-25T15:59:05.811" v="363"/>
          <ac:spMkLst>
            <pc:docMk/>
            <pc:sldMk cId="1150859544" sldId="256"/>
            <ac:spMk id="20" creationId="{1849CA57-76BD-4CF2-80BA-D7A46A01B7B1}"/>
          </ac:spMkLst>
        </pc:spChg>
        <pc:spChg chg="del">
          <ac:chgData name="Tuttle, Monica" userId="966b0d8c-d660-4a10-a8bc-f58daf86d7ad" providerId="ADAL" clId="{28492B9A-0848-488C-84AD-C7BD0608F02E}" dt="2022-05-25T15:59:05.811" v="363"/>
          <ac:spMkLst>
            <pc:docMk/>
            <pc:sldMk cId="1150859544" sldId="256"/>
            <ac:spMk id="22" creationId="{35E9085E-E730-4768-83D4-6CB7E9897153}"/>
          </ac:spMkLst>
        </pc:spChg>
        <pc:spChg chg="del">
          <ac:chgData name="Tuttle, Monica" userId="966b0d8c-d660-4a10-a8bc-f58daf86d7ad" providerId="ADAL" clId="{28492B9A-0848-488C-84AD-C7BD0608F02E}" dt="2022-05-25T15:59:05.811" v="363"/>
          <ac:spMkLst>
            <pc:docMk/>
            <pc:sldMk cId="1150859544" sldId="256"/>
            <ac:spMk id="24" creationId="{973272FE-A474-4CAE-8CA2-BCC8B476C3F4}"/>
          </ac:spMkLst>
        </pc:spChg>
        <pc:spChg chg="del">
          <ac:chgData name="Tuttle, Monica" userId="966b0d8c-d660-4a10-a8bc-f58daf86d7ad" providerId="ADAL" clId="{28492B9A-0848-488C-84AD-C7BD0608F02E}" dt="2022-05-25T15:59:05.811" v="363"/>
          <ac:spMkLst>
            <pc:docMk/>
            <pc:sldMk cId="1150859544" sldId="256"/>
            <ac:spMk id="26" creationId="{E07981EA-05A6-437C-88D7-B377B92B031D}"/>
          </ac:spMkLst>
        </pc:spChg>
        <pc:spChg chg="del">
          <ac:chgData name="Tuttle, Monica" userId="966b0d8c-d660-4a10-a8bc-f58daf86d7ad" providerId="ADAL" clId="{28492B9A-0848-488C-84AD-C7BD0608F02E}" dt="2022-05-25T15:59:05.811" v="363"/>
          <ac:spMkLst>
            <pc:docMk/>
            <pc:sldMk cId="1150859544" sldId="256"/>
            <ac:spMk id="28" creationId="{15E3C750-986E-4769-B1AE-49289FBEE757}"/>
          </ac:spMkLst>
        </pc:spChg>
      </pc:sldChg>
      <pc:sldChg chg="del">
        <pc:chgData name="Tuttle, Monica" userId="966b0d8c-d660-4a10-a8bc-f58daf86d7ad" providerId="ADAL" clId="{28492B9A-0848-488C-84AD-C7BD0608F02E}" dt="2022-05-24T23:24:09.172" v="153" actId="2696"/>
        <pc:sldMkLst>
          <pc:docMk/>
          <pc:sldMk cId="313974124" sldId="257"/>
        </pc:sldMkLst>
      </pc:sldChg>
      <pc:sldChg chg="addSp delSp modSp mod ord delDesignElem chgLayout modNotesTx">
        <pc:chgData name="Tuttle, Monica" userId="966b0d8c-d660-4a10-a8bc-f58daf86d7ad" providerId="ADAL" clId="{28492B9A-0848-488C-84AD-C7BD0608F02E}" dt="2022-05-25T17:19:50.534" v="504"/>
        <pc:sldMkLst>
          <pc:docMk/>
          <pc:sldMk cId="109656758" sldId="272"/>
        </pc:sldMkLst>
        <pc:spChg chg="del">
          <ac:chgData name="Tuttle, Monica" userId="966b0d8c-d660-4a10-a8bc-f58daf86d7ad" providerId="ADAL" clId="{28492B9A-0848-488C-84AD-C7BD0608F02E}" dt="2022-05-24T23:30:02.314" v="187" actId="6264"/>
          <ac:spMkLst>
            <pc:docMk/>
            <pc:sldMk cId="109656758" sldId="272"/>
            <ac:spMk id="8" creationId="{F3060C83-F051-4F0E-ABAD-AA0DFC48B218}"/>
          </ac:spMkLst>
        </pc:spChg>
        <pc:spChg chg="del">
          <ac:chgData name="Tuttle, Monica" userId="966b0d8c-d660-4a10-a8bc-f58daf86d7ad" providerId="ADAL" clId="{28492B9A-0848-488C-84AD-C7BD0608F02E}" dt="2022-05-24T23:30:02.314" v="187" actId="6264"/>
          <ac:spMkLst>
            <pc:docMk/>
            <pc:sldMk cId="109656758" sldId="272"/>
            <ac:spMk id="10" creationId="{83C98ABE-055B-441F-B07E-44F97F083C39}"/>
          </ac:spMkLst>
        </pc:spChg>
        <pc:spChg chg="del">
          <ac:chgData name="Tuttle, Monica" userId="966b0d8c-d660-4a10-a8bc-f58daf86d7ad" providerId="ADAL" clId="{28492B9A-0848-488C-84AD-C7BD0608F02E}" dt="2022-05-24T23:30:02.314" v="187" actId="6264"/>
          <ac:spMkLst>
            <pc:docMk/>
            <pc:sldMk cId="109656758" sldId="272"/>
            <ac:spMk id="12" creationId="{29FDB030-9B49-4CED-8CCD-4D99382388AC}"/>
          </ac:spMkLst>
        </pc:spChg>
        <pc:spChg chg="del">
          <ac:chgData name="Tuttle, Monica" userId="966b0d8c-d660-4a10-a8bc-f58daf86d7ad" providerId="ADAL" clId="{28492B9A-0848-488C-84AD-C7BD0608F02E}" dt="2022-05-24T23:30:02.314" v="187" actId="6264"/>
          <ac:spMkLst>
            <pc:docMk/>
            <pc:sldMk cId="109656758" sldId="272"/>
            <ac:spMk id="14" creationId="{3783CA14-24A1-485C-8B30-D6A5D87987AD}"/>
          </ac:spMkLst>
        </pc:spChg>
        <pc:spChg chg="del">
          <ac:chgData name="Tuttle, Monica" userId="966b0d8c-d660-4a10-a8bc-f58daf86d7ad" providerId="ADAL" clId="{28492B9A-0848-488C-84AD-C7BD0608F02E}" dt="2022-05-24T23:30:02.314" v="187" actId="6264"/>
          <ac:spMkLst>
            <pc:docMk/>
            <pc:sldMk cId="109656758" sldId="272"/>
            <ac:spMk id="16" creationId="{9A97C86A-04D6-40F7-AE84-31AB43E6A846}"/>
          </ac:spMkLst>
        </pc:spChg>
        <pc:spChg chg="del">
          <ac:chgData name="Tuttle, Monica" userId="966b0d8c-d660-4a10-a8bc-f58daf86d7ad" providerId="ADAL" clId="{28492B9A-0848-488C-84AD-C7BD0608F02E}" dt="2022-05-24T23:30:02.314" v="187" actId="6264"/>
          <ac:spMkLst>
            <pc:docMk/>
            <pc:sldMk cId="109656758" sldId="272"/>
            <ac:spMk id="18" creationId="{FF9F2414-84E8-453E-B1F3-389FDE8192D9}"/>
          </ac:spMkLst>
        </pc:spChg>
        <pc:spChg chg="del">
          <ac:chgData name="Tuttle, Monica" userId="966b0d8c-d660-4a10-a8bc-f58daf86d7ad" providerId="ADAL" clId="{28492B9A-0848-488C-84AD-C7BD0608F02E}" dt="2022-05-24T23:30:02.314" v="187" actId="6264"/>
          <ac:spMkLst>
            <pc:docMk/>
            <pc:sldMk cId="109656758" sldId="272"/>
            <ac:spMk id="20" creationId="{3ECA69A1-7536-43AC-85EF-C7106179F5ED}"/>
          </ac:spMkLst>
        </pc:spChg>
        <pc:picChg chg="mod">
          <ac:chgData name="Tuttle, Monica" userId="966b0d8c-d660-4a10-a8bc-f58daf86d7ad" providerId="ADAL" clId="{28492B9A-0848-488C-84AD-C7BD0608F02E}" dt="2022-05-24T23:29:47.908" v="184" actId="1076"/>
          <ac:picMkLst>
            <pc:docMk/>
            <pc:sldMk cId="109656758" sldId="272"/>
            <ac:picMk id="3" creationId="{116CF494-BD35-401E-9347-E98D358079B1}"/>
          </ac:picMkLst>
        </pc:picChg>
        <pc:picChg chg="add mod">
          <ac:chgData name="Tuttle, Monica" userId="966b0d8c-d660-4a10-a8bc-f58daf86d7ad" providerId="ADAL" clId="{28492B9A-0848-488C-84AD-C7BD0608F02E}" dt="2022-05-24T23:31:23.379" v="190" actId="14826"/>
          <ac:picMkLst>
            <pc:docMk/>
            <pc:sldMk cId="109656758" sldId="272"/>
            <ac:picMk id="4" creationId="{B3BCA6D6-D6F6-480B-8895-9A43BD44E7E6}"/>
          </ac:picMkLst>
        </pc:picChg>
      </pc:sldChg>
      <pc:sldChg chg="addSp delSp modSp mod ord modNotesTx">
        <pc:chgData name="Tuttle, Monica" userId="966b0d8c-d660-4a10-a8bc-f58daf86d7ad" providerId="ADAL" clId="{28492B9A-0848-488C-84AD-C7BD0608F02E}" dt="2022-05-25T17:19:47.918" v="503"/>
        <pc:sldMkLst>
          <pc:docMk/>
          <pc:sldMk cId="458036652" sldId="273"/>
        </pc:sldMkLst>
        <pc:picChg chg="del mod">
          <ac:chgData name="Tuttle, Monica" userId="966b0d8c-d660-4a10-a8bc-f58daf86d7ad" providerId="ADAL" clId="{28492B9A-0848-488C-84AD-C7BD0608F02E}" dt="2022-05-24T23:28:51.762" v="181" actId="478"/>
          <ac:picMkLst>
            <pc:docMk/>
            <pc:sldMk cId="458036652" sldId="273"/>
            <ac:picMk id="3" creationId="{FDD74419-2EF6-4F4A-A6BE-C9509CC6668C}"/>
          </ac:picMkLst>
        </pc:picChg>
        <pc:picChg chg="add mod">
          <ac:chgData name="Tuttle, Monica" userId="966b0d8c-d660-4a10-a8bc-f58daf86d7ad" providerId="ADAL" clId="{28492B9A-0848-488C-84AD-C7BD0608F02E}" dt="2022-05-24T23:29:00.148" v="183" actId="1076"/>
          <ac:picMkLst>
            <pc:docMk/>
            <pc:sldMk cId="458036652" sldId="273"/>
            <ac:picMk id="4" creationId="{FFC70D6A-0115-40DA-A328-D5E0D51D6902}"/>
          </ac:picMkLst>
        </pc:picChg>
        <pc:picChg chg="add">
          <ac:chgData name="Tuttle, Monica" userId="966b0d8c-d660-4a10-a8bc-f58daf86d7ad" providerId="ADAL" clId="{28492B9A-0848-488C-84AD-C7BD0608F02E}" dt="2022-05-24T23:30:48.934" v="189" actId="22"/>
          <ac:picMkLst>
            <pc:docMk/>
            <pc:sldMk cId="458036652" sldId="273"/>
            <ac:picMk id="6" creationId="{54C92C2E-E50D-42AE-AD07-3E922A635815}"/>
          </ac:picMkLst>
        </pc:picChg>
      </pc:sldChg>
      <pc:sldChg chg="modSp del mod">
        <pc:chgData name="Tuttle, Monica" userId="966b0d8c-d660-4a10-a8bc-f58daf86d7ad" providerId="ADAL" clId="{28492B9A-0848-488C-84AD-C7BD0608F02E}" dt="2022-05-24T23:07:07.938" v="38" actId="2696"/>
        <pc:sldMkLst>
          <pc:docMk/>
          <pc:sldMk cId="2087307904" sldId="277"/>
        </pc:sldMkLst>
        <pc:picChg chg="mod">
          <ac:chgData name="Tuttle, Monica" userId="966b0d8c-d660-4a10-a8bc-f58daf86d7ad" providerId="ADAL" clId="{28492B9A-0848-488C-84AD-C7BD0608F02E}" dt="2022-05-24T23:05:06.095" v="18" actId="1076"/>
          <ac:picMkLst>
            <pc:docMk/>
            <pc:sldMk cId="2087307904" sldId="277"/>
            <ac:picMk id="5" creationId="{CBF08168-2CAD-49AB-8DD4-F80336B92B53}"/>
          </ac:picMkLst>
        </pc:picChg>
      </pc:sldChg>
      <pc:sldChg chg="del">
        <pc:chgData name="Tuttle, Monica" userId="966b0d8c-d660-4a10-a8bc-f58daf86d7ad" providerId="ADAL" clId="{28492B9A-0848-488C-84AD-C7BD0608F02E}" dt="2022-05-24T23:00:21.762" v="9" actId="2696"/>
        <pc:sldMkLst>
          <pc:docMk/>
          <pc:sldMk cId="2726889829" sldId="279"/>
        </pc:sldMkLst>
      </pc:sldChg>
      <pc:sldChg chg="addSp delSp modSp mod delDesignElem modNotesTx">
        <pc:chgData name="Tuttle, Monica" userId="966b0d8c-d660-4a10-a8bc-f58daf86d7ad" providerId="ADAL" clId="{28492B9A-0848-488C-84AD-C7BD0608F02E}" dt="2022-05-26T10:42:21.417" v="1678" actId="1076"/>
        <pc:sldMkLst>
          <pc:docMk/>
          <pc:sldMk cId="3732971224" sldId="280"/>
        </pc:sldMkLst>
        <pc:spChg chg="add del mod">
          <ac:chgData name="Tuttle, Monica" userId="966b0d8c-d660-4a10-a8bc-f58daf86d7ad" providerId="ADAL" clId="{28492B9A-0848-488C-84AD-C7BD0608F02E}" dt="2022-05-24T23:08:35.300" v="53" actId="22"/>
          <ac:spMkLst>
            <pc:docMk/>
            <pc:sldMk cId="3732971224" sldId="280"/>
            <ac:spMk id="5" creationId="{FED16CA8-CEFC-4563-994E-E9EAC0262FB2}"/>
          </ac:spMkLst>
        </pc:spChg>
        <pc:spChg chg="add del">
          <ac:chgData name="Tuttle, Monica" userId="966b0d8c-d660-4a10-a8bc-f58daf86d7ad" providerId="ADAL" clId="{28492B9A-0848-488C-84AD-C7BD0608F02E}" dt="2022-05-24T23:06:25.492" v="23" actId="26606"/>
          <ac:spMkLst>
            <pc:docMk/>
            <pc:sldMk cId="3732971224" sldId="280"/>
            <ac:spMk id="15" creationId="{F83B1BEA-1159-4AE5-AD9B-9440E5189009}"/>
          </ac:spMkLst>
        </pc:spChg>
        <pc:spChg chg="add del">
          <ac:chgData name="Tuttle, Monica" userId="966b0d8c-d660-4a10-a8bc-f58daf86d7ad" providerId="ADAL" clId="{28492B9A-0848-488C-84AD-C7BD0608F02E}" dt="2022-05-24T23:06:25.492" v="23" actId="26606"/>
          <ac:spMkLst>
            <pc:docMk/>
            <pc:sldMk cId="3732971224" sldId="280"/>
            <ac:spMk id="24" creationId="{5D50C310-510F-45B8-81D2-BE905D5C6D58}"/>
          </ac:spMkLst>
        </pc:spChg>
        <pc:spChg chg="add del">
          <ac:chgData name="Tuttle, Monica" userId="966b0d8c-d660-4a10-a8bc-f58daf86d7ad" providerId="ADAL" clId="{28492B9A-0848-488C-84AD-C7BD0608F02E}" dt="2022-05-24T23:06:25.492" v="23" actId="26606"/>
          <ac:spMkLst>
            <pc:docMk/>
            <pc:sldMk cId="3732971224" sldId="280"/>
            <ac:spMk id="25" creationId="{ADE82137-58FB-28A9-FB6C-653218D5C2B3}"/>
          </ac:spMkLst>
        </pc:spChg>
        <pc:spChg chg="add del">
          <ac:chgData name="Tuttle, Monica" userId="966b0d8c-d660-4a10-a8bc-f58daf86d7ad" providerId="ADAL" clId="{28492B9A-0848-488C-84AD-C7BD0608F02E}" dt="2022-05-24T23:06:41.506" v="29" actId="26606"/>
          <ac:spMkLst>
            <pc:docMk/>
            <pc:sldMk cId="3732971224" sldId="280"/>
            <ac:spMk id="26" creationId="{5E52985E-2553-471E-82AA-5ED7A329890A}"/>
          </ac:spMkLst>
        </pc:spChg>
        <pc:spChg chg="add del">
          <ac:chgData name="Tuttle, Monica" userId="966b0d8c-d660-4a10-a8bc-f58daf86d7ad" providerId="ADAL" clId="{28492B9A-0848-488C-84AD-C7BD0608F02E}" dt="2022-05-24T23:06:28.879" v="25" actId="26606"/>
          <ac:spMkLst>
            <pc:docMk/>
            <pc:sldMk cId="3732971224" sldId="280"/>
            <ac:spMk id="28" creationId="{385E1BDC-A9B0-4A87-82E3-F3187F69A802}"/>
          </ac:spMkLst>
        </pc:spChg>
        <pc:spChg chg="add del">
          <ac:chgData name="Tuttle, Monica" userId="966b0d8c-d660-4a10-a8bc-f58daf86d7ad" providerId="ADAL" clId="{28492B9A-0848-488C-84AD-C7BD0608F02E}" dt="2022-05-24T23:06:28.879" v="25" actId="26606"/>
          <ac:spMkLst>
            <pc:docMk/>
            <pc:sldMk cId="3732971224" sldId="280"/>
            <ac:spMk id="30" creationId="{0990C621-3B8B-4820-8328-D47EF7CE823C}"/>
          </ac:spMkLst>
        </pc:spChg>
        <pc:spChg chg="add del">
          <ac:chgData name="Tuttle, Monica" userId="966b0d8c-d660-4a10-a8bc-f58daf86d7ad" providerId="ADAL" clId="{28492B9A-0848-488C-84AD-C7BD0608F02E}" dt="2022-05-24T23:06:28.879" v="25" actId="26606"/>
          <ac:spMkLst>
            <pc:docMk/>
            <pc:sldMk cId="3732971224" sldId="280"/>
            <ac:spMk id="32" creationId="{C1A2385B-1D2A-4E17-84FA-6CB7F0AAE473}"/>
          </ac:spMkLst>
        </pc:spChg>
        <pc:spChg chg="add del">
          <ac:chgData name="Tuttle, Monica" userId="966b0d8c-d660-4a10-a8bc-f58daf86d7ad" providerId="ADAL" clId="{28492B9A-0848-488C-84AD-C7BD0608F02E}" dt="2022-05-24T23:06:28.879" v="25" actId="26606"/>
          <ac:spMkLst>
            <pc:docMk/>
            <pc:sldMk cId="3732971224" sldId="280"/>
            <ac:spMk id="34" creationId="{5E791F2F-79DB-4CC0-9FA1-001E3E91E8B7}"/>
          </ac:spMkLst>
        </pc:spChg>
        <pc:spChg chg="add del">
          <ac:chgData name="Tuttle, Monica" userId="966b0d8c-d660-4a10-a8bc-f58daf86d7ad" providerId="ADAL" clId="{28492B9A-0848-488C-84AD-C7BD0608F02E}" dt="2022-05-24T23:06:28.879" v="25" actId="26606"/>
          <ac:spMkLst>
            <pc:docMk/>
            <pc:sldMk cId="3732971224" sldId="280"/>
            <ac:spMk id="37" creationId="{4B2940A0-D47B-2D4B-0814-DD96104F1C42}"/>
          </ac:spMkLst>
        </pc:spChg>
        <pc:spChg chg="add del">
          <ac:chgData name="Tuttle, Monica" userId="966b0d8c-d660-4a10-a8bc-f58daf86d7ad" providerId="ADAL" clId="{28492B9A-0848-488C-84AD-C7BD0608F02E}" dt="2022-05-24T23:06:41.506" v="29" actId="26606"/>
          <ac:spMkLst>
            <pc:docMk/>
            <pc:sldMk cId="3732971224" sldId="280"/>
            <ac:spMk id="42" creationId="{F1476DB1-0FCC-EFAB-89F1-67389D658AEA}"/>
          </ac:spMkLst>
        </pc:spChg>
        <pc:spChg chg="add del">
          <ac:chgData name="Tuttle, Monica" userId="966b0d8c-d660-4a10-a8bc-f58daf86d7ad" providerId="ADAL" clId="{28492B9A-0848-488C-84AD-C7BD0608F02E}" dt="2022-05-24T23:06:42.318" v="31" actId="26606"/>
          <ac:spMkLst>
            <pc:docMk/>
            <pc:sldMk cId="3732971224" sldId="280"/>
            <ac:spMk id="44" creationId="{C05BDF5B-0396-8F86-2F16-25A0F6F49C13}"/>
          </ac:spMkLst>
        </pc:spChg>
        <pc:spChg chg="add del">
          <ac:chgData name="Tuttle, Monica" userId="966b0d8c-d660-4a10-a8bc-f58daf86d7ad" providerId="ADAL" clId="{28492B9A-0848-488C-84AD-C7BD0608F02E}" dt="2022-05-24T23:06:42.318" v="31" actId="26606"/>
          <ac:spMkLst>
            <pc:docMk/>
            <pc:sldMk cId="3732971224" sldId="280"/>
            <ac:spMk id="46" creationId="{5AAE9118-0436-4488-AC4A-C14DF6A7B6B1}"/>
          </ac:spMkLst>
        </pc:spChg>
        <pc:spChg chg="add del">
          <ac:chgData name="Tuttle, Monica" userId="966b0d8c-d660-4a10-a8bc-f58daf86d7ad" providerId="ADAL" clId="{28492B9A-0848-488C-84AD-C7BD0608F02E}" dt="2022-05-24T23:06:42.318" v="31" actId="26606"/>
          <ac:spMkLst>
            <pc:docMk/>
            <pc:sldMk cId="3732971224" sldId="280"/>
            <ac:spMk id="47" creationId="{48AADC38-41AB-482C-B8C3-6B9CD91B678A}"/>
          </ac:spMkLst>
        </pc:spChg>
        <pc:spChg chg="add del">
          <ac:chgData name="Tuttle, Monica" userId="966b0d8c-d660-4a10-a8bc-f58daf86d7ad" providerId="ADAL" clId="{28492B9A-0848-488C-84AD-C7BD0608F02E}" dt="2022-05-24T23:07:46.528" v="49" actId="26606"/>
          <ac:spMkLst>
            <pc:docMk/>
            <pc:sldMk cId="3732971224" sldId="280"/>
            <ac:spMk id="48" creationId="{A9F529C3-C941-49FD-8C67-82F134F64BDB}"/>
          </ac:spMkLst>
        </pc:spChg>
        <pc:spChg chg="add del">
          <ac:chgData name="Tuttle, Monica" userId="966b0d8c-d660-4a10-a8bc-f58daf86d7ad" providerId="ADAL" clId="{28492B9A-0848-488C-84AD-C7BD0608F02E}" dt="2022-05-24T23:06:46.029" v="33" actId="26606"/>
          <ac:spMkLst>
            <pc:docMk/>
            <pc:sldMk cId="3732971224" sldId="280"/>
            <ac:spMk id="50" creationId="{385E1BDC-A9B0-4A87-82E3-F3187F69A802}"/>
          </ac:spMkLst>
        </pc:spChg>
        <pc:spChg chg="add del">
          <ac:chgData name="Tuttle, Monica" userId="966b0d8c-d660-4a10-a8bc-f58daf86d7ad" providerId="ADAL" clId="{28492B9A-0848-488C-84AD-C7BD0608F02E}" dt="2022-05-24T23:06:46.029" v="33" actId="26606"/>
          <ac:spMkLst>
            <pc:docMk/>
            <pc:sldMk cId="3732971224" sldId="280"/>
            <ac:spMk id="52" creationId="{0990C621-3B8B-4820-8328-D47EF7CE823C}"/>
          </ac:spMkLst>
        </pc:spChg>
        <pc:spChg chg="add del">
          <ac:chgData name="Tuttle, Monica" userId="966b0d8c-d660-4a10-a8bc-f58daf86d7ad" providerId="ADAL" clId="{28492B9A-0848-488C-84AD-C7BD0608F02E}" dt="2022-05-24T23:06:46.029" v="33" actId="26606"/>
          <ac:spMkLst>
            <pc:docMk/>
            <pc:sldMk cId="3732971224" sldId="280"/>
            <ac:spMk id="54" creationId="{C1A2385B-1D2A-4E17-84FA-6CB7F0AAE473}"/>
          </ac:spMkLst>
        </pc:spChg>
        <pc:spChg chg="add del">
          <ac:chgData name="Tuttle, Monica" userId="966b0d8c-d660-4a10-a8bc-f58daf86d7ad" providerId="ADAL" clId="{28492B9A-0848-488C-84AD-C7BD0608F02E}" dt="2022-05-24T23:06:46.029" v="33" actId="26606"/>
          <ac:spMkLst>
            <pc:docMk/>
            <pc:sldMk cId="3732971224" sldId="280"/>
            <ac:spMk id="55" creationId="{5E791F2F-79DB-4CC0-9FA1-001E3E91E8B7}"/>
          </ac:spMkLst>
        </pc:spChg>
        <pc:spChg chg="add del">
          <ac:chgData name="Tuttle, Monica" userId="966b0d8c-d660-4a10-a8bc-f58daf86d7ad" providerId="ADAL" clId="{28492B9A-0848-488C-84AD-C7BD0608F02E}" dt="2022-05-24T23:06:46.029" v="33" actId="26606"/>
          <ac:spMkLst>
            <pc:docMk/>
            <pc:sldMk cId="3732971224" sldId="280"/>
            <ac:spMk id="56" creationId="{4B2940A0-D47B-2D4B-0814-DD96104F1C42}"/>
          </ac:spMkLst>
        </pc:spChg>
        <pc:spChg chg="add del">
          <ac:chgData name="Tuttle, Monica" userId="966b0d8c-d660-4a10-a8bc-f58daf86d7ad" providerId="ADAL" clId="{28492B9A-0848-488C-84AD-C7BD0608F02E}" dt="2022-05-24T23:07:46.528" v="49" actId="26606"/>
          <ac:spMkLst>
            <pc:docMk/>
            <pc:sldMk cId="3732971224" sldId="280"/>
            <ac:spMk id="57" creationId="{20586029-32A0-47E5-9AEC-AE3ABA6B94D0}"/>
          </ac:spMkLst>
        </pc:spChg>
        <pc:spChg chg="add del">
          <ac:chgData name="Tuttle, Monica" userId="966b0d8c-d660-4a10-a8bc-f58daf86d7ad" providerId="ADAL" clId="{28492B9A-0848-488C-84AD-C7BD0608F02E}" dt="2022-05-24T23:07:44.638" v="46" actId="26606"/>
          <ac:spMkLst>
            <pc:docMk/>
            <pc:sldMk cId="3732971224" sldId="280"/>
            <ac:spMk id="63" creationId="{A9F529C3-C941-49FD-8C67-82F134F64BDB}"/>
          </ac:spMkLst>
        </pc:spChg>
        <pc:spChg chg="add del">
          <ac:chgData name="Tuttle, Monica" userId="966b0d8c-d660-4a10-a8bc-f58daf86d7ad" providerId="ADAL" clId="{28492B9A-0848-488C-84AD-C7BD0608F02E}" dt="2022-05-24T23:07:44.638" v="46" actId="26606"/>
          <ac:spMkLst>
            <pc:docMk/>
            <pc:sldMk cId="3732971224" sldId="280"/>
            <ac:spMk id="65" creationId="{20586029-32A0-47E5-9AEC-AE3ABA6B94D0}"/>
          </ac:spMkLst>
        </pc:spChg>
        <pc:spChg chg="add del">
          <ac:chgData name="Tuttle, Monica" userId="966b0d8c-d660-4a10-a8bc-f58daf86d7ad" providerId="ADAL" clId="{28492B9A-0848-488C-84AD-C7BD0608F02E}" dt="2022-05-24T23:09:19.426" v="62" actId="26606"/>
          <ac:spMkLst>
            <pc:docMk/>
            <pc:sldMk cId="3732971224" sldId="280"/>
            <ac:spMk id="71" creationId="{A9F529C3-C941-49FD-8C67-82F134F64BDB}"/>
          </ac:spMkLst>
        </pc:spChg>
        <pc:spChg chg="add del">
          <ac:chgData name="Tuttle, Monica" userId="966b0d8c-d660-4a10-a8bc-f58daf86d7ad" providerId="ADAL" clId="{28492B9A-0848-488C-84AD-C7BD0608F02E}" dt="2022-05-24T23:09:19.426" v="62" actId="26606"/>
          <ac:spMkLst>
            <pc:docMk/>
            <pc:sldMk cId="3732971224" sldId="280"/>
            <ac:spMk id="72" creationId="{20586029-32A0-47E5-9AEC-AE3ABA6B94D0}"/>
          </ac:spMkLst>
        </pc:spChg>
        <pc:spChg chg="add del">
          <ac:chgData name="Tuttle, Monica" userId="966b0d8c-d660-4a10-a8bc-f58daf86d7ad" providerId="ADAL" clId="{28492B9A-0848-488C-84AD-C7BD0608F02E}" dt="2022-05-25T15:59:05.811" v="363"/>
          <ac:spMkLst>
            <pc:docMk/>
            <pc:sldMk cId="3732971224" sldId="280"/>
            <ac:spMk id="78" creationId="{A9F529C3-C941-49FD-8C67-82F134F64BDB}"/>
          </ac:spMkLst>
        </pc:spChg>
        <pc:spChg chg="add del">
          <ac:chgData name="Tuttle, Monica" userId="966b0d8c-d660-4a10-a8bc-f58daf86d7ad" providerId="ADAL" clId="{28492B9A-0848-488C-84AD-C7BD0608F02E}" dt="2022-05-25T15:59:05.811" v="363"/>
          <ac:spMkLst>
            <pc:docMk/>
            <pc:sldMk cId="3732971224" sldId="280"/>
            <ac:spMk id="80" creationId="{20586029-32A0-47E5-9AEC-AE3ABA6B94D0}"/>
          </ac:spMkLst>
        </pc:spChg>
        <pc:picChg chg="add del mod">
          <ac:chgData name="Tuttle, Monica" userId="966b0d8c-d660-4a10-a8bc-f58daf86d7ad" providerId="ADAL" clId="{28492B9A-0848-488C-84AD-C7BD0608F02E}" dt="2022-05-24T23:08:00.800" v="51" actId="478"/>
          <ac:picMkLst>
            <pc:docMk/>
            <pc:sldMk cId="3732971224" sldId="280"/>
            <ac:picMk id="3" creationId="{D78150E8-50ED-421E-812A-383061C9CEA9}"/>
          </ac:picMkLst>
        </pc:picChg>
        <pc:picChg chg="add mod ord modCrop">
          <ac:chgData name="Tuttle, Monica" userId="966b0d8c-d660-4a10-a8bc-f58daf86d7ad" providerId="ADAL" clId="{28492B9A-0848-488C-84AD-C7BD0608F02E}" dt="2022-05-26T10:42:21.417" v="1678" actId="1076"/>
          <ac:picMkLst>
            <pc:docMk/>
            <pc:sldMk cId="3732971224" sldId="280"/>
            <ac:picMk id="7" creationId="{7D64273B-5CB2-462E-B437-62594AA908BE}"/>
          </ac:picMkLst>
        </pc:picChg>
        <pc:picChg chg="del mod ord">
          <ac:chgData name="Tuttle, Monica" userId="966b0d8c-d660-4a10-a8bc-f58daf86d7ad" providerId="ADAL" clId="{28492B9A-0848-488C-84AD-C7BD0608F02E}" dt="2022-05-24T23:08:02.527" v="52" actId="478"/>
          <ac:picMkLst>
            <pc:docMk/>
            <pc:sldMk cId="3732971224" sldId="280"/>
            <ac:picMk id="9" creationId="{25F6D518-4116-4B1F-8EC4-D569BE8BD1A4}"/>
          </ac:picMkLst>
        </pc:picChg>
        <pc:picChg chg="add mod">
          <ac:chgData name="Tuttle, Monica" userId="966b0d8c-d660-4a10-a8bc-f58daf86d7ad" providerId="ADAL" clId="{28492B9A-0848-488C-84AD-C7BD0608F02E}" dt="2022-05-26T10:42:20.869" v="1677" actId="1076"/>
          <ac:picMkLst>
            <pc:docMk/>
            <pc:sldMk cId="3732971224" sldId="280"/>
            <ac:picMk id="10" creationId="{9A188759-B774-4B58-A576-743F55D206FA}"/>
          </ac:picMkLst>
        </pc:picChg>
        <pc:cxnChg chg="add del">
          <ac:chgData name="Tuttle, Monica" userId="966b0d8c-d660-4a10-a8bc-f58daf86d7ad" providerId="ADAL" clId="{28492B9A-0848-488C-84AD-C7BD0608F02E}" dt="2022-05-24T23:06:41.506" v="29" actId="26606"/>
          <ac:cxnSpMkLst>
            <pc:docMk/>
            <pc:sldMk cId="3732971224" sldId="280"/>
            <ac:cxnSpMk id="39" creationId="{DAE3ABC6-4042-4293-A7DF-F01181363B7E}"/>
          </ac:cxnSpMkLst>
        </pc:cxnChg>
        <pc:cxnChg chg="add del">
          <ac:chgData name="Tuttle, Monica" userId="966b0d8c-d660-4a10-a8bc-f58daf86d7ad" providerId="ADAL" clId="{28492B9A-0848-488C-84AD-C7BD0608F02E}" dt="2022-05-24T23:07:46.528" v="49" actId="26606"/>
          <ac:cxnSpMkLst>
            <pc:docMk/>
            <pc:sldMk cId="3732971224" sldId="280"/>
            <ac:cxnSpMk id="58" creationId="{8C730EAB-A532-4295-A302-FB4B90DB9F5E}"/>
          </ac:cxnSpMkLst>
        </pc:cxnChg>
        <pc:cxnChg chg="add del">
          <ac:chgData name="Tuttle, Monica" userId="966b0d8c-d660-4a10-a8bc-f58daf86d7ad" providerId="ADAL" clId="{28492B9A-0848-488C-84AD-C7BD0608F02E}" dt="2022-05-24T23:07:44.638" v="46" actId="26606"/>
          <ac:cxnSpMkLst>
            <pc:docMk/>
            <pc:sldMk cId="3732971224" sldId="280"/>
            <ac:cxnSpMk id="67" creationId="{8C730EAB-A532-4295-A302-FB4B90DB9F5E}"/>
          </ac:cxnSpMkLst>
        </pc:cxnChg>
        <pc:cxnChg chg="add del">
          <ac:chgData name="Tuttle, Monica" userId="966b0d8c-d660-4a10-a8bc-f58daf86d7ad" providerId="ADAL" clId="{28492B9A-0848-488C-84AD-C7BD0608F02E}" dt="2022-05-24T23:07:46.513" v="48" actId="26606"/>
          <ac:cxnSpMkLst>
            <pc:docMk/>
            <pc:sldMk cId="3732971224" sldId="280"/>
            <ac:cxnSpMk id="69" creationId="{4D56677B-C0B7-4DAC-ACAD-8054FF1B599A}"/>
          </ac:cxnSpMkLst>
        </pc:cxnChg>
        <pc:cxnChg chg="add del">
          <ac:chgData name="Tuttle, Monica" userId="966b0d8c-d660-4a10-a8bc-f58daf86d7ad" providerId="ADAL" clId="{28492B9A-0848-488C-84AD-C7BD0608F02E}" dt="2022-05-24T23:09:19.426" v="62" actId="26606"/>
          <ac:cxnSpMkLst>
            <pc:docMk/>
            <pc:sldMk cId="3732971224" sldId="280"/>
            <ac:cxnSpMk id="73" creationId="{8C730EAB-A532-4295-A302-FB4B90DB9F5E}"/>
          </ac:cxnSpMkLst>
        </pc:cxnChg>
        <pc:cxnChg chg="add del">
          <ac:chgData name="Tuttle, Monica" userId="966b0d8c-d660-4a10-a8bc-f58daf86d7ad" providerId="ADAL" clId="{28492B9A-0848-488C-84AD-C7BD0608F02E}" dt="2022-05-25T15:59:05.811" v="363"/>
          <ac:cxnSpMkLst>
            <pc:docMk/>
            <pc:sldMk cId="3732971224" sldId="280"/>
            <ac:cxnSpMk id="82" creationId="{8C730EAB-A532-4295-A302-FB4B90DB9F5E}"/>
          </ac:cxnSpMkLst>
        </pc:cxnChg>
      </pc:sldChg>
      <pc:sldChg chg="addSp delSp modSp del mod">
        <pc:chgData name="Tuttle, Monica" userId="966b0d8c-d660-4a10-a8bc-f58daf86d7ad" providerId="ADAL" clId="{28492B9A-0848-488C-84AD-C7BD0608F02E}" dt="2022-05-24T23:19:59.789" v="132" actId="2696"/>
        <pc:sldMkLst>
          <pc:docMk/>
          <pc:sldMk cId="288861670" sldId="281"/>
        </pc:sldMkLst>
        <pc:spChg chg="add del mod">
          <ac:chgData name="Tuttle, Monica" userId="966b0d8c-d660-4a10-a8bc-f58daf86d7ad" providerId="ADAL" clId="{28492B9A-0848-488C-84AD-C7BD0608F02E}" dt="2022-05-24T23:16:48.261" v="122" actId="478"/>
          <ac:spMkLst>
            <pc:docMk/>
            <pc:sldMk cId="288861670" sldId="281"/>
            <ac:spMk id="3" creationId="{AA387269-5436-48E4-97B5-9E6E4ADF85FB}"/>
          </ac:spMkLst>
        </pc:spChg>
        <pc:picChg chg="add">
          <ac:chgData name="Tuttle, Monica" userId="966b0d8c-d660-4a10-a8bc-f58daf86d7ad" providerId="ADAL" clId="{28492B9A-0848-488C-84AD-C7BD0608F02E}" dt="2022-05-24T23:18:39.357" v="124" actId="22"/>
          <ac:picMkLst>
            <pc:docMk/>
            <pc:sldMk cId="288861670" sldId="281"/>
            <ac:picMk id="5" creationId="{93AF8989-26C9-4C0E-A28C-9E3BDD934590}"/>
          </ac:picMkLst>
        </pc:picChg>
        <pc:picChg chg="del mod">
          <ac:chgData name="Tuttle, Monica" userId="966b0d8c-d660-4a10-a8bc-f58daf86d7ad" providerId="ADAL" clId="{28492B9A-0848-488C-84AD-C7BD0608F02E}" dt="2022-05-24T23:16:43.857" v="120" actId="478"/>
          <ac:picMkLst>
            <pc:docMk/>
            <pc:sldMk cId="288861670" sldId="281"/>
            <ac:picMk id="17" creationId="{7CA6EB92-2B35-4405-A48A-029504AE1E59}"/>
          </ac:picMkLst>
        </pc:picChg>
      </pc:sldChg>
      <pc:sldChg chg="del">
        <pc:chgData name="Tuttle, Monica" userId="966b0d8c-d660-4a10-a8bc-f58daf86d7ad" providerId="ADAL" clId="{28492B9A-0848-488C-84AD-C7BD0608F02E}" dt="2022-05-24T23:16:53.631" v="123" actId="2696"/>
        <pc:sldMkLst>
          <pc:docMk/>
          <pc:sldMk cId="2744891812" sldId="282"/>
        </pc:sldMkLst>
      </pc:sldChg>
      <pc:sldChg chg="modSp del mod ord modShow modNotesTx">
        <pc:chgData name="Tuttle, Monica" userId="966b0d8c-d660-4a10-a8bc-f58daf86d7ad" providerId="ADAL" clId="{28492B9A-0848-488C-84AD-C7BD0608F02E}" dt="2022-05-26T10:52:24.943" v="1758" actId="2696"/>
        <pc:sldMkLst>
          <pc:docMk/>
          <pc:sldMk cId="1995458806" sldId="283"/>
        </pc:sldMkLst>
        <pc:picChg chg="mod">
          <ac:chgData name="Tuttle, Monica" userId="966b0d8c-d660-4a10-a8bc-f58daf86d7ad" providerId="ADAL" clId="{28492B9A-0848-488C-84AD-C7BD0608F02E}" dt="2022-05-24T23:24:46.017" v="156" actId="14826"/>
          <ac:picMkLst>
            <pc:docMk/>
            <pc:sldMk cId="1995458806" sldId="283"/>
            <ac:picMk id="3" creationId="{6B092272-37FB-418E-B2D3-B64229731F53}"/>
          </ac:picMkLst>
        </pc:picChg>
      </pc:sldChg>
      <pc:sldChg chg="addSp delSp modSp mod modNotesTx">
        <pc:chgData name="Tuttle, Monica" userId="966b0d8c-d660-4a10-a8bc-f58daf86d7ad" providerId="ADAL" clId="{28492B9A-0848-488C-84AD-C7BD0608F02E}" dt="2022-05-26T10:51:46.377" v="1754" actId="1076"/>
        <pc:sldMkLst>
          <pc:docMk/>
          <pc:sldMk cId="2100202879" sldId="284"/>
        </pc:sldMkLst>
        <pc:picChg chg="add del mod modCrop">
          <ac:chgData name="Tuttle, Monica" userId="966b0d8c-d660-4a10-a8bc-f58daf86d7ad" providerId="ADAL" clId="{28492B9A-0848-488C-84AD-C7BD0608F02E}" dt="2022-05-25T14:56:54.405" v="273" actId="478"/>
          <ac:picMkLst>
            <pc:docMk/>
            <pc:sldMk cId="2100202879" sldId="284"/>
            <ac:picMk id="3" creationId="{EA2499A6-F6DA-4EB6-9545-C0FFAADD7603}"/>
          </ac:picMkLst>
        </pc:picChg>
        <pc:picChg chg="add mod">
          <ac:chgData name="Tuttle, Monica" userId="966b0d8c-d660-4a10-a8bc-f58daf86d7ad" providerId="ADAL" clId="{28492B9A-0848-488C-84AD-C7BD0608F02E}" dt="2022-05-26T10:51:46.377" v="1754" actId="1076"/>
          <ac:picMkLst>
            <pc:docMk/>
            <pc:sldMk cId="2100202879" sldId="284"/>
            <ac:picMk id="4" creationId="{AEF7337E-B336-4AF6-AA4E-95AC92ACF170}"/>
          </ac:picMkLst>
        </pc:picChg>
        <pc:picChg chg="del mod">
          <ac:chgData name="Tuttle, Monica" userId="966b0d8c-d660-4a10-a8bc-f58daf86d7ad" providerId="ADAL" clId="{28492B9A-0848-488C-84AD-C7BD0608F02E}" dt="2022-05-25T13:10:24.761" v="218" actId="478"/>
          <ac:picMkLst>
            <pc:docMk/>
            <pc:sldMk cId="2100202879" sldId="284"/>
            <ac:picMk id="5" creationId="{78A206EE-22BA-49BD-9143-F1BA5FC5C056}"/>
          </ac:picMkLst>
        </pc:picChg>
      </pc:sldChg>
      <pc:sldChg chg="addSp delSp modSp del mod modNotesTx">
        <pc:chgData name="Tuttle, Monica" userId="966b0d8c-d660-4a10-a8bc-f58daf86d7ad" providerId="ADAL" clId="{28492B9A-0848-488C-84AD-C7BD0608F02E}" dt="2022-05-26T10:52:21.552" v="1757" actId="2696"/>
        <pc:sldMkLst>
          <pc:docMk/>
          <pc:sldMk cId="2064012928" sldId="285"/>
        </pc:sldMkLst>
        <pc:picChg chg="del mod">
          <ac:chgData name="Tuttle, Monica" userId="966b0d8c-d660-4a10-a8bc-f58daf86d7ad" providerId="ADAL" clId="{28492B9A-0848-488C-84AD-C7BD0608F02E}" dt="2022-05-24T23:23:29.920" v="147" actId="478"/>
          <ac:picMkLst>
            <pc:docMk/>
            <pc:sldMk cId="2064012928" sldId="285"/>
            <ac:picMk id="3" creationId="{553D9FB6-8B7E-46A6-8374-6DB075E7FC36}"/>
          </ac:picMkLst>
        </pc:picChg>
        <pc:picChg chg="add mod modCrop">
          <ac:chgData name="Tuttle, Monica" userId="966b0d8c-d660-4a10-a8bc-f58daf86d7ad" providerId="ADAL" clId="{28492B9A-0848-488C-84AD-C7BD0608F02E}" dt="2022-05-25T14:59:03.859" v="281" actId="732"/>
          <ac:picMkLst>
            <pc:docMk/>
            <pc:sldMk cId="2064012928" sldId="285"/>
            <ac:picMk id="3" creationId="{7042E272-0F0F-4C02-A3F8-249B2D151FEF}"/>
          </ac:picMkLst>
        </pc:picChg>
        <pc:picChg chg="add del mod">
          <ac:chgData name="Tuttle, Monica" userId="966b0d8c-d660-4a10-a8bc-f58daf86d7ad" providerId="ADAL" clId="{28492B9A-0848-488C-84AD-C7BD0608F02E}" dt="2022-05-25T13:11:15.700" v="222" actId="478"/>
          <ac:picMkLst>
            <pc:docMk/>
            <pc:sldMk cId="2064012928" sldId="285"/>
            <ac:picMk id="4" creationId="{E321486B-56C3-4D3D-87DA-7346081CEE9B}"/>
          </ac:picMkLst>
        </pc:picChg>
      </pc:sldChg>
      <pc:sldChg chg="addSp delSp modSp mod ord modNotesTx">
        <pc:chgData name="Tuttle, Monica" userId="966b0d8c-d660-4a10-a8bc-f58daf86d7ad" providerId="ADAL" clId="{28492B9A-0848-488C-84AD-C7BD0608F02E}" dt="2022-05-26T10:52:17.867" v="1756"/>
        <pc:sldMkLst>
          <pc:docMk/>
          <pc:sldMk cId="2894725150" sldId="286"/>
        </pc:sldMkLst>
        <pc:picChg chg="del mod">
          <ac:chgData name="Tuttle, Monica" userId="966b0d8c-d660-4a10-a8bc-f58daf86d7ad" providerId="ADAL" clId="{28492B9A-0848-488C-84AD-C7BD0608F02E}" dt="2022-05-24T23:25:42.660" v="165" actId="478"/>
          <ac:picMkLst>
            <pc:docMk/>
            <pc:sldMk cId="2894725150" sldId="286"/>
            <ac:picMk id="3" creationId="{313B52A1-C4AF-47F5-A322-D37F20D9CF8E}"/>
          </ac:picMkLst>
        </pc:picChg>
        <pc:picChg chg="add mod">
          <ac:chgData name="Tuttle, Monica" userId="966b0d8c-d660-4a10-a8bc-f58daf86d7ad" providerId="ADAL" clId="{28492B9A-0848-488C-84AD-C7BD0608F02E}" dt="2022-05-24T23:25:54.573" v="170" actId="1076"/>
          <ac:picMkLst>
            <pc:docMk/>
            <pc:sldMk cId="2894725150" sldId="286"/>
            <ac:picMk id="4" creationId="{2CD62A3F-CF0F-4C62-A42A-B8B9D1899190}"/>
          </ac:picMkLst>
        </pc:picChg>
      </pc:sldChg>
      <pc:sldChg chg="addSp delSp modSp del mod modShow modNotesTx">
        <pc:chgData name="Tuttle, Monica" userId="966b0d8c-d660-4a10-a8bc-f58daf86d7ad" providerId="ADAL" clId="{28492B9A-0848-488C-84AD-C7BD0608F02E}" dt="2022-05-26T10:52:32.130" v="1759" actId="2696"/>
        <pc:sldMkLst>
          <pc:docMk/>
          <pc:sldMk cId="2734633448" sldId="287"/>
        </pc:sldMkLst>
        <pc:picChg chg="del">
          <ac:chgData name="Tuttle, Monica" userId="966b0d8c-d660-4a10-a8bc-f58daf86d7ad" providerId="ADAL" clId="{28492B9A-0848-488C-84AD-C7BD0608F02E}" dt="2022-05-24T23:26:01.319" v="171" actId="478"/>
          <ac:picMkLst>
            <pc:docMk/>
            <pc:sldMk cId="2734633448" sldId="287"/>
            <ac:picMk id="3" creationId="{4526DBD3-D178-4D4F-9E97-6C71EF207350}"/>
          </ac:picMkLst>
        </pc:picChg>
        <pc:picChg chg="add mod">
          <ac:chgData name="Tuttle, Monica" userId="966b0d8c-d660-4a10-a8bc-f58daf86d7ad" providerId="ADAL" clId="{28492B9A-0848-488C-84AD-C7BD0608F02E}" dt="2022-05-24T23:32:33.802" v="196" actId="1076"/>
          <ac:picMkLst>
            <pc:docMk/>
            <pc:sldMk cId="2734633448" sldId="287"/>
            <ac:picMk id="4" creationId="{EBD6D560-5E21-481E-9FA6-B2FB6BBB66FF}"/>
          </ac:picMkLst>
        </pc:picChg>
      </pc:sldChg>
      <pc:sldChg chg="addSp delSp modSp new del mod setBg">
        <pc:chgData name="Tuttle, Monica" userId="966b0d8c-d660-4a10-a8bc-f58daf86d7ad" providerId="ADAL" clId="{28492B9A-0848-488C-84AD-C7BD0608F02E}" dt="2022-05-25T14:53:58.048" v="259" actId="2696"/>
        <pc:sldMkLst>
          <pc:docMk/>
          <pc:sldMk cId="580694987" sldId="288"/>
        </pc:sldMkLst>
        <pc:spChg chg="del">
          <ac:chgData name="Tuttle, Monica" userId="966b0d8c-d660-4a10-a8bc-f58daf86d7ad" providerId="ADAL" clId="{28492B9A-0848-488C-84AD-C7BD0608F02E}" dt="2022-05-24T23:13:32.543" v="79" actId="478"/>
          <ac:spMkLst>
            <pc:docMk/>
            <pc:sldMk cId="580694987" sldId="288"/>
            <ac:spMk id="2" creationId="{60439974-215E-4AF0-8360-385D47677E4D}"/>
          </ac:spMkLst>
        </pc:spChg>
        <pc:spChg chg="del">
          <ac:chgData name="Tuttle, Monica" userId="966b0d8c-d660-4a10-a8bc-f58daf86d7ad" providerId="ADAL" clId="{28492B9A-0848-488C-84AD-C7BD0608F02E}" dt="2022-05-24T23:13:30.154" v="78" actId="478"/>
          <ac:spMkLst>
            <pc:docMk/>
            <pc:sldMk cId="580694987" sldId="288"/>
            <ac:spMk id="3" creationId="{8AADD944-23DA-491A-A1DA-E929D7CBB3FC}"/>
          </ac:spMkLst>
        </pc:spChg>
        <pc:spChg chg="add del">
          <ac:chgData name="Tuttle, Monica" userId="966b0d8c-d660-4a10-a8bc-f58daf86d7ad" providerId="ADAL" clId="{28492B9A-0848-488C-84AD-C7BD0608F02E}" dt="2022-05-24T23:13:55.653" v="91" actId="26606"/>
          <ac:spMkLst>
            <pc:docMk/>
            <pc:sldMk cId="580694987" sldId="288"/>
            <ac:spMk id="7" creationId="{F3060C83-F051-4F0E-ABAD-AA0DFC48B218}"/>
          </ac:spMkLst>
        </pc:spChg>
        <pc:spChg chg="add del">
          <ac:chgData name="Tuttle, Monica" userId="966b0d8c-d660-4a10-a8bc-f58daf86d7ad" providerId="ADAL" clId="{28492B9A-0848-488C-84AD-C7BD0608F02E}" dt="2022-05-24T23:13:55.653" v="91" actId="26606"/>
          <ac:spMkLst>
            <pc:docMk/>
            <pc:sldMk cId="580694987" sldId="288"/>
            <ac:spMk id="8" creationId="{83C98ABE-055B-441F-B07E-44F97F083C39}"/>
          </ac:spMkLst>
        </pc:spChg>
        <pc:spChg chg="add del">
          <ac:chgData name="Tuttle, Monica" userId="966b0d8c-d660-4a10-a8bc-f58daf86d7ad" providerId="ADAL" clId="{28492B9A-0848-488C-84AD-C7BD0608F02E}" dt="2022-05-24T23:13:55.653" v="91" actId="26606"/>
          <ac:spMkLst>
            <pc:docMk/>
            <pc:sldMk cId="580694987" sldId="288"/>
            <ac:spMk id="9" creationId="{29FDB030-9B49-4CED-8CCD-4D99382388AC}"/>
          </ac:spMkLst>
        </pc:spChg>
        <pc:spChg chg="add del">
          <ac:chgData name="Tuttle, Monica" userId="966b0d8c-d660-4a10-a8bc-f58daf86d7ad" providerId="ADAL" clId="{28492B9A-0848-488C-84AD-C7BD0608F02E}" dt="2022-05-24T23:13:48.570" v="85" actId="26606"/>
          <ac:spMkLst>
            <pc:docMk/>
            <pc:sldMk cId="580694987" sldId="288"/>
            <ac:spMk id="10" creationId="{01D0AF59-99C3-4251-AB9A-C966C6AD4400}"/>
          </ac:spMkLst>
        </pc:spChg>
        <pc:spChg chg="add del">
          <ac:chgData name="Tuttle, Monica" userId="966b0d8c-d660-4a10-a8bc-f58daf86d7ad" providerId="ADAL" clId="{28492B9A-0848-488C-84AD-C7BD0608F02E}" dt="2022-05-24T23:13:48.570" v="85" actId="26606"/>
          <ac:spMkLst>
            <pc:docMk/>
            <pc:sldMk cId="580694987" sldId="288"/>
            <ac:spMk id="12" creationId="{1855405F-37A2-4869-9154-F8BE3BECE6C3}"/>
          </ac:spMkLst>
        </pc:spChg>
        <pc:spChg chg="add del">
          <ac:chgData name="Tuttle, Monica" userId="966b0d8c-d660-4a10-a8bc-f58daf86d7ad" providerId="ADAL" clId="{28492B9A-0848-488C-84AD-C7BD0608F02E}" dt="2022-05-24T23:13:51.412" v="87" actId="26606"/>
          <ac:spMkLst>
            <pc:docMk/>
            <pc:sldMk cId="580694987" sldId="288"/>
            <ac:spMk id="14" creationId="{6FF0F0B8-5B06-4174-9742-1FD7ABE712A7}"/>
          </ac:spMkLst>
        </pc:spChg>
        <pc:spChg chg="add del">
          <ac:chgData name="Tuttle, Monica" userId="966b0d8c-d660-4a10-a8bc-f58daf86d7ad" providerId="ADAL" clId="{28492B9A-0848-488C-84AD-C7BD0608F02E}" dt="2022-05-24T23:13:55.653" v="91" actId="26606"/>
          <ac:spMkLst>
            <pc:docMk/>
            <pc:sldMk cId="580694987" sldId="288"/>
            <ac:spMk id="16" creationId="{3783CA14-24A1-485C-8B30-D6A5D87987AD}"/>
          </ac:spMkLst>
        </pc:spChg>
        <pc:spChg chg="add del">
          <ac:chgData name="Tuttle, Monica" userId="966b0d8c-d660-4a10-a8bc-f58daf86d7ad" providerId="ADAL" clId="{28492B9A-0848-488C-84AD-C7BD0608F02E}" dt="2022-05-24T23:13:55.653" v="91" actId="26606"/>
          <ac:spMkLst>
            <pc:docMk/>
            <pc:sldMk cId="580694987" sldId="288"/>
            <ac:spMk id="18" creationId="{9A97C86A-04D6-40F7-AE84-31AB43E6A846}"/>
          </ac:spMkLst>
        </pc:spChg>
        <pc:spChg chg="add del">
          <ac:chgData name="Tuttle, Monica" userId="966b0d8c-d660-4a10-a8bc-f58daf86d7ad" providerId="ADAL" clId="{28492B9A-0848-488C-84AD-C7BD0608F02E}" dt="2022-05-24T23:13:55.653" v="91" actId="26606"/>
          <ac:spMkLst>
            <pc:docMk/>
            <pc:sldMk cId="580694987" sldId="288"/>
            <ac:spMk id="20" creationId="{FF9F2414-84E8-453E-B1F3-389FDE8192D9}"/>
          </ac:spMkLst>
        </pc:spChg>
        <pc:spChg chg="add del">
          <ac:chgData name="Tuttle, Monica" userId="966b0d8c-d660-4a10-a8bc-f58daf86d7ad" providerId="ADAL" clId="{28492B9A-0848-488C-84AD-C7BD0608F02E}" dt="2022-05-24T23:13:55.653" v="91" actId="26606"/>
          <ac:spMkLst>
            <pc:docMk/>
            <pc:sldMk cId="580694987" sldId="288"/>
            <ac:spMk id="22" creationId="{3ECA69A1-7536-43AC-85EF-C7106179F5ED}"/>
          </ac:spMkLst>
        </pc:spChg>
        <pc:spChg chg="add del">
          <ac:chgData name="Tuttle, Monica" userId="966b0d8c-d660-4a10-a8bc-f58daf86d7ad" providerId="ADAL" clId="{28492B9A-0848-488C-84AD-C7BD0608F02E}" dt="2022-05-24T23:13:58.888" v="93" actId="26606"/>
          <ac:spMkLst>
            <pc:docMk/>
            <pc:sldMk cId="580694987" sldId="288"/>
            <ac:spMk id="24" creationId="{5F879AC3-D4CE-493C-ADC7-06205677F4F8}"/>
          </ac:spMkLst>
        </pc:spChg>
        <pc:spChg chg="add del">
          <ac:chgData name="Tuttle, Monica" userId="966b0d8c-d660-4a10-a8bc-f58daf86d7ad" providerId="ADAL" clId="{28492B9A-0848-488C-84AD-C7BD0608F02E}" dt="2022-05-24T23:13:58.888" v="93" actId="26606"/>
          <ac:spMkLst>
            <pc:docMk/>
            <pc:sldMk cId="580694987" sldId="288"/>
            <ac:spMk id="25" creationId="{736F0DFD-0954-464F-BF12-DD2E6F6E0380}"/>
          </ac:spMkLst>
        </pc:spChg>
        <pc:spChg chg="add del">
          <ac:chgData name="Tuttle, Monica" userId="966b0d8c-d660-4a10-a8bc-f58daf86d7ad" providerId="ADAL" clId="{28492B9A-0848-488C-84AD-C7BD0608F02E}" dt="2022-05-24T23:14:00.275" v="95" actId="26606"/>
          <ac:spMkLst>
            <pc:docMk/>
            <pc:sldMk cId="580694987" sldId="288"/>
            <ac:spMk id="27" creationId="{01D0AF59-99C3-4251-AB9A-C966C6AD4400}"/>
          </ac:spMkLst>
        </pc:spChg>
        <pc:spChg chg="add del">
          <ac:chgData name="Tuttle, Monica" userId="966b0d8c-d660-4a10-a8bc-f58daf86d7ad" providerId="ADAL" clId="{28492B9A-0848-488C-84AD-C7BD0608F02E}" dt="2022-05-24T23:14:00.275" v="95" actId="26606"/>
          <ac:spMkLst>
            <pc:docMk/>
            <pc:sldMk cId="580694987" sldId="288"/>
            <ac:spMk id="28" creationId="{1855405F-37A2-4869-9154-F8BE3BECE6C3}"/>
          </ac:spMkLst>
        </pc:spChg>
        <pc:spChg chg="add del">
          <ac:chgData name="Tuttle, Monica" userId="966b0d8c-d660-4a10-a8bc-f58daf86d7ad" providerId="ADAL" clId="{28492B9A-0848-488C-84AD-C7BD0608F02E}" dt="2022-05-24T23:14:05.502" v="97" actId="26606"/>
          <ac:spMkLst>
            <pc:docMk/>
            <pc:sldMk cId="580694987" sldId="288"/>
            <ac:spMk id="30" creationId="{6FF0F0B8-5B06-4174-9742-1FD7ABE712A7}"/>
          </ac:spMkLst>
        </pc:spChg>
        <pc:picChg chg="add mod modCrop">
          <ac:chgData name="Tuttle, Monica" userId="966b0d8c-d660-4a10-a8bc-f58daf86d7ad" providerId="ADAL" clId="{28492B9A-0848-488C-84AD-C7BD0608F02E}" dt="2022-05-24T23:14:18.797" v="99" actId="1076"/>
          <ac:picMkLst>
            <pc:docMk/>
            <pc:sldMk cId="580694987" sldId="288"/>
            <ac:picMk id="5" creationId="{DD8AB490-D42D-4720-8AAD-B7A22A4BDD65}"/>
          </ac:picMkLst>
        </pc:picChg>
      </pc:sldChg>
      <pc:sldChg chg="addSp delSp modSp new mod modNotesTx">
        <pc:chgData name="Tuttle, Monica" userId="966b0d8c-d660-4a10-a8bc-f58daf86d7ad" providerId="ADAL" clId="{28492B9A-0848-488C-84AD-C7BD0608F02E}" dt="2022-05-26T10:38:45.769" v="1660" actId="1076"/>
        <pc:sldMkLst>
          <pc:docMk/>
          <pc:sldMk cId="3023236923" sldId="289"/>
        </pc:sldMkLst>
        <pc:spChg chg="del">
          <ac:chgData name="Tuttle, Monica" userId="966b0d8c-d660-4a10-a8bc-f58daf86d7ad" providerId="ADAL" clId="{28492B9A-0848-488C-84AD-C7BD0608F02E}" dt="2022-05-24T23:15:33.642" v="107" actId="478"/>
          <ac:spMkLst>
            <pc:docMk/>
            <pc:sldMk cId="3023236923" sldId="289"/>
            <ac:spMk id="2" creationId="{1339516D-F40C-4039-B01B-040AFE40B6D0}"/>
          </ac:spMkLst>
        </pc:spChg>
        <pc:spChg chg="del">
          <ac:chgData name="Tuttle, Monica" userId="966b0d8c-d660-4a10-a8bc-f58daf86d7ad" providerId="ADAL" clId="{28492B9A-0848-488C-84AD-C7BD0608F02E}" dt="2022-05-24T23:15:35.494" v="108" actId="478"/>
          <ac:spMkLst>
            <pc:docMk/>
            <pc:sldMk cId="3023236923" sldId="289"/>
            <ac:spMk id="3" creationId="{65C6C070-BAE4-4DBC-8529-694F01DE8985}"/>
          </ac:spMkLst>
        </pc:spChg>
        <pc:picChg chg="add mod modCrop">
          <ac:chgData name="Tuttle, Monica" userId="966b0d8c-d660-4a10-a8bc-f58daf86d7ad" providerId="ADAL" clId="{28492B9A-0848-488C-84AD-C7BD0608F02E}" dt="2022-05-26T10:38:45.769" v="1660" actId="1076"/>
          <ac:picMkLst>
            <pc:docMk/>
            <pc:sldMk cId="3023236923" sldId="289"/>
            <ac:picMk id="3" creationId="{80B72E21-D6F0-4B40-9D97-9BF1A6004CA8}"/>
          </ac:picMkLst>
        </pc:picChg>
        <pc:picChg chg="add del mod">
          <ac:chgData name="Tuttle, Monica" userId="966b0d8c-d660-4a10-a8bc-f58daf86d7ad" providerId="ADAL" clId="{28492B9A-0848-488C-84AD-C7BD0608F02E}" dt="2022-05-25T14:54:33.291" v="265" actId="478"/>
          <ac:picMkLst>
            <pc:docMk/>
            <pc:sldMk cId="3023236923" sldId="289"/>
            <ac:picMk id="5" creationId="{EA58C9D6-BF7E-40DB-AE0C-E2E9629C73B2}"/>
          </ac:picMkLst>
        </pc:picChg>
      </pc:sldChg>
      <pc:sldChg chg="addSp delSp modSp new del mod ord modShow modNotesTx">
        <pc:chgData name="Tuttle, Monica" userId="966b0d8c-d660-4a10-a8bc-f58daf86d7ad" providerId="ADAL" clId="{28492B9A-0848-488C-84AD-C7BD0608F02E}" dt="2022-05-26T10:46:35.332" v="1731" actId="2696"/>
        <pc:sldMkLst>
          <pc:docMk/>
          <pc:sldMk cId="705041176" sldId="290"/>
        </pc:sldMkLst>
        <pc:spChg chg="del">
          <ac:chgData name="Tuttle, Monica" userId="966b0d8c-d660-4a10-a8bc-f58daf86d7ad" providerId="ADAL" clId="{28492B9A-0848-488C-84AD-C7BD0608F02E}" dt="2022-05-24T23:19:35.579" v="128" actId="478"/>
          <ac:spMkLst>
            <pc:docMk/>
            <pc:sldMk cId="705041176" sldId="290"/>
            <ac:spMk id="2" creationId="{66CE35ED-4A53-4552-8B4D-23019989720E}"/>
          </ac:spMkLst>
        </pc:spChg>
        <pc:spChg chg="del mod">
          <ac:chgData name="Tuttle, Monica" userId="966b0d8c-d660-4a10-a8bc-f58daf86d7ad" providerId="ADAL" clId="{28492B9A-0848-488C-84AD-C7BD0608F02E}" dt="2022-05-24T23:19:32.311" v="127" actId="478"/>
          <ac:spMkLst>
            <pc:docMk/>
            <pc:sldMk cId="705041176" sldId="290"/>
            <ac:spMk id="3" creationId="{A21C564E-04D6-4348-99CE-46D27FE11063}"/>
          </ac:spMkLst>
        </pc:spChg>
        <pc:picChg chg="add mod modCrop">
          <ac:chgData name="Tuttle, Monica" userId="966b0d8c-d660-4a10-a8bc-f58daf86d7ad" providerId="ADAL" clId="{28492B9A-0848-488C-84AD-C7BD0608F02E}" dt="2022-05-26T10:28:29.726" v="1645" actId="732"/>
          <ac:picMkLst>
            <pc:docMk/>
            <pc:sldMk cId="705041176" sldId="290"/>
            <ac:picMk id="3" creationId="{9E65A2AA-EEFC-4E51-8EF5-1D96489291BE}"/>
          </ac:picMkLst>
        </pc:picChg>
        <pc:picChg chg="add mod">
          <ac:chgData name="Tuttle, Monica" userId="966b0d8c-d660-4a10-a8bc-f58daf86d7ad" providerId="ADAL" clId="{28492B9A-0848-488C-84AD-C7BD0608F02E}" dt="2022-05-25T15:28:41.483" v="316" actId="1076"/>
          <ac:picMkLst>
            <pc:docMk/>
            <pc:sldMk cId="705041176" sldId="290"/>
            <ac:picMk id="5" creationId="{004F8997-B001-42B7-AB72-052C41DC4EBE}"/>
          </ac:picMkLst>
        </pc:picChg>
      </pc:sldChg>
      <pc:sldChg chg="addSp delSp modSp new del mod ord modShow modNotesTx">
        <pc:chgData name="Tuttle, Monica" userId="966b0d8c-d660-4a10-a8bc-f58daf86d7ad" providerId="ADAL" clId="{28492B9A-0848-488C-84AD-C7BD0608F02E}" dt="2022-05-26T10:49:45.608" v="1751" actId="2696"/>
        <pc:sldMkLst>
          <pc:docMk/>
          <pc:sldMk cId="1920451421" sldId="291"/>
        </pc:sldMkLst>
        <pc:spChg chg="del">
          <ac:chgData name="Tuttle, Monica" userId="966b0d8c-d660-4a10-a8bc-f58daf86d7ad" providerId="ADAL" clId="{28492B9A-0848-488C-84AD-C7BD0608F02E}" dt="2022-05-24T23:21:54.114" v="137" actId="478"/>
          <ac:spMkLst>
            <pc:docMk/>
            <pc:sldMk cId="1920451421" sldId="291"/>
            <ac:spMk id="2" creationId="{56DA2492-BD28-4A01-9126-1BDAB6018FD3}"/>
          </ac:spMkLst>
        </pc:spChg>
        <pc:spChg chg="del">
          <ac:chgData name="Tuttle, Monica" userId="966b0d8c-d660-4a10-a8bc-f58daf86d7ad" providerId="ADAL" clId="{28492B9A-0848-488C-84AD-C7BD0608F02E}" dt="2022-05-24T23:21:51.229" v="136" actId="478"/>
          <ac:spMkLst>
            <pc:docMk/>
            <pc:sldMk cId="1920451421" sldId="291"/>
            <ac:spMk id="3" creationId="{367A0BBD-E95B-4975-BD4A-84B18EB799DD}"/>
          </ac:spMkLst>
        </pc:spChg>
        <pc:picChg chg="add del mod">
          <ac:chgData name="Tuttle, Monica" userId="966b0d8c-d660-4a10-a8bc-f58daf86d7ad" providerId="ADAL" clId="{28492B9A-0848-488C-84AD-C7BD0608F02E}" dt="2022-05-25T15:20:04.499" v="288" actId="21"/>
          <ac:picMkLst>
            <pc:docMk/>
            <pc:sldMk cId="1920451421" sldId="291"/>
            <ac:picMk id="3" creationId="{415C48F8-EDEF-487C-95FC-A0385289574A}"/>
          </ac:picMkLst>
        </pc:picChg>
        <pc:picChg chg="add mod">
          <ac:chgData name="Tuttle, Monica" userId="966b0d8c-d660-4a10-a8bc-f58daf86d7ad" providerId="ADAL" clId="{28492B9A-0848-488C-84AD-C7BD0608F02E}" dt="2022-05-26T10:35:33.536" v="1646" actId="1076"/>
          <ac:picMkLst>
            <pc:docMk/>
            <pc:sldMk cId="1920451421" sldId="291"/>
            <ac:picMk id="5" creationId="{7B9E3D32-8B02-49AB-A43E-A0A86B55A09F}"/>
          </ac:picMkLst>
        </pc:picChg>
      </pc:sldChg>
      <pc:sldChg chg="addSp delSp modSp new mod ord setBg modNotesTx">
        <pc:chgData name="Tuttle, Monica" userId="966b0d8c-d660-4a10-a8bc-f58daf86d7ad" providerId="ADAL" clId="{28492B9A-0848-488C-84AD-C7BD0608F02E}" dt="2022-05-27T10:01:49.826" v="1771" actId="1076"/>
        <pc:sldMkLst>
          <pc:docMk/>
          <pc:sldMk cId="912831074" sldId="292"/>
        </pc:sldMkLst>
        <pc:spChg chg="del">
          <ac:chgData name="Tuttle, Monica" userId="966b0d8c-d660-4a10-a8bc-f58daf86d7ad" providerId="ADAL" clId="{28492B9A-0848-488C-84AD-C7BD0608F02E}" dt="2022-05-24T23:52:09.507" v="201" actId="478"/>
          <ac:spMkLst>
            <pc:docMk/>
            <pc:sldMk cId="912831074" sldId="292"/>
            <ac:spMk id="2" creationId="{FA22F41C-963D-462C-BEB5-9ACC4EC64173}"/>
          </ac:spMkLst>
        </pc:spChg>
        <pc:spChg chg="del">
          <ac:chgData name="Tuttle, Monica" userId="966b0d8c-d660-4a10-a8bc-f58daf86d7ad" providerId="ADAL" clId="{28492B9A-0848-488C-84AD-C7BD0608F02E}" dt="2022-05-24T23:52:06.948" v="200" actId="478"/>
          <ac:spMkLst>
            <pc:docMk/>
            <pc:sldMk cId="912831074" sldId="292"/>
            <ac:spMk id="3" creationId="{56D42CBD-FFBA-4D48-954F-19B0E82F8C5A}"/>
          </ac:spMkLst>
        </pc:spChg>
        <pc:spChg chg="add del">
          <ac:chgData name="Tuttle, Monica" userId="966b0d8c-d660-4a10-a8bc-f58daf86d7ad" providerId="ADAL" clId="{28492B9A-0848-488C-84AD-C7BD0608F02E}" dt="2022-05-27T10:00:40.159" v="1762" actId="26606"/>
          <ac:spMkLst>
            <pc:docMk/>
            <pc:sldMk cId="912831074" sldId="292"/>
            <ac:spMk id="8" creationId="{C7F55EAC-550A-4BDD-9099-3F20B8FA0EBC}"/>
          </ac:spMkLst>
        </pc:spChg>
        <pc:spChg chg="add del">
          <ac:chgData name="Tuttle, Monica" userId="966b0d8c-d660-4a10-a8bc-f58daf86d7ad" providerId="ADAL" clId="{28492B9A-0848-488C-84AD-C7BD0608F02E}" dt="2022-05-27T10:00:40.159" v="1762" actId="26606"/>
          <ac:spMkLst>
            <pc:docMk/>
            <pc:sldMk cId="912831074" sldId="292"/>
            <ac:spMk id="10" creationId="{DC4F5A5F-493F-49AE-89B6-D5AF5EBC8B0E}"/>
          </ac:spMkLst>
        </pc:spChg>
        <pc:picChg chg="add del mod">
          <ac:chgData name="Tuttle, Monica" userId="966b0d8c-d660-4a10-a8bc-f58daf86d7ad" providerId="ADAL" clId="{28492B9A-0848-488C-84AD-C7BD0608F02E}" dt="2022-05-26T10:45:55.912" v="1684" actId="478"/>
          <ac:picMkLst>
            <pc:docMk/>
            <pc:sldMk cId="912831074" sldId="292"/>
            <ac:picMk id="3" creationId="{B7A09D0D-914A-4557-8D02-AA978F3FE4AA}"/>
          </ac:picMkLst>
        </pc:picChg>
        <pc:picChg chg="add del">
          <ac:chgData name="Tuttle, Monica" userId="966b0d8c-d660-4a10-a8bc-f58daf86d7ad" providerId="ADAL" clId="{28492B9A-0848-488C-84AD-C7BD0608F02E}" dt="2022-05-25T13:08:32.006" v="212" actId="22"/>
          <ac:picMkLst>
            <pc:docMk/>
            <pc:sldMk cId="912831074" sldId="292"/>
            <ac:picMk id="3" creationId="{E1F02A78-9DBA-4A04-A47A-9A24A9D0EAA7}"/>
          </ac:picMkLst>
        </pc:picChg>
        <pc:picChg chg="add mod">
          <ac:chgData name="Tuttle, Monica" userId="966b0d8c-d660-4a10-a8bc-f58daf86d7ad" providerId="ADAL" clId="{28492B9A-0848-488C-84AD-C7BD0608F02E}" dt="2022-05-27T10:01:49.826" v="1771" actId="1076"/>
          <ac:picMkLst>
            <pc:docMk/>
            <pc:sldMk cId="912831074" sldId="292"/>
            <ac:picMk id="3" creationId="{FB86448E-DCF1-4298-91DE-752BA6D11915}"/>
          </ac:picMkLst>
        </pc:picChg>
        <pc:picChg chg="add del mod modCrop">
          <ac:chgData name="Tuttle, Monica" userId="966b0d8c-d660-4a10-a8bc-f58daf86d7ad" providerId="ADAL" clId="{28492B9A-0848-488C-84AD-C7BD0608F02E}" dt="2022-05-25T13:09:08.878" v="214" actId="478"/>
          <ac:picMkLst>
            <pc:docMk/>
            <pc:sldMk cId="912831074" sldId="292"/>
            <ac:picMk id="5" creationId="{C8DE3B1F-2C1E-451B-8E99-94DF3CD7B87C}"/>
          </ac:picMkLst>
        </pc:picChg>
        <pc:picChg chg="add del mod">
          <ac:chgData name="Tuttle, Monica" userId="966b0d8c-d660-4a10-a8bc-f58daf86d7ad" providerId="ADAL" clId="{28492B9A-0848-488C-84AD-C7BD0608F02E}" dt="2022-05-25T14:43:34.554" v="249" actId="478"/>
          <ac:picMkLst>
            <pc:docMk/>
            <pc:sldMk cId="912831074" sldId="292"/>
            <ac:picMk id="6" creationId="{AD0106A9-8ADF-4529-AF39-4C9B5ED3F0B2}"/>
          </ac:picMkLst>
        </pc:picChg>
      </pc:sldChg>
      <pc:sldChg chg="addSp delSp modSp new mod modNotesTx">
        <pc:chgData name="Tuttle, Monica" userId="966b0d8c-d660-4a10-a8bc-f58daf86d7ad" providerId="ADAL" clId="{28492B9A-0848-488C-84AD-C7BD0608F02E}" dt="2022-05-26T10:38:37.674" v="1659" actId="1076"/>
        <pc:sldMkLst>
          <pc:docMk/>
          <pc:sldMk cId="1796431992" sldId="293"/>
        </pc:sldMkLst>
        <pc:spChg chg="del">
          <ac:chgData name="Tuttle, Monica" userId="966b0d8c-d660-4a10-a8bc-f58daf86d7ad" providerId="ADAL" clId="{28492B9A-0848-488C-84AD-C7BD0608F02E}" dt="2022-05-25T15:20:08.757" v="290" actId="478"/>
          <ac:spMkLst>
            <pc:docMk/>
            <pc:sldMk cId="1796431992" sldId="293"/>
            <ac:spMk id="2" creationId="{097F338A-18A3-466C-8A54-45C58CE9B908}"/>
          </ac:spMkLst>
        </pc:spChg>
        <pc:spChg chg="del">
          <ac:chgData name="Tuttle, Monica" userId="966b0d8c-d660-4a10-a8bc-f58daf86d7ad" providerId="ADAL" clId="{28492B9A-0848-488C-84AD-C7BD0608F02E}" dt="2022-05-25T15:20:07.188" v="289" actId="478"/>
          <ac:spMkLst>
            <pc:docMk/>
            <pc:sldMk cId="1796431992" sldId="293"/>
            <ac:spMk id="3" creationId="{F1B3C40B-051A-4DC6-A563-4FB0CCFD3244}"/>
          </ac:spMkLst>
        </pc:spChg>
        <pc:picChg chg="add mod modCrop">
          <ac:chgData name="Tuttle, Monica" userId="966b0d8c-d660-4a10-a8bc-f58daf86d7ad" providerId="ADAL" clId="{28492B9A-0848-488C-84AD-C7BD0608F02E}" dt="2022-05-26T10:38:37.674" v="1659" actId="1076"/>
          <ac:picMkLst>
            <pc:docMk/>
            <pc:sldMk cId="1796431992" sldId="293"/>
            <ac:picMk id="4" creationId="{F3B1E3E6-A1D1-480B-B714-A7A3B9DE28C3}"/>
          </ac:picMkLst>
        </pc:picChg>
      </pc:sldChg>
      <pc:sldChg chg="addSp delSp modSp new del mod">
        <pc:chgData name="Tuttle, Monica" userId="966b0d8c-d660-4a10-a8bc-f58daf86d7ad" providerId="ADAL" clId="{28492B9A-0848-488C-84AD-C7BD0608F02E}" dt="2022-05-25T14:54:01.461" v="260" actId="2696"/>
        <pc:sldMkLst>
          <pc:docMk/>
          <pc:sldMk cId="2621556569" sldId="293"/>
        </pc:sldMkLst>
        <pc:spChg chg="del">
          <ac:chgData name="Tuttle, Monica" userId="966b0d8c-d660-4a10-a8bc-f58daf86d7ad" providerId="ADAL" clId="{28492B9A-0848-488C-84AD-C7BD0608F02E}" dt="2022-05-25T14:20:26.652" v="242" actId="478"/>
          <ac:spMkLst>
            <pc:docMk/>
            <pc:sldMk cId="2621556569" sldId="293"/>
            <ac:spMk id="2" creationId="{A596B609-5569-43FA-AF0E-C8948788AFAD}"/>
          </ac:spMkLst>
        </pc:spChg>
        <pc:spChg chg="del mod">
          <ac:chgData name="Tuttle, Monica" userId="966b0d8c-d660-4a10-a8bc-f58daf86d7ad" providerId="ADAL" clId="{28492B9A-0848-488C-84AD-C7BD0608F02E}" dt="2022-05-25T14:20:24.431" v="241" actId="478"/>
          <ac:spMkLst>
            <pc:docMk/>
            <pc:sldMk cId="2621556569" sldId="293"/>
            <ac:spMk id="3" creationId="{CD8B7D31-6CC1-449C-A0A9-635B40A82F37}"/>
          </ac:spMkLst>
        </pc:spChg>
        <pc:picChg chg="add mod">
          <ac:chgData name="Tuttle, Monica" userId="966b0d8c-d660-4a10-a8bc-f58daf86d7ad" providerId="ADAL" clId="{28492B9A-0848-488C-84AD-C7BD0608F02E}" dt="2022-05-25T14:20:36.713" v="246" actId="1076"/>
          <ac:picMkLst>
            <pc:docMk/>
            <pc:sldMk cId="2621556569" sldId="293"/>
            <ac:picMk id="5" creationId="{6869F1DE-1B85-44CB-88CE-16C1AF1F3D30}"/>
          </ac:picMkLst>
        </pc:picChg>
      </pc:sldChg>
      <pc:sldChg chg="addSp delSp modSp new mod modNotesTx">
        <pc:chgData name="Tuttle, Monica" userId="966b0d8c-d660-4a10-a8bc-f58daf86d7ad" providerId="ADAL" clId="{28492B9A-0848-488C-84AD-C7BD0608F02E}" dt="2022-05-26T10:48:37.859" v="1744" actId="1076"/>
        <pc:sldMkLst>
          <pc:docMk/>
          <pc:sldMk cId="4167829607" sldId="294"/>
        </pc:sldMkLst>
        <pc:spChg chg="del">
          <ac:chgData name="Tuttle, Monica" userId="966b0d8c-d660-4a10-a8bc-f58daf86d7ad" providerId="ADAL" clId="{28492B9A-0848-488C-84AD-C7BD0608F02E}" dt="2022-05-25T15:31:46.927" v="322" actId="478"/>
          <ac:spMkLst>
            <pc:docMk/>
            <pc:sldMk cId="4167829607" sldId="294"/>
            <ac:spMk id="2" creationId="{3E8CA0B7-68C6-4643-AECB-F3405855C7C3}"/>
          </ac:spMkLst>
        </pc:spChg>
        <pc:spChg chg="del">
          <ac:chgData name="Tuttle, Monica" userId="966b0d8c-d660-4a10-a8bc-f58daf86d7ad" providerId="ADAL" clId="{28492B9A-0848-488C-84AD-C7BD0608F02E}" dt="2022-05-25T15:31:44.096" v="321" actId="478"/>
          <ac:spMkLst>
            <pc:docMk/>
            <pc:sldMk cId="4167829607" sldId="294"/>
            <ac:spMk id="3" creationId="{514A091F-0AAC-4679-9065-A469077127C3}"/>
          </ac:spMkLst>
        </pc:spChg>
        <pc:picChg chg="add mod">
          <ac:chgData name="Tuttle, Monica" userId="966b0d8c-d660-4a10-a8bc-f58daf86d7ad" providerId="ADAL" clId="{28492B9A-0848-488C-84AD-C7BD0608F02E}" dt="2022-05-26T10:48:37.859" v="1744" actId="1076"/>
          <ac:picMkLst>
            <pc:docMk/>
            <pc:sldMk cId="4167829607" sldId="294"/>
            <ac:picMk id="5" creationId="{5F7194D1-1D5F-4ECB-B4C1-7BFDB0923CC4}"/>
          </ac:picMkLst>
        </pc:picChg>
      </pc:sldChg>
      <pc:sldChg chg="addSp delSp modSp new mod modNotesTx">
        <pc:chgData name="Tuttle, Monica" userId="966b0d8c-d660-4a10-a8bc-f58daf86d7ad" providerId="ADAL" clId="{28492B9A-0848-488C-84AD-C7BD0608F02E}" dt="2022-05-26T10:49:04.330" v="1745" actId="1076"/>
        <pc:sldMkLst>
          <pc:docMk/>
          <pc:sldMk cId="3729716283" sldId="295"/>
        </pc:sldMkLst>
        <pc:spChg chg="del">
          <ac:chgData name="Tuttle, Monica" userId="966b0d8c-d660-4a10-a8bc-f58daf86d7ad" providerId="ADAL" clId="{28492B9A-0848-488C-84AD-C7BD0608F02E}" dt="2022-05-25T15:32:08.302" v="330" actId="478"/>
          <ac:spMkLst>
            <pc:docMk/>
            <pc:sldMk cId="3729716283" sldId="295"/>
            <ac:spMk id="2" creationId="{F1B603FA-4F53-4592-B72E-571C0E01629A}"/>
          </ac:spMkLst>
        </pc:spChg>
        <pc:spChg chg="del mod">
          <ac:chgData name="Tuttle, Monica" userId="966b0d8c-d660-4a10-a8bc-f58daf86d7ad" providerId="ADAL" clId="{28492B9A-0848-488C-84AD-C7BD0608F02E}" dt="2022-05-25T15:32:12.013" v="332" actId="478"/>
          <ac:spMkLst>
            <pc:docMk/>
            <pc:sldMk cId="3729716283" sldId="295"/>
            <ac:spMk id="3" creationId="{975858B3-B3A6-4FB4-82C9-21C0191586E5}"/>
          </ac:spMkLst>
        </pc:spChg>
        <pc:picChg chg="add mod">
          <ac:chgData name="Tuttle, Monica" userId="966b0d8c-d660-4a10-a8bc-f58daf86d7ad" providerId="ADAL" clId="{28492B9A-0848-488C-84AD-C7BD0608F02E}" dt="2022-05-26T10:49:04.330" v="1745" actId="1076"/>
          <ac:picMkLst>
            <pc:docMk/>
            <pc:sldMk cId="3729716283" sldId="295"/>
            <ac:picMk id="3" creationId="{470895CE-9E45-4DF2-9BB4-907933BEE289}"/>
          </ac:picMkLst>
        </pc:picChg>
        <pc:picChg chg="add del mod">
          <ac:chgData name="Tuttle, Monica" userId="966b0d8c-d660-4a10-a8bc-f58daf86d7ad" providerId="ADAL" clId="{28492B9A-0848-488C-84AD-C7BD0608F02E}" dt="2022-05-26T10:47:25.786" v="1735" actId="478"/>
          <ac:picMkLst>
            <pc:docMk/>
            <pc:sldMk cId="3729716283" sldId="295"/>
            <ac:picMk id="5" creationId="{EB2E9DEA-0889-4520-A844-8188F05D6D47}"/>
          </ac:picMkLst>
        </pc:picChg>
      </pc:sldChg>
      <pc:sldChg chg="addSp delSp modSp new mod modNotesTx">
        <pc:chgData name="Tuttle, Monica" userId="966b0d8c-d660-4a10-a8bc-f58daf86d7ad" providerId="ADAL" clId="{28492B9A-0848-488C-84AD-C7BD0608F02E}" dt="2022-05-26T10:49:32.227" v="1750" actId="1076"/>
        <pc:sldMkLst>
          <pc:docMk/>
          <pc:sldMk cId="3893484406" sldId="296"/>
        </pc:sldMkLst>
        <pc:spChg chg="del">
          <ac:chgData name="Tuttle, Monica" userId="966b0d8c-d660-4a10-a8bc-f58daf86d7ad" providerId="ADAL" clId="{28492B9A-0848-488C-84AD-C7BD0608F02E}" dt="2022-05-25T15:33:26.806" v="338" actId="478"/>
          <ac:spMkLst>
            <pc:docMk/>
            <pc:sldMk cId="3893484406" sldId="296"/>
            <ac:spMk id="2" creationId="{9378F53A-83CD-41D9-9909-888506ABDE5D}"/>
          </ac:spMkLst>
        </pc:spChg>
        <pc:spChg chg="del">
          <ac:chgData name="Tuttle, Monica" userId="966b0d8c-d660-4a10-a8bc-f58daf86d7ad" providerId="ADAL" clId="{28492B9A-0848-488C-84AD-C7BD0608F02E}" dt="2022-05-25T15:33:23.564" v="337" actId="478"/>
          <ac:spMkLst>
            <pc:docMk/>
            <pc:sldMk cId="3893484406" sldId="296"/>
            <ac:spMk id="3" creationId="{1F201174-27D1-4D1F-B1CA-26533BF96E05}"/>
          </ac:spMkLst>
        </pc:spChg>
        <pc:picChg chg="add mod">
          <ac:chgData name="Tuttle, Monica" userId="966b0d8c-d660-4a10-a8bc-f58daf86d7ad" providerId="ADAL" clId="{28492B9A-0848-488C-84AD-C7BD0608F02E}" dt="2022-05-26T10:49:25.048" v="1748" actId="14100"/>
          <ac:picMkLst>
            <pc:docMk/>
            <pc:sldMk cId="3893484406" sldId="296"/>
            <ac:picMk id="4" creationId="{066DEF81-CCD3-4668-B3B0-495B2CBA1731}"/>
          </ac:picMkLst>
        </pc:picChg>
        <pc:picChg chg="add mod">
          <ac:chgData name="Tuttle, Monica" userId="966b0d8c-d660-4a10-a8bc-f58daf86d7ad" providerId="ADAL" clId="{28492B9A-0848-488C-84AD-C7BD0608F02E}" dt="2022-05-26T10:49:32.227" v="1750" actId="1076"/>
          <ac:picMkLst>
            <pc:docMk/>
            <pc:sldMk cId="3893484406" sldId="296"/>
            <ac:picMk id="5" creationId="{93CC9F9F-AC21-4288-AB29-B391B516BA1B}"/>
          </ac:picMkLst>
        </pc:picChg>
      </pc:sldChg>
      <pc:sldChg chg="delSp modSp add del mod">
        <pc:chgData name="Tuttle, Monica" userId="966b0d8c-d660-4a10-a8bc-f58daf86d7ad" providerId="ADAL" clId="{28492B9A-0848-488C-84AD-C7BD0608F02E}" dt="2022-05-25T15:34:31.695" v="355" actId="2696"/>
        <pc:sldMkLst>
          <pc:docMk/>
          <pc:sldMk cId="1107097670" sldId="297"/>
        </pc:sldMkLst>
        <pc:picChg chg="del mod">
          <ac:chgData name="Tuttle, Monica" userId="966b0d8c-d660-4a10-a8bc-f58daf86d7ad" providerId="ADAL" clId="{28492B9A-0848-488C-84AD-C7BD0608F02E}" dt="2022-05-25T15:34:06.332" v="349" actId="21"/>
          <ac:picMkLst>
            <pc:docMk/>
            <pc:sldMk cId="1107097670" sldId="297"/>
            <ac:picMk id="5" creationId="{5F7194D1-1D5F-4ECB-B4C1-7BFDB0923CC4}"/>
          </ac:picMkLst>
        </pc:picChg>
      </pc:sldChg>
      <pc:sldChg chg="modSp new mod">
        <pc:chgData name="Tuttle, Monica" userId="966b0d8c-d660-4a10-a8bc-f58daf86d7ad" providerId="ADAL" clId="{28492B9A-0848-488C-84AD-C7BD0608F02E}" dt="2022-05-27T10:04:05.334" v="1898" actId="20577"/>
        <pc:sldMkLst>
          <pc:docMk/>
          <pc:sldMk cId="1274940977" sldId="297"/>
        </pc:sldMkLst>
        <pc:spChg chg="mod">
          <ac:chgData name="Tuttle, Monica" userId="966b0d8c-d660-4a10-a8bc-f58daf86d7ad" providerId="ADAL" clId="{28492B9A-0848-488C-84AD-C7BD0608F02E}" dt="2022-05-27T10:03:03.754" v="1798" actId="20577"/>
          <ac:spMkLst>
            <pc:docMk/>
            <pc:sldMk cId="1274940977" sldId="297"/>
            <ac:spMk id="2" creationId="{77D603C4-B355-4511-893B-5B5FAC3DA6E6}"/>
          </ac:spMkLst>
        </pc:spChg>
        <pc:spChg chg="mod">
          <ac:chgData name="Tuttle, Monica" userId="966b0d8c-d660-4a10-a8bc-f58daf86d7ad" providerId="ADAL" clId="{28492B9A-0848-488C-84AD-C7BD0608F02E}" dt="2022-05-27T10:04:05.334" v="1898" actId="20577"/>
          <ac:spMkLst>
            <pc:docMk/>
            <pc:sldMk cId="1274940977" sldId="297"/>
            <ac:spMk id="3" creationId="{582D9947-E174-4086-A454-EA6FBF8B7E6C}"/>
          </ac:spMkLst>
        </pc:spChg>
      </pc:sldChg>
      <pc:sldChg chg="add del">
        <pc:chgData name="Tuttle, Monica" userId="966b0d8c-d660-4a10-a8bc-f58daf86d7ad" providerId="ADAL" clId="{28492B9A-0848-488C-84AD-C7BD0608F02E}" dt="2022-05-25T15:33:56.433" v="345"/>
        <pc:sldMkLst>
          <pc:docMk/>
          <pc:sldMk cId="2913996681" sldId="297"/>
        </pc:sldMkLst>
      </pc:sldChg>
      <pc:sldChg chg="addSp modSp new mod modClrScheme chgLayout">
        <pc:chgData name="Tuttle, Monica" userId="966b0d8c-d660-4a10-a8bc-f58daf86d7ad" providerId="ADAL" clId="{28492B9A-0848-488C-84AD-C7BD0608F02E}" dt="2022-05-27T10:04:26.986" v="1923" actId="20577"/>
        <pc:sldMkLst>
          <pc:docMk/>
          <pc:sldMk cId="3443203880" sldId="298"/>
        </pc:sldMkLst>
        <pc:spChg chg="add mod">
          <ac:chgData name="Tuttle, Monica" userId="966b0d8c-d660-4a10-a8bc-f58daf86d7ad" providerId="ADAL" clId="{28492B9A-0848-488C-84AD-C7BD0608F02E}" dt="2022-05-27T10:03:23.979" v="1838" actId="20577"/>
          <ac:spMkLst>
            <pc:docMk/>
            <pc:sldMk cId="3443203880" sldId="298"/>
            <ac:spMk id="2" creationId="{7566E9EE-C066-4EE9-BDAE-18E523CBE477}"/>
          </ac:spMkLst>
        </pc:spChg>
        <pc:spChg chg="add mod">
          <ac:chgData name="Tuttle, Monica" userId="966b0d8c-d660-4a10-a8bc-f58daf86d7ad" providerId="ADAL" clId="{28492B9A-0848-488C-84AD-C7BD0608F02E}" dt="2022-05-27T10:04:26.986" v="1923" actId="20577"/>
          <ac:spMkLst>
            <pc:docMk/>
            <pc:sldMk cId="3443203880" sldId="298"/>
            <ac:spMk id="3" creationId="{7A7A4781-3356-4EFA-8B92-74E5B367B66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9C115F-A987-455D-903D-464059A3711E}" type="doc">
      <dgm:prSet loTypeId="urn:microsoft.com/office/officeart/2005/8/layout/hierarchy1" loCatId="hierarchy" qsTypeId="urn:microsoft.com/office/officeart/2005/8/quickstyle/simple5" qsCatId="simple" csTypeId="urn:microsoft.com/office/officeart/2005/8/colors/colorful2" csCatId="colorful" phldr="1"/>
      <dgm:spPr/>
      <dgm:t>
        <a:bodyPr/>
        <a:lstStyle/>
        <a:p>
          <a:endParaRPr lang="en-US"/>
        </a:p>
      </dgm:t>
    </dgm:pt>
    <dgm:pt modelId="{AF638364-349C-4729-8D67-78F6B29F3A66}">
      <dgm:prSet/>
      <dgm:spPr/>
      <dgm:t>
        <a:bodyPr/>
        <a:lstStyle/>
        <a:p>
          <a:r>
            <a:rPr lang="en-US" dirty="0"/>
            <a:t>Employed at DHS (different office) – interested in human services</a:t>
          </a:r>
        </a:p>
      </dgm:t>
    </dgm:pt>
    <dgm:pt modelId="{F560B35F-D2E4-48A9-8F22-48B2E5A8FAE0}" type="parTrans" cxnId="{9D57B784-7E9C-47CB-ABF8-134986437B86}">
      <dgm:prSet/>
      <dgm:spPr/>
      <dgm:t>
        <a:bodyPr/>
        <a:lstStyle/>
        <a:p>
          <a:endParaRPr lang="en-US"/>
        </a:p>
      </dgm:t>
    </dgm:pt>
    <dgm:pt modelId="{94496F43-61FB-49F0-A568-21BB4D5AA15D}" type="sibTrans" cxnId="{9D57B784-7E9C-47CB-ABF8-134986437B86}">
      <dgm:prSet/>
      <dgm:spPr/>
      <dgm:t>
        <a:bodyPr/>
        <a:lstStyle/>
        <a:p>
          <a:endParaRPr lang="en-US"/>
        </a:p>
      </dgm:t>
    </dgm:pt>
    <dgm:pt modelId="{212D9278-CB78-46D2-96AF-D68305E04592}">
      <dgm:prSet/>
      <dgm:spPr/>
      <dgm:t>
        <a:bodyPr/>
        <a:lstStyle/>
        <a:p>
          <a:r>
            <a:rPr lang="en-US" dirty="0"/>
            <a:t>Pursuing certificate in Data Analytics</a:t>
          </a:r>
        </a:p>
      </dgm:t>
    </dgm:pt>
    <dgm:pt modelId="{B8FCF4AC-F727-4D11-9CF4-00F6775E73DE}" type="parTrans" cxnId="{ED90F534-B8A7-4B8D-98D3-D843A1EA20D3}">
      <dgm:prSet/>
      <dgm:spPr/>
      <dgm:t>
        <a:bodyPr/>
        <a:lstStyle/>
        <a:p>
          <a:endParaRPr lang="en-US"/>
        </a:p>
      </dgm:t>
    </dgm:pt>
    <dgm:pt modelId="{AF6D2A67-17F1-47BB-94EE-421EF673559D}" type="sibTrans" cxnId="{ED90F534-B8A7-4B8D-98D3-D843A1EA20D3}">
      <dgm:prSet/>
      <dgm:spPr/>
      <dgm:t>
        <a:bodyPr/>
        <a:lstStyle/>
        <a:p>
          <a:endParaRPr lang="en-US"/>
        </a:p>
      </dgm:t>
    </dgm:pt>
    <dgm:pt modelId="{77A45974-15A3-4DA2-8311-BA0D7CFAF0ED}">
      <dgm:prSet/>
      <dgm:spPr/>
      <dgm:t>
        <a:bodyPr/>
        <a:lstStyle/>
        <a:p>
          <a:r>
            <a:rPr lang="en-US" dirty="0"/>
            <a:t>Data Project – generate compelling inquiry questions and analyze/visualize the data</a:t>
          </a:r>
        </a:p>
      </dgm:t>
    </dgm:pt>
    <dgm:pt modelId="{B41ED341-A831-456D-897E-49F8AB60D0EE}" type="parTrans" cxnId="{AA7DB2C7-6403-4F70-93F1-0AEA9F671E6F}">
      <dgm:prSet/>
      <dgm:spPr/>
      <dgm:t>
        <a:bodyPr/>
        <a:lstStyle/>
        <a:p>
          <a:endParaRPr lang="en-US"/>
        </a:p>
      </dgm:t>
    </dgm:pt>
    <dgm:pt modelId="{CD4B966E-80F5-4256-B36E-64CF75E3A42E}" type="sibTrans" cxnId="{AA7DB2C7-6403-4F70-93F1-0AEA9F671E6F}">
      <dgm:prSet/>
      <dgm:spPr/>
      <dgm:t>
        <a:bodyPr/>
        <a:lstStyle/>
        <a:p>
          <a:endParaRPr lang="en-US"/>
        </a:p>
      </dgm:t>
    </dgm:pt>
    <dgm:pt modelId="{E93CE708-B915-4702-B1EB-9D956C4A1805}" type="pres">
      <dgm:prSet presAssocID="{E99C115F-A987-455D-903D-464059A3711E}" presName="hierChild1" presStyleCnt="0">
        <dgm:presLayoutVars>
          <dgm:chPref val="1"/>
          <dgm:dir/>
          <dgm:animOne val="branch"/>
          <dgm:animLvl val="lvl"/>
          <dgm:resizeHandles/>
        </dgm:presLayoutVars>
      </dgm:prSet>
      <dgm:spPr/>
    </dgm:pt>
    <dgm:pt modelId="{4054E568-D82F-419A-B57C-6813FBD2BFEE}" type="pres">
      <dgm:prSet presAssocID="{AF638364-349C-4729-8D67-78F6B29F3A66}" presName="hierRoot1" presStyleCnt="0"/>
      <dgm:spPr/>
    </dgm:pt>
    <dgm:pt modelId="{31E3B647-10B0-4F08-B432-D944FA6700CF}" type="pres">
      <dgm:prSet presAssocID="{AF638364-349C-4729-8D67-78F6B29F3A66}" presName="composite" presStyleCnt="0"/>
      <dgm:spPr/>
    </dgm:pt>
    <dgm:pt modelId="{F3935325-0982-4A70-B548-50441FC192D8}" type="pres">
      <dgm:prSet presAssocID="{AF638364-349C-4729-8D67-78F6B29F3A66}" presName="background" presStyleLbl="node0" presStyleIdx="0" presStyleCnt="3"/>
      <dgm:spPr/>
    </dgm:pt>
    <dgm:pt modelId="{1E460287-0F35-49E3-9915-2C479F26AFB1}" type="pres">
      <dgm:prSet presAssocID="{AF638364-349C-4729-8D67-78F6B29F3A66}" presName="text" presStyleLbl="fgAcc0" presStyleIdx="0" presStyleCnt="3" custLinFactNeighborX="0" custLinFactNeighborY="-1329">
        <dgm:presLayoutVars>
          <dgm:chPref val="3"/>
        </dgm:presLayoutVars>
      </dgm:prSet>
      <dgm:spPr/>
    </dgm:pt>
    <dgm:pt modelId="{A5F3FFBB-54CA-40B2-9D28-25917BB79FDD}" type="pres">
      <dgm:prSet presAssocID="{AF638364-349C-4729-8D67-78F6B29F3A66}" presName="hierChild2" presStyleCnt="0"/>
      <dgm:spPr/>
    </dgm:pt>
    <dgm:pt modelId="{01C530B2-9498-4D9D-8008-68C70A9231F8}" type="pres">
      <dgm:prSet presAssocID="{212D9278-CB78-46D2-96AF-D68305E04592}" presName="hierRoot1" presStyleCnt="0"/>
      <dgm:spPr/>
    </dgm:pt>
    <dgm:pt modelId="{BCDFCC91-67A3-4032-A127-B2321044C05A}" type="pres">
      <dgm:prSet presAssocID="{212D9278-CB78-46D2-96AF-D68305E04592}" presName="composite" presStyleCnt="0"/>
      <dgm:spPr/>
    </dgm:pt>
    <dgm:pt modelId="{D02011DF-A2C5-49BD-87C8-645567AEB92B}" type="pres">
      <dgm:prSet presAssocID="{212D9278-CB78-46D2-96AF-D68305E04592}" presName="background" presStyleLbl="node0" presStyleIdx="1" presStyleCnt="3"/>
      <dgm:spPr/>
    </dgm:pt>
    <dgm:pt modelId="{B8C83B8D-F1CD-4DF3-A561-94B1CD020828}" type="pres">
      <dgm:prSet presAssocID="{212D9278-CB78-46D2-96AF-D68305E04592}" presName="text" presStyleLbl="fgAcc0" presStyleIdx="1" presStyleCnt="3">
        <dgm:presLayoutVars>
          <dgm:chPref val="3"/>
        </dgm:presLayoutVars>
      </dgm:prSet>
      <dgm:spPr/>
    </dgm:pt>
    <dgm:pt modelId="{6BA3137B-34B0-46F2-87C9-8FFCB3A33147}" type="pres">
      <dgm:prSet presAssocID="{212D9278-CB78-46D2-96AF-D68305E04592}" presName="hierChild2" presStyleCnt="0"/>
      <dgm:spPr/>
    </dgm:pt>
    <dgm:pt modelId="{AAAC66C9-2411-492C-99C8-5B91C2F61119}" type="pres">
      <dgm:prSet presAssocID="{77A45974-15A3-4DA2-8311-BA0D7CFAF0ED}" presName="hierRoot1" presStyleCnt="0"/>
      <dgm:spPr/>
    </dgm:pt>
    <dgm:pt modelId="{4DFC045A-2841-440D-A481-B8FF2001DE51}" type="pres">
      <dgm:prSet presAssocID="{77A45974-15A3-4DA2-8311-BA0D7CFAF0ED}" presName="composite" presStyleCnt="0"/>
      <dgm:spPr/>
    </dgm:pt>
    <dgm:pt modelId="{C419229E-74A3-4519-B335-E2D23EBE9B0C}" type="pres">
      <dgm:prSet presAssocID="{77A45974-15A3-4DA2-8311-BA0D7CFAF0ED}" presName="background" presStyleLbl="node0" presStyleIdx="2" presStyleCnt="3"/>
      <dgm:spPr/>
    </dgm:pt>
    <dgm:pt modelId="{9D209873-E2BC-43EA-B11D-D451190C9C6D}" type="pres">
      <dgm:prSet presAssocID="{77A45974-15A3-4DA2-8311-BA0D7CFAF0ED}" presName="text" presStyleLbl="fgAcc0" presStyleIdx="2" presStyleCnt="3">
        <dgm:presLayoutVars>
          <dgm:chPref val="3"/>
        </dgm:presLayoutVars>
      </dgm:prSet>
      <dgm:spPr/>
    </dgm:pt>
    <dgm:pt modelId="{37B3B2F5-EA6D-4982-9C58-1EC846A73328}" type="pres">
      <dgm:prSet presAssocID="{77A45974-15A3-4DA2-8311-BA0D7CFAF0ED}" presName="hierChild2" presStyleCnt="0"/>
      <dgm:spPr/>
    </dgm:pt>
  </dgm:ptLst>
  <dgm:cxnLst>
    <dgm:cxn modelId="{F1C9250A-55C5-48A2-8ECA-238936912393}" type="presOf" srcId="{77A45974-15A3-4DA2-8311-BA0D7CFAF0ED}" destId="{9D209873-E2BC-43EA-B11D-D451190C9C6D}" srcOrd="0" destOrd="0" presId="urn:microsoft.com/office/officeart/2005/8/layout/hierarchy1"/>
    <dgm:cxn modelId="{ED90F534-B8A7-4B8D-98D3-D843A1EA20D3}" srcId="{E99C115F-A987-455D-903D-464059A3711E}" destId="{212D9278-CB78-46D2-96AF-D68305E04592}" srcOrd="1" destOrd="0" parTransId="{B8FCF4AC-F727-4D11-9CF4-00F6775E73DE}" sibTransId="{AF6D2A67-17F1-47BB-94EE-421EF673559D}"/>
    <dgm:cxn modelId="{C10D466C-AE40-4FF7-8D68-D066119EBBBF}" type="presOf" srcId="{AF638364-349C-4729-8D67-78F6B29F3A66}" destId="{1E460287-0F35-49E3-9915-2C479F26AFB1}" srcOrd="0" destOrd="0" presId="urn:microsoft.com/office/officeart/2005/8/layout/hierarchy1"/>
    <dgm:cxn modelId="{9D57B784-7E9C-47CB-ABF8-134986437B86}" srcId="{E99C115F-A987-455D-903D-464059A3711E}" destId="{AF638364-349C-4729-8D67-78F6B29F3A66}" srcOrd="0" destOrd="0" parTransId="{F560B35F-D2E4-48A9-8F22-48B2E5A8FAE0}" sibTransId="{94496F43-61FB-49F0-A568-21BB4D5AA15D}"/>
    <dgm:cxn modelId="{10833FC6-963D-4E24-AA6B-EBE7B0F981CB}" type="presOf" srcId="{E99C115F-A987-455D-903D-464059A3711E}" destId="{E93CE708-B915-4702-B1EB-9D956C4A1805}" srcOrd="0" destOrd="0" presId="urn:microsoft.com/office/officeart/2005/8/layout/hierarchy1"/>
    <dgm:cxn modelId="{AA7DB2C7-6403-4F70-93F1-0AEA9F671E6F}" srcId="{E99C115F-A987-455D-903D-464059A3711E}" destId="{77A45974-15A3-4DA2-8311-BA0D7CFAF0ED}" srcOrd="2" destOrd="0" parTransId="{B41ED341-A831-456D-897E-49F8AB60D0EE}" sibTransId="{CD4B966E-80F5-4256-B36E-64CF75E3A42E}"/>
    <dgm:cxn modelId="{9E3430D3-FD42-427F-A358-D394704107F2}" type="presOf" srcId="{212D9278-CB78-46D2-96AF-D68305E04592}" destId="{B8C83B8D-F1CD-4DF3-A561-94B1CD020828}" srcOrd="0" destOrd="0" presId="urn:microsoft.com/office/officeart/2005/8/layout/hierarchy1"/>
    <dgm:cxn modelId="{2F7D5D2B-FC49-4E3B-903D-409E7025588B}" type="presParOf" srcId="{E93CE708-B915-4702-B1EB-9D956C4A1805}" destId="{4054E568-D82F-419A-B57C-6813FBD2BFEE}" srcOrd="0" destOrd="0" presId="urn:microsoft.com/office/officeart/2005/8/layout/hierarchy1"/>
    <dgm:cxn modelId="{DED81F2B-2E3B-4BE7-B85F-6083FFAADABA}" type="presParOf" srcId="{4054E568-D82F-419A-B57C-6813FBD2BFEE}" destId="{31E3B647-10B0-4F08-B432-D944FA6700CF}" srcOrd="0" destOrd="0" presId="urn:microsoft.com/office/officeart/2005/8/layout/hierarchy1"/>
    <dgm:cxn modelId="{76FCAE42-9586-4678-9F75-D7E426570D84}" type="presParOf" srcId="{31E3B647-10B0-4F08-B432-D944FA6700CF}" destId="{F3935325-0982-4A70-B548-50441FC192D8}" srcOrd="0" destOrd="0" presId="urn:microsoft.com/office/officeart/2005/8/layout/hierarchy1"/>
    <dgm:cxn modelId="{D7F53AE4-3A1A-451B-A75A-F4214E420721}" type="presParOf" srcId="{31E3B647-10B0-4F08-B432-D944FA6700CF}" destId="{1E460287-0F35-49E3-9915-2C479F26AFB1}" srcOrd="1" destOrd="0" presId="urn:microsoft.com/office/officeart/2005/8/layout/hierarchy1"/>
    <dgm:cxn modelId="{076DA482-9C48-4072-A6BA-48310C0F76F0}" type="presParOf" srcId="{4054E568-D82F-419A-B57C-6813FBD2BFEE}" destId="{A5F3FFBB-54CA-40B2-9D28-25917BB79FDD}" srcOrd="1" destOrd="0" presId="urn:microsoft.com/office/officeart/2005/8/layout/hierarchy1"/>
    <dgm:cxn modelId="{360DD20D-E474-4575-A176-20617EF0799C}" type="presParOf" srcId="{E93CE708-B915-4702-B1EB-9D956C4A1805}" destId="{01C530B2-9498-4D9D-8008-68C70A9231F8}" srcOrd="1" destOrd="0" presId="urn:microsoft.com/office/officeart/2005/8/layout/hierarchy1"/>
    <dgm:cxn modelId="{9B3A4647-A95C-455D-A892-EA297B56899F}" type="presParOf" srcId="{01C530B2-9498-4D9D-8008-68C70A9231F8}" destId="{BCDFCC91-67A3-4032-A127-B2321044C05A}" srcOrd="0" destOrd="0" presId="urn:microsoft.com/office/officeart/2005/8/layout/hierarchy1"/>
    <dgm:cxn modelId="{C0366BCC-26CF-4A17-8761-9BA95DDD0567}" type="presParOf" srcId="{BCDFCC91-67A3-4032-A127-B2321044C05A}" destId="{D02011DF-A2C5-49BD-87C8-645567AEB92B}" srcOrd="0" destOrd="0" presId="urn:microsoft.com/office/officeart/2005/8/layout/hierarchy1"/>
    <dgm:cxn modelId="{B5406F2C-D4D0-4E52-B7C3-02F1698475B9}" type="presParOf" srcId="{BCDFCC91-67A3-4032-A127-B2321044C05A}" destId="{B8C83B8D-F1CD-4DF3-A561-94B1CD020828}" srcOrd="1" destOrd="0" presId="urn:microsoft.com/office/officeart/2005/8/layout/hierarchy1"/>
    <dgm:cxn modelId="{E3ABF216-9D7B-42BF-A12A-EB959B4CBC9F}" type="presParOf" srcId="{01C530B2-9498-4D9D-8008-68C70A9231F8}" destId="{6BA3137B-34B0-46F2-87C9-8FFCB3A33147}" srcOrd="1" destOrd="0" presId="urn:microsoft.com/office/officeart/2005/8/layout/hierarchy1"/>
    <dgm:cxn modelId="{C4120789-B6E1-4E48-9DF1-200FA4428252}" type="presParOf" srcId="{E93CE708-B915-4702-B1EB-9D956C4A1805}" destId="{AAAC66C9-2411-492C-99C8-5B91C2F61119}" srcOrd="2" destOrd="0" presId="urn:microsoft.com/office/officeart/2005/8/layout/hierarchy1"/>
    <dgm:cxn modelId="{1917152F-8355-4FAB-AA8C-AAAA192F4E38}" type="presParOf" srcId="{AAAC66C9-2411-492C-99C8-5B91C2F61119}" destId="{4DFC045A-2841-440D-A481-B8FF2001DE51}" srcOrd="0" destOrd="0" presId="urn:microsoft.com/office/officeart/2005/8/layout/hierarchy1"/>
    <dgm:cxn modelId="{9E9562C6-4BC0-48F0-A85A-7E7C8CFAB544}" type="presParOf" srcId="{4DFC045A-2841-440D-A481-B8FF2001DE51}" destId="{C419229E-74A3-4519-B335-E2D23EBE9B0C}" srcOrd="0" destOrd="0" presId="urn:microsoft.com/office/officeart/2005/8/layout/hierarchy1"/>
    <dgm:cxn modelId="{1CB7F098-C7FA-4F39-9F25-F1F6699A373E}" type="presParOf" srcId="{4DFC045A-2841-440D-A481-B8FF2001DE51}" destId="{9D209873-E2BC-43EA-B11D-D451190C9C6D}" srcOrd="1" destOrd="0" presId="urn:microsoft.com/office/officeart/2005/8/layout/hierarchy1"/>
    <dgm:cxn modelId="{4C5CB7BE-0552-46C2-AFB7-1353BC2F548E}" type="presParOf" srcId="{AAAC66C9-2411-492C-99C8-5B91C2F61119}" destId="{37B3B2F5-EA6D-4982-9C58-1EC846A73328}"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6A5188-8CCC-4454-96EB-B952B5331D65}" type="doc">
      <dgm:prSet loTypeId="urn:microsoft.com/office/officeart/2005/8/layout/process4" loCatId="process" qsTypeId="urn:microsoft.com/office/officeart/2005/8/quickstyle/simple1" qsCatId="simple" csTypeId="urn:microsoft.com/office/officeart/2005/8/colors/accent6_2" csCatId="accent6" phldr="1"/>
      <dgm:spPr/>
      <dgm:t>
        <a:bodyPr/>
        <a:lstStyle/>
        <a:p>
          <a:endParaRPr lang="en-US"/>
        </a:p>
      </dgm:t>
    </dgm:pt>
    <dgm:pt modelId="{EECEAFCD-EB52-4FB8-AB98-49FFCDAD90D7}">
      <dgm:prSet/>
      <dgm:spPr>
        <a:solidFill>
          <a:schemeClr val="accent1"/>
        </a:solidFill>
        <a:ln>
          <a:solidFill>
            <a:schemeClr val="accent1"/>
          </a:solidFill>
        </a:ln>
      </dgm:spPr>
      <dgm:t>
        <a:bodyPr/>
        <a:lstStyle/>
        <a:p>
          <a:r>
            <a:rPr lang="en-US" b="1"/>
            <a:t>Data import and clean-up</a:t>
          </a:r>
          <a:endParaRPr lang="en-US"/>
        </a:p>
      </dgm:t>
    </dgm:pt>
    <dgm:pt modelId="{A5A93434-34F7-4A82-B65F-B8A7FAFD9133}" type="parTrans" cxnId="{22396E44-783B-4647-A2FE-1C3747A21ADD}">
      <dgm:prSet/>
      <dgm:spPr/>
      <dgm:t>
        <a:bodyPr/>
        <a:lstStyle/>
        <a:p>
          <a:endParaRPr lang="en-US"/>
        </a:p>
      </dgm:t>
    </dgm:pt>
    <dgm:pt modelId="{FD1EFD5C-A6D4-422B-A71F-535B49810774}" type="sibTrans" cxnId="{22396E44-783B-4647-A2FE-1C3747A21ADD}">
      <dgm:prSet/>
      <dgm:spPr/>
      <dgm:t>
        <a:bodyPr/>
        <a:lstStyle/>
        <a:p>
          <a:endParaRPr lang="en-US"/>
        </a:p>
      </dgm:t>
    </dgm:pt>
    <dgm:pt modelId="{4DB8C4E7-F907-4A09-88ED-D12B72C12913}">
      <dgm:prSet/>
      <dgm:spPr>
        <a:solidFill>
          <a:schemeClr val="accent1"/>
        </a:solidFill>
      </dgm:spPr>
      <dgm:t>
        <a:bodyPr/>
        <a:lstStyle/>
        <a:p>
          <a:r>
            <a:rPr lang="en-US" b="1" dirty="0"/>
            <a:t>Questions for analysis</a:t>
          </a:r>
          <a:endParaRPr lang="en-US" dirty="0"/>
        </a:p>
      </dgm:t>
    </dgm:pt>
    <dgm:pt modelId="{8A783637-1536-4639-87F8-C719DFB08D96}" type="parTrans" cxnId="{B8EAC8D9-AD12-48A4-B370-A47F73989422}">
      <dgm:prSet/>
      <dgm:spPr/>
      <dgm:t>
        <a:bodyPr/>
        <a:lstStyle/>
        <a:p>
          <a:endParaRPr lang="en-US"/>
        </a:p>
      </dgm:t>
    </dgm:pt>
    <dgm:pt modelId="{0C3020C9-F7D9-4DC5-BD72-97B6700A3217}" type="sibTrans" cxnId="{B8EAC8D9-AD12-48A4-B370-A47F73989422}">
      <dgm:prSet/>
      <dgm:spPr/>
      <dgm:t>
        <a:bodyPr/>
        <a:lstStyle/>
        <a:p>
          <a:endParaRPr lang="en-US"/>
        </a:p>
      </dgm:t>
    </dgm:pt>
    <dgm:pt modelId="{EF49A036-3472-460A-AB96-B89DFDEEBCFC}">
      <dgm:prSet/>
      <dgm:spPr>
        <a:solidFill>
          <a:schemeClr val="accent1">
            <a:lumMod val="20000"/>
            <a:lumOff val="80000"/>
            <a:alpha val="90000"/>
          </a:schemeClr>
        </a:solidFill>
        <a:ln>
          <a:solidFill>
            <a:schemeClr val="accent1">
              <a:alpha val="90000"/>
            </a:schemeClr>
          </a:solidFill>
        </a:ln>
      </dgm:spPr>
      <dgm:t>
        <a:bodyPr/>
        <a:lstStyle/>
        <a:p>
          <a:r>
            <a:rPr lang="en-US" dirty="0"/>
            <a:t>Import from Data Warehouse</a:t>
          </a:r>
        </a:p>
      </dgm:t>
    </dgm:pt>
    <dgm:pt modelId="{683F97A5-1BE2-45D4-A577-6DAA03001CD3}" type="parTrans" cxnId="{9C6ABF16-75BB-4886-A2DC-076D01B8B099}">
      <dgm:prSet/>
      <dgm:spPr/>
      <dgm:t>
        <a:bodyPr/>
        <a:lstStyle/>
        <a:p>
          <a:endParaRPr lang="en-US"/>
        </a:p>
      </dgm:t>
    </dgm:pt>
    <dgm:pt modelId="{FD8F684F-F0A2-4D6A-B1D7-C7BEC698C3BE}" type="sibTrans" cxnId="{9C6ABF16-75BB-4886-A2DC-076D01B8B099}">
      <dgm:prSet/>
      <dgm:spPr/>
      <dgm:t>
        <a:bodyPr/>
        <a:lstStyle/>
        <a:p>
          <a:endParaRPr lang="en-US"/>
        </a:p>
      </dgm:t>
    </dgm:pt>
    <dgm:pt modelId="{64184C6E-5F14-40A6-9158-EE025F884B00}">
      <dgm:prSet/>
      <dgm:spPr>
        <a:solidFill>
          <a:schemeClr val="accent1">
            <a:lumMod val="20000"/>
            <a:lumOff val="80000"/>
            <a:alpha val="90000"/>
          </a:schemeClr>
        </a:solidFill>
        <a:ln>
          <a:solidFill>
            <a:schemeClr val="accent1">
              <a:alpha val="90000"/>
            </a:schemeClr>
          </a:solidFill>
        </a:ln>
      </dgm:spPr>
      <dgm:t>
        <a:bodyPr/>
        <a:lstStyle/>
        <a:p>
          <a:r>
            <a:rPr lang="en-US" dirty="0"/>
            <a:t>Removed duplicates</a:t>
          </a:r>
        </a:p>
      </dgm:t>
    </dgm:pt>
    <dgm:pt modelId="{5848982D-3F26-4521-99BF-D6C50D899927}" type="parTrans" cxnId="{0D6CEC61-FF20-4EBB-B02A-AAD4051DA1B4}">
      <dgm:prSet/>
      <dgm:spPr/>
      <dgm:t>
        <a:bodyPr/>
        <a:lstStyle/>
        <a:p>
          <a:endParaRPr lang="en-US"/>
        </a:p>
      </dgm:t>
    </dgm:pt>
    <dgm:pt modelId="{665661CE-FDB9-4D17-8CA5-5D2B90388625}" type="sibTrans" cxnId="{0D6CEC61-FF20-4EBB-B02A-AAD4051DA1B4}">
      <dgm:prSet/>
      <dgm:spPr/>
      <dgm:t>
        <a:bodyPr/>
        <a:lstStyle/>
        <a:p>
          <a:endParaRPr lang="en-US"/>
        </a:p>
      </dgm:t>
    </dgm:pt>
    <dgm:pt modelId="{BE040280-317F-4426-A928-B453C5CAA86A}">
      <dgm:prSet/>
      <dgm:spPr>
        <a:solidFill>
          <a:schemeClr val="accent1">
            <a:lumMod val="20000"/>
            <a:lumOff val="80000"/>
            <a:alpha val="90000"/>
          </a:schemeClr>
        </a:solidFill>
        <a:ln>
          <a:solidFill>
            <a:schemeClr val="accent1">
              <a:alpha val="90000"/>
            </a:schemeClr>
          </a:solidFill>
        </a:ln>
      </dgm:spPr>
      <dgm:t>
        <a:bodyPr/>
        <a:lstStyle/>
        <a:p>
          <a:r>
            <a:rPr lang="en-US" dirty="0"/>
            <a:t>Removed supervisor entries</a:t>
          </a:r>
        </a:p>
      </dgm:t>
    </dgm:pt>
    <dgm:pt modelId="{53DC554A-C65B-4E91-80E7-52669272D865}" type="parTrans" cxnId="{D6F09752-5D4C-4CD6-8EEB-312675D848E8}">
      <dgm:prSet/>
      <dgm:spPr/>
      <dgm:t>
        <a:bodyPr/>
        <a:lstStyle/>
        <a:p>
          <a:endParaRPr lang="en-US"/>
        </a:p>
      </dgm:t>
    </dgm:pt>
    <dgm:pt modelId="{07A71CC3-0542-4E93-9805-243EF0DA1017}" type="sibTrans" cxnId="{D6F09752-5D4C-4CD6-8EEB-312675D848E8}">
      <dgm:prSet/>
      <dgm:spPr/>
      <dgm:t>
        <a:bodyPr/>
        <a:lstStyle/>
        <a:p>
          <a:endParaRPr lang="en-US"/>
        </a:p>
      </dgm:t>
    </dgm:pt>
    <dgm:pt modelId="{B82261CB-B299-4157-AC9D-AE1497B8631A}">
      <dgm:prSet/>
      <dgm:spPr>
        <a:solidFill>
          <a:schemeClr val="accent1">
            <a:lumMod val="20000"/>
            <a:lumOff val="80000"/>
            <a:alpha val="90000"/>
          </a:schemeClr>
        </a:solidFill>
        <a:ln>
          <a:solidFill>
            <a:schemeClr val="accent1">
              <a:alpha val="90000"/>
            </a:schemeClr>
          </a:solidFill>
        </a:ln>
      </dgm:spPr>
      <dgm:t>
        <a:bodyPr/>
        <a:lstStyle/>
        <a:p>
          <a:r>
            <a:rPr lang="en-US" dirty="0"/>
            <a:t>How long do investigations take depending on the agency or allegation type?</a:t>
          </a:r>
        </a:p>
      </dgm:t>
    </dgm:pt>
    <dgm:pt modelId="{EAF5AAAD-260A-4A59-B8B4-76F3EA3DFDBA}" type="parTrans" cxnId="{E60120FB-22F7-4A7A-881A-ACA7E682E2F2}">
      <dgm:prSet/>
      <dgm:spPr/>
      <dgm:t>
        <a:bodyPr/>
        <a:lstStyle/>
        <a:p>
          <a:endParaRPr lang="en-US"/>
        </a:p>
      </dgm:t>
    </dgm:pt>
    <dgm:pt modelId="{E0DC9A48-F13E-4C3A-B254-FBFB782C3599}" type="sibTrans" cxnId="{E60120FB-22F7-4A7A-881A-ACA7E682E2F2}">
      <dgm:prSet/>
      <dgm:spPr/>
      <dgm:t>
        <a:bodyPr/>
        <a:lstStyle/>
        <a:p>
          <a:endParaRPr lang="en-US"/>
        </a:p>
      </dgm:t>
    </dgm:pt>
    <dgm:pt modelId="{DC74CDA6-823B-41DF-8660-92BC2C79C0C8}">
      <dgm:prSet/>
      <dgm:spPr>
        <a:solidFill>
          <a:schemeClr val="accent1">
            <a:lumMod val="20000"/>
            <a:lumOff val="80000"/>
            <a:alpha val="90000"/>
          </a:schemeClr>
        </a:solidFill>
        <a:ln>
          <a:solidFill>
            <a:schemeClr val="accent1">
              <a:alpha val="90000"/>
            </a:schemeClr>
          </a:solidFill>
        </a:ln>
      </dgm:spPr>
      <dgm:t>
        <a:bodyPr/>
        <a:lstStyle/>
        <a:p>
          <a:r>
            <a:rPr lang="en-US" dirty="0"/>
            <a:t>What are the reasons why cases aren’t closed within 20 days?</a:t>
          </a:r>
        </a:p>
      </dgm:t>
    </dgm:pt>
    <dgm:pt modelId="{66F272B1-8ADF-47C8-A6CF-CBF3D5130750}" type="parTrans" cxnId="{A77BBDE7-E966-4E1E-979A-A7029B43CD47}">
      <dgm:prSet/>
      <dgm:spPr/>
      <dgm:t>
        <a:bodyPr/>
        <a:lstStyle/>
        <a:p>
          <a:endParaRPr lang="en-US"/>
        </a:p>
      </dgm:t>
    </dgm:pt>
    <dgm:pt modelId="{2AF7DBC3-2A2E-4FE8-AEBB-B3D864DEA22C}" type="sibTrans" cxnId="{A77BBDE7-E966-4E1E-979A-A7029B43CD47}">
      <dgm:prSet/>
      <dgm:spPr/>
      <dgm:t>
        <a:bodyPr/>
        <a:lstStyle/>
        <a:p>
          <a:endParaRPr lang="en-US"/>
        </a:p>
      </dgm:t>
    </dgm:pt>
    <dgm:pt modelId="{A0DD5175-6578-4002-B042-95D644B5DD86}" type="pres">
      <dgm:prSet presAssocID="{276A5188-8CCC-4454-96EB-B952B5331D65}" presName="Name0" presStyleCnt="0">
        <dgm:presLayoutVars>
          <dgm:dir/>
          <dgm:animLvl val="lvl"/>
          <dgm:resizeHandles val="exact"/>
        </dgm:presLayoutVars>
      </dgm:prSet>
      <dgm:spPr/>
    </dgm:pt>
    <dgm:pt modelId="{9B60C060-7BE8-46DD-AB8E-255B5BEC4849}" type="pres">
      <dgm:prSet presAssocID="{4DB8C4E7-F907-4A09-88ED-D12B72C12913}" presName="boxAndChildren" presStyleCnt="0"/>
      <dgm:spPr/>
    </dgm:pt>
    <dgm:pt modelId="{9D48815F-1852-49ED-B511-FA54E9E52383}" type="pres">
      <dgm:prSet presAssocID="{4DB8C4E7-F907-4A09-88ED-D12B72C12913}" presName="parentTextBox" presStyleLbl="node1" presStyleIdx="0" presStyleCnt="2"/>
      <dgm:spPr/>
    </dgm:pt>
    <dgm:pt modelId="{C7D09CF5-8B77-42CB-BC9C-43C33D182E4A}" type="pres">
      <dgm:prSet presAssocID="{4DB8C4E7-F907-4A09-88ED-D12B72C12913}" presName="entireBox" presStyleLbl="node1" presStyleIdx="0" presStyleCnt="2"/>
      <dgm:spPr/>
    </dgm:pt>
    <dgm:pt modelId="{59525917-35A8-4CF2-89DD-67BF21562254}" type="pres">
      <dgm:prSet presAssocID="{4DB8C4E7-F907-4A09-88ED-D12B72C12913}" presName="descendantBox" presStyleCnt="0"/>
      <dgm:spPr/>
    </dgm:pt>
    <dgm:pt modelId="{6EBC6891-26BC-4665-B687-5DBA04081C04}" type="pres">
      <dgm:prSet presAssocID="{B82261CB-B299-4157-AC9D-AE1497B8631A}" presName="childTextBox" presStyleLbl="fgAccFollowNode1" presStyleIdx="0" presStyleCnt="5" custScaleX="99434" custLinFactNeighborX="312" custLinFactNeighborY="2885">
        <dgm:presLayoutVars>
          <dgm:bulletEnabled val="1"/>
        </dgm:presLayoutVars>
      </dgm:prSet>
      <dgm:spPr/>
    </dgm:pt>
    <dgm:pt modelId="{9F19B9C4-DE35-4EF7-AAF7-89121E4822A6}" type="pres">
      <dgm:prSet presAssocID="{DC74CDA6-823B-41DF-8660-92BC2C79C0C8}" presName="childTextBox" presStyleLbl="fgAccFollowNode1" presStyleIdx="1" presStyleCnt="5" custAng="0" custScaleX="97084" custLinFactNeighborX="-105" custLinFactNeighborY="2777">
        <dgm:presLayoutVars>
          <dgm:bulletEnabled val="1"/>
        </dgm:presLayoutVars>
      </dgm:prSet>
      <dgm:spPr/>
    </dgm:pt>
    <dgm:pt modelId="{02061EAF-1E8E-4088-89AD-52B137E01460}" type="pres">
      <dgm:prSet presAssocID="{FD1EFD5C-A6D4-422B-A71F-535B49810774}" presName="sp" presStyleCnt="0"/>
      <dgm:spPr/>
    </dgm:pt>
    <dgm:pt modelId="{A81EFCC0-8090-463C-960A-6A22C36B6D6C}" type="pres">
      <dgm:prSet presAssocID="{EECEAFCD-EB52-4FB8-AB98-49FFCDAD90D7}" presName="arrowAndChildren" presStyleCnt="0"/>
      <dgm:spPr/>
    </dgm:pt>
    <dgm:pt modelId="{D5A18837-4D06-4C71-B95B-34FB149608D9}" type="pres">
      <dgm:prSet presAssocID="{EECEAFCD-EB52-4FB8-AB98-49FFCDAD90D7}" presName="parentTextArrow" presStyleLbl="node1" presStyleIdx="0" presStyleCnt="2"/>
      <dgm:spPr/>
    </dgm:pt>
    <dgm:pt modelId="{1276B287-FD6F-4188-B2F4-49F527E087AA}" type="pres">
      <dgm:prSet presAssocID="{EECEAFCD-EB52-4FB8-AB98-49FFCDAD90D7}" presName="arrow" presStyleLbl="node1" presStyleIdx="1" presStyleCnt="2"/>
      <dgm:spPr/>
    </dgm:pt>
    <dgm:pt modelId="{67375152-EF72-4091-B691-A1C119CCAEB0}" type="pres">
      <dgm:prSet presAssocID="{EECEAFCD-EB52-4FB8-AB98-49FFCDAD90D7}" presName="descendantArrow" presStyleCnt="0"/>
      <dgm:spPr/>
    </dgm:pt>
    <dgm:pt modelId="{C86E1461-710C-4C15-9401-202E1802DBFD}" type="pres">
      <dgm:prSet presAssocID="{EF49A036-3472-460A-AB96-B89DFDEEBCFC}" presName="childTextArrow" presStyleLbl="fgAccFollowNode1" presStyleIdx="2" presStyleCnt="5">
        <dgm:presLayoutVars>
          <dgm:bulletEnabled val="1"/>
        </dgm:presLayoutVars>
      </dgm:prSet>
      <dgm:spPr/>
    </dgm:pt>
    <dgm:pt modelId="{87C7F752-C0EB-476B-8CE8-A073BBC8052D}" type="pres">
      <dgm:prSet presAssocID="{64184C6E-5F14-40A6-9158-EE025F884B00}" presName="childTextArrow" presStyleLbl="fgAccFollowNode1" presStyleIdx="3" presStyleCnt="5" custLinFactNeighborX="0">
        <dgm:presLayoutVars>
          <dgm:bulletEnabled val="1"/>
        </dgm:presLayoutVars>
      </dgm:prSet>
      <dgm:spPr/>
    </dgm:pt>
    <dgm:pt modelId="{05F75CB1-3FB5-4970-B048-8261E50B9BEA}" type="pres">
      <dgm:prSet presAssocID="{BE040280-317F-4426-A928-B453C5CAA86A}" presName="childTextArrow" presStyleLbl="fgAccFollowNode1" presStyleIdx="4" presStyleCnt="5">
        <dgm:presLayoutVars>
          <dgm:bulletEnabled val="1"/>
        </dgm:presLayoutVars>
      </dgm:prSet>
      <dgm:spPr/>
    </dgm:pt>
  </dgm:ptLst>
  <dgm:cxnLst>
    <dgm:cxn modelId="{C8236C00-60A6-4E61-A9F1-D2F187743C10}" type="presOf" srcId="{4DB8C4E7-F907-4A09-88ED-D12B72C12913}" destId="{C7D09CF5-8B77-42CB-BC9C-43C33D182E4A}" srcOrd="1" destOrd="0" presId="urn:microsoft.com/office/officeart/2005/8/layout/process4"/>
    <dgm:cxn modelId="{3107380E-233D-4DD5-BDD0-A9018E0211A1}" type="presOf" srcId="{B82261CB-B299-4157-AC9D-AE1497B8631A}" destId="{6EBC6891-26BC-4665-B687-5DBA04081C04}" srcOrd="0" destOrd="0" presId="urn:microsoft.com/office/officeart/2005/8/layout/process4"/>
    <dgm:cxn modelId="{9C6ABF16-75BB-4886-A2DC-076D01B8B099}" srcId="{EECEAFCD-EB52-4FB8-AB98-49FFCDAD90D7}" destId="{EF49A036-3472-460A-AB96-B89DFDEEBCFC}" srcOrd="0" destOrd="0" parTransId="{683F97A5-1BE2-45D4-A577-6DAA03001CD3}" sibTransId="{FD8F684F-F0A2-4D6A-B1D7-C7BEC698C3BE}"/>
    <dgm:cxn modelId="{EDCEB61A-3D5E-4A4E-A7BA-CF5A936A7FF6}" type="presOf" srcId="{DC74CDA6-823B-41DF-8660-92BC2C79C0C8}" destId="{9F19B9C4-DE35-4EF7-AAF7-89121E4822A6}" srcOrd="0" destOrd="0" presId="urn:microsoft.com/office/officeart/2005/8/layout/process4"/>
    <dgm:cxn modelId="{B1145324-2406-456D-B04C-23F793A7EF74}" type="presOf" srcId="{EF49A036-3472-460A-AB96-B89DFDEEBCFC}" destId="{C86E1461-710C-4C15-9401-202E1802DBFD}" srcOrd="0" destOrd="0" presId="urn:microsoft.com/office/officeart/2005/8/layout/process4"/>
    <dgm:cxn modelId="{65BD223F-DB3C-4C29-BAA2-EA4951726CE1}" type="presOf" srcId="{64184C6E-5F14-40A6-9158-EE025F884B00}" destId="{87C7F752-C0EB-476B-8CE8-A073BBC8052D}" srcOrd="0" destOrd="0" presId="urn:microsoft.com/office/officeart/2005/8/layout/process4"/>
    <dgm:cxn modelId="{0D6CEC61-FF20-4EBB-B02A-AAD4051DA1B4}" srcId="{EECEAFCD-EB52-4FB8-AB98-49FFCDAD90D7}" destId="{64184C6E-5F14-40A6-9158-EE025F884B00}" srcOrd="1" destOrd="0" parTransId="{5848982D-3F26-4521-99BF-D6C50D899927}" sibTransId="{665661CE-FDB9-4D17-8CA5-5D2B90388625}"/>
    <dgm:cxn modelId="{22396E44-783B-4647-A2FE-1C3747A21ADD}" srcId="{276A5188-8CCC-4454-96EB-B952B5331D65}" destId="{EECEAFCD-EB52-4FB8-AB98-49FFCDAD90D7}" srcOrd="0" destOrd="0" parTransId="{A5A93434-34F7-4A82-B65F-B8A7FAFD9133}" sibTransId="{FD1EFD5C-A6D4-422B-A71F-535B49810774}"/>
    <dgm:cxn modelId="{8D070E50-BF39-46AD-B4B8-DABF42F09282}" type="presOf" srcId="{BE040280-317F-4426-A928-B453C5CAA86A}" destId="{05F75CB1-3FB5-4970-B048-8261E50B9BEA}" srcOrd="0" destOrd="0" presId="urn:microsoft.com/office/officeart/2005/8/layout/process4"/>
    <dgm:cxn modelId="{D6F09752-5D4C-4CD6-8EEB-312675D848E8}" srcId="{EECEAFCD-EB52-4FB8-AB98-49FFCDAD90D7}" destId="{BE040280-317F-4426-A928-B453C5CAA86A}" srcOrd="2" destOrd="0" parTransId="{53DC554A-C65B-4E91-80E7-52669272D865}" sibTransId="{07A71CC3-0542-4E93-9805-243EF0DA1017}"/>
    <dgm:cxn modelId="{8EC3FCB3-8319-43E3-883C-A69E8C7E43DC}" type="presOf" srcId="{EECEAFCD-EB52-4FB8-AB98-49FFCDAD90D7}" destId="{D5A18837-4D06-4C71-B95B-34FB149608D9}" srcOrd="0" destOrd="0" presId="urn:microsoft.com/office/officeart/2005/8/layout/process4"/>
    <dgm:cxn modelId="{41EED9BA-4CFD-46FE-91EE-1A8406E4CE5F}" type="presOf" srcId="{276A5188-8CCC-4454-96EB-B952B5331D65}" destId="{A0DD5175-6578-4002-B042-95D644B5DD86}" srcOrd="0" destOrd="0" presId="urn:microsoft.com/office/officeart/2005/8/layout/process4"/>
    <dgm:cxn modelId="{B8EAC8D9-AD12-48A4-B370-A47F73989422}" srcId="{276A5188-8CCC-4454-96EB-B952B5331D65}" destId="{4DB8C4E7-F907-4A09-88ED-D12B72C12913}" srcOrd="1" destOrd="0" parTransId="{8A783637-1536-4639-87F8-C719DFB08D96}" sibTransId="{0C3020C9-F7D9-4DC5-BD72-97B6700A3217}"/>
    <dgm:cxn modelId="{A77BBDE7-E966-4E1E-979A-A7029B43CD47}" srcId="{4DB8C4E7-F907-4A09-88ED-D12B72C12913}" destId="{DC74CDA6-823B-41DF-8660-92BC2C79C0C8}" srcOrd="1" destOrd="0" parTransId="{66F272B1-8ADF-47C8-A6CF-CBF3D5130750}" sibTransId="{2AF7DBC3-2A2E-4FE8-AEBB-B3D864DEA22C}"/>
    <dgm:cxn modelId="{EF44A5F4-01DA-4F32-A4C7-5BBB4A125CAB}" type="presOf" srcId="{4DB8C4E7-F907-4A09-88ED-D12B72C12913}" destId="{9D48815F-1852-49ED-B511-FA54E9E52383}" srcOrd="0" destOrd="0" presId="urn:microsoft.com/office/officeart/2005/8/layout/process4"/>
    <dgm:cxn modelId="{E60120FB-22F7-4A7A-881A-ACA7E682E2F2}" srcId="{4DB8C4E7-F907-4A09-88ED-D12B72C12913}" destId="{B82261CB-B299-4157-AC9D-AE1497B8631A}" srcOrd="0" destOrd="0" parTransId="{EAF5AAAD-260A-4A59-B8B4-76F3EA3DFDBA}" sibTransId="{E0DC9A48-F13E-4C3A-B254-FBFB782C3599}"/>
    <dgm:cxn modelId="{4F5CF3FD-2394-448B-B359-6A310808B426}" type="presOf" srcId="{EECEAFCD-EB52-4FB8-AB98-49FFCDAD90D7}" destId="{1276B287-FD6F-4188-B2F4-49F527E087AA}" srcOrd="1" destOrd="0" presId="urn:microsoft.com/office/officeart/2005/8/layout/process4"/>
    <dgm:cxn modelId="{0F17C01B-DD04-4D5D-B3BC-0FE08AAF7975}" type="presParOf" srcId="{A0DD5175-6578-4002-B042-95D644B5DD86}" destId="{9B60C060-7BE8-46DD-AB8E-255B5BEC4849}" srcOrd="0" destOrd="0" presId="urn:microsoft.com/office/officeart/2005/8/layout/process4"/>
    <dgm:cxn modelId="{5878D46B-1620-4BE0-B0C2-CDCBCBCAA8E1}" type="presParOf" srcId="{9B60C060-7BE8-46DD-AB8E-255B5BEC4849}" destId="{9D48815F-1852-49ED-B511-FA54E9E52383}" srcOrd="0" destOrd="0" presId="urn:microsoft.com/office/officeart/2005/8/layout/process4"/>
    <dgm:cxn modelId="{7D13159E-9595-4C95-965F-1D90CDAB7F23}" type="presParOf" srcId="{9B60C060-7BE8-46DD-AB8E-255B5BEC4849}" destId="{C7D09CF5-8B77-42CB-BC9C-43C33D182E4A}" srcOrd="1" destOrd="0" presId="urn:microsoft.com/office/officeart/2005/8/layout/process4"/>
    <dgm:cxn modelId="{68EAFCBB-A3D8-43F5-B3F5-3CA2354AE004}" type="presParOf" srcId="{9B60C060-7BE8-46DD-AB8E-255B5BEC4849}" destId="{59525917-35A8-4CF2-89DD-67BF21562254}" srcOrd="2" destOrd="0" presId="urn:microsoft.com/office/officeart/2005/8/layout/process4"/>
    <dgm:cxn modelId="{1C0D8421-C712-4E09-A184-FAE7371D6A95}" type="presParOf" srcId="{59525917-35A8-4CF2-89DD-67BF21562254}" destId="{6EBC6891-26BC-4665-B687-5DBA04081C04}" srcOrd="0" destOrd="0" presId="urn:microsoft.com/office/officeart/2005/8/layout/process4"/>
    <dgm:cxn modelId="{39E0694A-20CB-40E5-A127-685E17EF6C25}" type="presParOf" srcId="{59525917-35A8-4CF2-89DD-67BF21562254}" destId="{9F19B9C4-DE35-4EF7-AAF7-89121E4822A6}" srcOrd="1" destOrd="0" presId="urn:microsoft.com/office/officeart/2005/8/layout/process4"/>
    <dgm:cxn modelId="{C2CE1C45-3050-423A-8048-E60073A00693}" type="presParOf" srcId="{A0DD5175-6578-4002-B042-95D644B5DD86}" destId="{02061EAF-1E8E-4088-89AD-52B137E01460}" srcOrd="1" destOrd="0" presId="urn:microsoft.com/office/officeart/2005/8/layout/process4"/>
    <dgm:cxn modelId="{3E897117-72C0-48D7-827A-292A93B69DC3}" type="presParOf" srcId="{A0DD5175-6578-4002-B042-95D644B5DD86}" destId="{A81EFCC0-8090-463C-960A-6A22C36B6D6C}" srcOrd="2" destOrd="0" presId="urn:microsoft.com/office/officeart/2005/8/layout/process4"/>
    <dgm:cxn modelId="{D8328EB3-2F4C-430C-8885-7108871FC19A}" type="presParOf" srcId="{A81EFCC0-8090-463C-960A-6A22C36B6D6C}" destId="{D5A18837-4D06-4C71-B95B-34FB149608D9}" srcOrd="0" destOrd="0" presId="urn:microsoft.com/office/officeart/2005/8/layout/process4"/>
    <dgm:cxn modelId="{7C38FAB1-DBB9-47A3-ABC2-0A01A7BEB37F}" type="presParOf" srcId="{A81EFCC0-8090-463C-960A-6A22C36B6D6C}" destId="{1276B287-FD6F-4188-B2F4-49F527E087AA}" srcOrd="1" destOrd="0" presId="urn:microsoft.com/office/officeart/2005/8/layout/process4"/>
    <dgm:cxn modelId="{361AE879-CC19-4787-87AD-55859DA9D858}" type="presParOf" srcId="{A81EFCC0-8090-463C-960A-6A22C36B6D6C}" destId="{67375152-EF72-4091-B691-A1C119CCAEB0}" srcOrd="2" destOrd="0" presId="urn:microsoft.com/office/officeart/2005/8/layout/process4"/>
    <dgm:cxn modelId="{2E84D1EB-A753-4DA7-85E7-6E7A77469382}" type="presParOf" srcId="{67375152-EF72-4091-B691-A1C119CCAEB0}" destId="{C86E1461-710C-4C15-9401-202E1802DBFD}" srcOrd="0" destOrd="0" presId="urn:microsoft.com/office/officeart/2005/8/layout/process4"/>
    <dgm:cxn modelId="{C7593E28-3082-4D15-9960-5F7C3C7CAE22}" type="presParOf" srcId="{67375152-EF72-4091-B691-A1C119CCAEB0}" destId="{87C7F752-C0EB-476B-8CE8-A073BBC8052D}" srcOrd="1" destOrd="0" presId="urn:microsoft.com/office/officeart/2005/8/layout/process4"/>
    <dgm:cxn modelId="{A387A550-2AC5-4DA3-B744-295AC082403F}" type="presParOf" srcId="{67375152-EF72-4091-B691-A1C119CCAEB0}" destId="{05F75CB1-3FB5-4970-B048-8261E50B9BEA}" srcOrd="2"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6A5188-8CCC-4454-96EB-B952B5331D65}" type="doc">
      <dgm:prSet loTypeId="urn:microsoft.com/office/officeart/2005/8/layout/hierarchy1" loCatId="hierarchy" qsTypeId="urn:microsoft.com/office/officeart/2005/8/quickstyle/simple1" qsCatId="simple" csTypeId="urn:microsoft.com/office/officeart/2005/8/colors/colorful1" csCatId="colorful" phldr="1"/>
      <dgm:spPr/>
      <dgm:t>
        <a:bodyPr/>
        <a:lstStyle/>
        <a:p>
          <a:endParaRPr lang="en-US"/>
        </a:p>
      </dgm:t>
    </dgm:pt>
    <dgm:pt modelId="{EECEAFCD-EB52-4FB8-AB98-49FFCDAD90D7}">
      <dgm:prSet custT="1"/>
      <dgm:spPr/>
      <dgm:t>
        <a:bodyPr/>
        <a:lstStyle/>
        <a:p>
          <a:r>
            <a:rPr lang="en-US" sz="2800" b="1" dirty="0"/>
            <a:t>Median:  </a:t>
          </a:r>
          <a:endParaRPr lang="en-US" sz="1800" b="1" dirty="0"/>
        </a:p>
        <a:p>
          <a:r>
            <a:rPr lang="en-US" sz="2800" b="0" i="0" dirty="0"/>
            <a:t>middle value when a data set is ordered from least to greatest</a:t>
          </a:r>
          <a:endParaRPr lang="en-US" sz="2800" dirty="0"/>
        </a:p>
      </dgm:t>
    </dgm:pt>
    <dgm:pt modelId="{A5A93434-34F7-4A82-B65F-B8A7FAFD9133}" type="parTrans" cxnId="{22396E44-783B-4647-A2FE-1C3747A21ADD}">
      <dgm:prSet/>
      <dgm:spPr/>
      <dgm:t>
        <a:bodyPr/>
        <a:lstStyle/>
        <a:p>
          <a:endParaRPr lang="en-US"/>
        </a:p>
      </dgm:t>
    </dgm:pt>
    <dgm:pt modelId="{FD1EFD5C-A6D4-422B-A71F-535B49810774}" type="sibTrans" cxnId="{22396E44-783B-4647-A2FE-1C3747A21ADD}">
      <dgm:prSet/>
      <dgm:spPr/>
      <dgm:t>
        <a:bodyPr/>
        <a:lstStyle/>
        <a:p>
          <a:endParaRPr lang="en-US"/>
        </a:p>
      </dgm:t>
    </dgm:pt>
    <dgm:pt modelId="{4DB8C4E7-F907-4A09-88ED-D12B72C12913}">
      <dgm:prSet custT="1"/>
      <dgm:spPr/>
      <dgm:t>
        <a:bodyPr/>
        <a:lstStyle/>
        <a:p>
          <a:r>
            <a:rPr lang="en-US" sz="2800" b="1" dirty="0"/>
            <a:t>Mean/Average: </a:t>
          </a:r>
        </a:p>
        <a:p>
          <a:r>
            <a:rPr lang="en-US" sz="2800" b="0" i="0" dirty="0"/>
            <a:t>adding all numbers in a data set and then dividing by the number of values in the set</a:t>
          </a:r>
          <a:endParaRPr lang="en-US" sz="2800" dirty="0"/>
        </a:p>
      </dgm:t>
    </dgm:pt>
    <dgm:pt modelId="{8A783637-1536-4639-87F8-C719DFB08D96}" type="parTrans" cxnId="{B8EAC8D9-AD12-48A4-B370-A47F73989422}">
      <dgm:prSet/>
      <dgm:spPr/>
      <dgm:t>
        <a:bodyPr/>
        <a:lstStyle/>
        <a:p>
          <a:endParaRPr lang="en-US"/>
        </a:p>
      </dgm:t>
    </dgm:pt>
    <dgm:pt modelId="{0C3020C9-F7D9-4DC5-BD72-97B6700A3217}" type="sibTrans" cxnId="{B8EAC8D9-AD12-48A4-B370-A47F73989422}">
      <dgm:prSet/>
      <dgm:spPr/>
      <dgm:t>
        <a:bodyPr/>
        <a:lstStyle/>
        <a:p>
          <a:endParaRPr lang="en-US"/>
        </a:p>
      </dgm:t>
    </dgm:pt>
    <dgm:pt modelId="{5750D367-FB5F-4E3A-928D-F7646E9821E3}" type="pres">
      <dgm:prSet presAssocID="{276A5188-8CCC-4454-96EB-B952B5331D65}" presName="hierChild1" presStyleCnt="0">
        <dgm:presLayoutVars>
          <dgm:chPref val="1"/>
          <dgm:dir/>
          <dgm:animOne val="branch"/>
          <dgm:animLvl val="lvl"/>
          <dgm:resizeHandles/>
        </dgm:presLayoutVars>
      </dgm:prSet>
      <dgm:spPr/>
    </dgm:pt>
    <dgm:pt modelId="{E8DB6263-1C25-4AED-86A1-F3F7110BED28}" type="pres">
      <dgm:prSet presAssocID="{EECEAFCD-EB52-4FB8-AB98-49FFCDAD90D7}" presName="hierRoot1" presStyleCnt="0"/>
      <dgm:spPr/>
    </dgm:pt>
    <dgm:pt modelId="{FAE9382F-37C2-4585-9A07-CE872811DC3A}" type="pres">
      <dgm:prSet presAssocID="{EECEAFCD-EB52-4FB8-AB98-49FFCDAD90D7}" presName="composite" presStyleCnt="0"/>
      <dgm:spPr/>
    </dgm:pt>
    <dgm:pt modelId="{9C07573F-7075-45E7-A07C-716AC7D14E0D}" type="pres">
      <dgm:prSet presAssocID="{EECEAFCD-EB52-4FB8-AB98-49FFCDAD90D7}" presName="background" presStyleLbl="node0" presStyleIdx="0" presStyleCnt="2"/>
      <dgm:spPr/>
    </dgm:pt>
    <dgm:pt modelId="{95B79158-8DE6-4302-8BCC-188F51FD7BAE}" type="pres">
      <dgm:prSet presAssocID="{EECEAFCD-EB52-4FB8-AB98-49FFCDAD90D7}" presName="text" presStyleLbl="fgAcc0" presStyleIdx="0" presStyleCnt="2">
        <dgm:presLayoutVars>
          <dgm:chPref val="3"/>
        </dgm:presLayoutVars>
      </dgm:prSet>
      <dgm:spPr/>
    </dgm:pt>
    <dgm:pt modelId="{6AF99F4D-C931-4AEC-88BF-EE7852919658}" type="pres">
      <dgm:prSet presAssocID="{EECEAFCD-EB52-4FB8-AB98-49FFCDAD90D7}" presName="hierChild2" presStyleCnt="0"/>
      <dgm:spPr/>
    </dgm:pt>
    <dgm:pt modelId="{63A83749-369B-45CD-8C23-DD52EB4A0538}" type="pres">
      <dgm:prSet presAssocID="{4DB8C4E7-F907-4A09-88ED-D12B72C12913}" presName="hierRoot1" presStyleCnt="0"/>
      <dgm:spPr/>
    </dgm:pt>
    <dgm:pt modelId="{F381053A-3F32-40C9-9472-54C0690667BB}" type="pres">
      <dgm:prSet presAssocID="{4DB8C4E7-F907-4A09-88ED-D12B72C12913}" presName="composite" presStyleCnt="0"/>
      <dgm:spPr/>
    </dgm:pt>
    <dgm:pt modelId="{6FCA1602-650A-4D18-AEE2-F2E32AD30DAC}" type="pres">
      <dgm:prSet presAssocID="{4DB8C4E7-F907-4A09-88ED-D12B72C12913}" presName="background" presStyleLbl="node0" presStyleIdx="1" presStyleCnt="2"/>
      <dgm:spPr/>
    </dgm:pt>
    <dgm:pt modelId="{641C2C85-F356-4E41-B6EE-E595E0FA4EB7}" type="pres">
      <dgm:prSet presAssocID="{4DB8C4E7-F907-4A09-88ED-D12B72C12913}" presName="text" presStyleLbl="fgAcc0" presStyleIdx="1" presStyleCnt="2" custLinFactNeighborX="31526" custLinFactNeighborY="-915">
        <dgm:presLayoutVars>
          <dgm:chPref val="3"/>
        </dgm:presLayoutVars>
      </dgm:prSet>
      <dgm:spPr/>
    </dgm:pt>
    <dgm:pt modelId="{40603EA1-7A1F-4168-8AFC-1F77F21992C0}" type="pres">
      <dgm:prSet presAssocID="{4DB8C4E7-F907-4A09-88ED-D12B72C12913}" presName="hierChild2" presStyleCnt="0"/>
      <dgm:spPr/>
    </dgm:pt>
  </dgm:ptLst>
  <dgm:cxnLst>
    <dgm:cxn modelId="{654C3C14-314B-4604-ADC4-80DC83BCA47B}" type="presOf" srcId="{EECEAFCD-EB52-4FB8-AB98-49FFCDAD90D7}" destId="{95B79158-8DE6-4302-8BCC-188F51FD7BAE}" srcOrd="0" destOrd="0" presId="urn:microsoft.com/office/officeart/2005/8/layout/hierarchy1"/>
    <dgm:cxn modelId="{22396E44-783B-4647-A2FE-1C3747A21ADD}" srcId="{276A5188-8CCC-4454-96EB-B952B5331D65}" destId="{EECEAFCD-EB52-4FB8-AB98-49FFCDAD90D7}" srcOrd="0" destOrd="0" parTransId="{A5A93434-34F7-4A82-B65F-B8A7FAFD9133}" sibTransId="{FD1EFD5C-A6D4-422B-A71F-535B49810774}"/>
    <dgm:cxn modelId="{3252106D-ADCC-4808-BCDE-F3A14D3D5430}" type="presOf" srcId="{276A5188-8CCC-4454-96EB-B952B5331D65}" destId="{5750D367-FB5F-4E3A-928D-F7646E9821E3}" srcOrd="0" destOrd="0" presId="urn:microsoft.com/office/officeart/2005/8/layout/hierarchy1"/>
    <dgm:cxn modelId="{857F07D5-3386-4DD4-B66A-056C2768C4AB}" type="presOf" srcId="{4DB8C4E7-F907-4A09-88ED-D12B72C12913}" destId="{641C2C85-F356-4E41-B6EE-E595E0FA4EB7}" srcOrd="0" destOrd="0" presId="urn:microsoft.com/office/officeart/2005/8/layout/hierarchy1"/>
    <dgm:cxn modelId="{B8EAC8D9-AD12-48A4-B370-A47F73989422}" srcId="{276A5188-8CCC-4454-96EB-B952B5331D65}" destId="{4DB8C4E7-F907-4A09-88ED-D12B72C12913}" srcOrd="1" destOrd="0" parTransId="{8A783637-1536-4639-87F8-C719DFB08D96}" sibTransId="{0C3020C9-F7D9-4DC5-BD72-97B6700A3217}"/>
    <dgm:cxn modelId="{13951BA8-3B48-478A-9C15-BA57CC31B30E}" type="presParOf" srcId="{5750D367-FB5F-4E3A-928D-F7646E9821E3}" destId="{E8DB6263-1C25-4AED-86A1-F3F7110BED28}" srcOrd="0" destOrd="0" presId="urn:microsoft.com/office/officeart/2005/8/layout/hierarchy1"/>
    <dgm:cxn modelId="{9847E289-ADC3-4DF3-BDD5-EE0ABB9768E1}" type="presParOf" srcId="{E8DB6263-1C25-4AED-86A1-F3F7110BED28}" destId="{FAE9382F-37C2-4585-9A07-CE872811DC3A}" srcOrd="0" destOrd="0" presId="urn:microsoft.com/office/officeart/2005/8/layout/hierarchy1"/>
    <dgm:cxn modelId="{15E74398-B59C-41F2-9699-324A3FF840B2}" type="presParOf" srcId="{FAE9382F-37C2-4585-9A07-CE872811DC3A}" destId="{9C07573F-7075-45E7-A07C-716AC7D14E0D}" srcOrd="0" destOrd="0" presId="urn:microsoft.com/office/officeart/2005/8/layout/hierarchy1"/>
    <dgm:cxn modelId="{504C7ED4-55FE-43D3-8CAF-4FF70FD24E1F}" type="presParOf" srcId="{FAE9382F-37C2-4585-9A07-CE872811DC3A}" destId="{95B79158-8DE6-4302-8BCC-188F51FD7BAE}" srcOrd="1" destOrd="0" presId="urn:microsoft.com/office/officeart/2005/8/layout/hierarchy1"/>
    <dgm:cxn modelId="{12CD40F1-7283-44A5-911C-20904C87CD75}" type="presParOf" srcId="{E8DB6263-1C25-4AED-86A1-F3F7110BED28}" destId="{6AF99F4D-C931-4AEC-88BF-EE7852919658}" srcOrd="1" destOrd="0" presId="urn:microsoft.com/office/officeart/2005/8/layout/hierarchy1"/>
    <dgm:cxn modelId="{33EC6B12-A6A5-4771-9E78-4B3740C35120}" type="presParOf" srcId="{5750D367-FB5F-4E3A-928D-F7646E9821E3}" destId="{63A83749-369B-45CD-8C23-DD52EB4A0538}" srcOrd="1" destOrd="0" presId="urn:microsoft.com/office/officeart/2005/8/layout/hierarchy1"/>
    <dgm:cxn modelId="{4FF94138-0ACE-46A5-BE4D-823F859D3FA1}" type="presParOf" srcId="{63A83749-369B-45CD-8C23-DD52EB4A0538}" destId="{F381053A-3F32-40C9-9472-54C0690667BB}" srcOrd="0" destOrd="0" presId="urn:microsoft.com/office/officeart/2005/8/layout/hierarchy1"/>
    <dgm:cxn modelId="{8E8DFD11-BAC4-487F-89EC-1B6AEAE7EB0F}" type="presParOf" srcId="{F381053A-3F32-40C9-9472-54C0690667BB}" destId="{6FCA1602-650A-4D18-AEE2-F2E32AD30DAC}" srcOrd="0" destOrd="0" presId="urn:microsoft.com/office/officeart/2005/8/layout/hierarchy1"/>
    <dgm:cxn modelId="{14A56E63-9B7B-476E-A25D-1E5871F2B7C3}" type="presParOf" srcId="{F381053A-3F32-40C9-9472-54C0690667BB}" destId="{641C2C85-F356-4E41-B6EE-E595E0FA4EB7}" srcOrd="1" destOrd="0" presId="urn:microsoft.com/office/officeart/2005/8/layout/hierarchy1"/>
    <dgm:cxn modelId="{6F3B3027-495D-49EA-8505-388E5F85785D}" type="presParOf" srcId="{63A83749-369B-45CD-8C23-DD52EB4A0538}" destId="{40603EA1-7A1F-4168-8AFC-1F77F21992C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7EB63A2-2CB9-409A-8575-F4352BCB5702}"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5DC2DC34-246F-4B29-87E0-D24577DFF6C3}">
      <dgm:prSet custT="1"/>
      <dgm:spPr/>
      <dgm:t>
        <a:bodyPr/>
        <a:lstStyle/>
        <a:p>
          <a:r>
            <a:rPr lang="en-US" sz="1600" dirty="0"/>
            <a:t>Conclusion: </a:t>
          </a:r>
        </a:p>
        <a:p>
          <a:r>
            <a:rPr lang="en-US" sz="1600" dirty="0">
              <a:solidFill>
                <a:schemeClr val="tx1"/>
              </a:solidFill>
            </a:rPr>
            <a:t>Some agencies are waiting longer on information needed to complete investigations – why is that? </a:t>
          </a:r>
        </a:p>
      </dgm:t>
    </dgm:pt>
    <dgm:pt modelId="{B4A5DD03-2333-4C47-8476-52FD3D0FC1E9}" type="parTrans" cxnId="{F1D90603-D2FD-4854-90F8-EF9E8A4C768C}">
      <dgm:prSet/>
      <dgm:spPr/>
      <dgm:t>
        <a:bodyPr/>
        <a:lstStyle/>
        <a:p>
          <a:endParaRPr lang="en-US"/>
        </a:p>
      </dgm:t>
    </dgm:pt>
    <dgm:pt modelId="{F2EFE579-E615-4FF8-8F4E-36258FACFAFA}" type="sibTrans" cxnId="{F1D90603-D2FD-4854-90F8-EF9E8A4C768C}">
      <dgm:prSet/>
      <dgm:spPr/>
      <dgm:t>
        <a:bodyPr/>
        <a:lstStyle/>
        <a:p>
          <a:endParaRPr lang="en-US"/>
        </a:p>
      </dgm:t>
    </dgm:pt>
    <dgm:pt modelId="{9AE0C227-05A0-47BD-909C-0C6299054D6C}">
      <dgm:prSet custT="1"/>
      <dgm:spPr/>
      <dgm:t>
        <a:bodyPr/>
        <a:lstStyle/>
        <a:p>
          <a:r>
            <a:rPr lang="en-US" sz="1600" dirty="0"/>
            <a:t>Food for thought:</a:t>
          </a:r>
        </a:p>
        <a:p>
          <a:r>
            <a:rPr lang="en-US" sz="1600" dirty="0"/>
            <a:t>Gather more data on self-reported reasons for not closing cases within 20 days</a:t>
          </a:r>
        </a:p>
      </dgm:t>
    </dgm:pt>
    <dgm:pt modelId="{CF48DF97-CE4F-4CF9-8D74-F10C7091933F}" type="parTrans" cxnId="{AC8AB4AB-AC7C-419F-B093-8297C310FEF2}">
      <dgm:prSet/>
      <dgm:spPr/>
      <dgm:t>
        <a:bodyPr/>
        <a:lstStyle/>
        <a:p>
          <a:endParaRPr lang="en-US"/>
        </a:p>
      </dgm:t>
    </dgm:pt>
    <dgm:pt modelId="{947A96CB-52D7-41BC-AECA-687A0FABEF1D}" type="sibTrans" cxnId="{AC8AB4AB-AC7C-419F-B093-8297C310FEF2}">
      <dgm:prSet/>
      <dgm:spPr/>
      <dgm:t>
        <a:bodyPr/>
        <a:lstStyle/>
        <a:p>
          <a:endParaRPr lang="en-US"/>
        </a:p>
      </dgm:t>
    </dgm:pt>
    <dgm:pt modelId="{16B037A3-3A51-47B6-8A6F-3661D0511D36}">
      <dgm:prSet custT="1"/>
      <dgm:spPr/>
      <dgm:t>
        <a:bodyPr/>
        <a:lstStyle/>
        <a:p>
          <a:r>
            <a:rPr lang="en-US" sz="1600" dirty="0"/>
            <a:t>Conclusion:</a:t>
          </a:r>
        </a:p>
        <a:p>
          <a:r>
            <a:rPr lang="en-US" sz="1600" dirty="0"/>
            <a:t>Agency performance does not seem to be contingent upon allegation types</a:t>
          </a:r>
          <a:endParaRPr lang="en-US" sz="1600" dirty="0">
            <a:solidFill>
              <a:srgbClr val="FF0000"/>
            </a:solidFill>
          </a:endParaRPr>
        </a:p>
      </dgm:t>
    </dgm:pt>
    <dgm:pt modelId="{465CEFE6-608A-44B8-A8CE-F9512A6F491E}" type="parTrans" cxnId="{EEAFE387-A1DA-409E-9098-9FC1AF2F6396}">
      <dgm:prSet/>
      <dgm:spPr/>
      <dgm:t>
        <a:bodyPr/>
        <a:lstStyle/>
        <a:p>
          <a:endParaRPr lang="en-US"/>
        </a:p>
      </dgm:t>
    </dgm:pt>
    <dgm:pt modelId="{0BC18C2F-598F-4511-8793-9D01F1C3D789}" type="sibTrans" cxnId="{EEAFE387-A1DA-409E-9098-9FC1AF2F6396}">
      <dgm:prSet/>
      <dgm:spPr/>
      <dgm:t>
        <a:bodyPr/>
        <a:lstStyle/>
        <a:p>
          <a:endParaRPr lang="en-US"/>
        </a:p>
      </dgm:t>
    </dgm:pt>
    <dgm:pt modelId="{A1B70406-F042-4A80-9BA8-C39693522287}">
      <dgm:prSet custT="1"/>
      <dgm:spPr/>
      <dgm:t>
        <a:bodyPr/>
        <a:lstStyle/>
        <a:p>
          <a:r>
            <a:rPr lang="en-US" sz="1600" dirty="0"/>
            <a:t>Food for thought:</a:t>
          </a:r>
        </a:p>
        <a:p>
          <a:r>
            <a:rPr lang="en-US" sz="1600" dirty="0"/>
            <a:t>Further investigate who expedites the flow of information into the agency</a:t>
          </a:r>
        </a:p>
      </dgm:t>
    </dgm:pt>
    <dgm:pt modelId="{CB993D38-6172-4D27-AC48-7D6A3FBB16A5}" type="sibTrans" cxnId="{50887F0B-8870-4D2D-971C-39AEC2D74150}">
      <dgm:prSet/>
      <dgm:spPr/>
      <dgm:t>
        <a:bodyPr/>
        <a:lstStyle/>
        <a:p>
          <a:endParaRPr lang="en-US"/>
        </a:p>
      </dgm:t>
    </dgm:pt>
    <dgm:pt modelId="{5882C6E3-CE00-4F37-B869-AA60261E4FDE}" type="parTrans" cxnId="{50887F0B-8870-4D2D-971C-39AEC2D74150}">
      <dgm:prSet/>
      <dgm:spPr/>
      <dgm:t>
        <a:bodyPr/>
        <a:lstStyle/>
        <a:p>
          <a:endParaRPr lang="en-US"/>
        </a:p>
      </dgm:t>
    </dgm:pt>
    <dgm:pt modelId="{71B65F18-139F-4C2F-B1F8-5E4777D4BD55}" type="pres">
      <dgm:prSet presAssocID="{87EB63A2-2CB9-409A-8575-F4352BCB5702}" presName="hierChild1" presStyleCnt="0">
        <dgm:presLayoutVars>
          <dgm:chPref val="1"/>
          <dgm:dir/>
          <dgm:animOne val="branch"/>
          <dgm:animLvl val="lvl"/>
          <dgm:resizeHandles/>
        </dgm:presLayoutVars>
      </dgm:prSet>
      <dgm:spPr/>
    </dgm:pt>
    <dgm:pt modelId="{7B75C5FF-77ED-4A25-AB66-B8502B5D4617}" type="pres">
      <dgm:prSet presAssocID="{16B037A3-3A51-47B6-8A6F-3661D0511D36}" presName="hierRoot1" presStyleCnt="0"/>
      <dgm:spPr/>
    </dgm:pt>
    <dgm:pt modelId="{0A2D95F9-0C2D-4EC1-8317-31B9A650B5FA}" type="pres">
      <dgm:prSet presAssocID="{16B037A3-3A51-47B6-8A6F-3661D0511D36}" presName="composite" presStyleCnt="0"/>
      <dgm:spPr/>
    </dgm:pt>
    <dgm:pt modelId="{D9D95548-5EBB-414E-BB93-638039F6BB0B}" type="pres">
      <dgm:prSet presAssocID="{16B037A3-3A51-47B6-8A6F-3661D0511D36}" presName="background" presStyleLbl="node0" presStyleIdx="0" presStyleCnt="4"/>
      <dgm:spPr/>
    </dgm:pt>
    <dgm:pt modelId="{E232A487-1175-4DC7-838C-52FA18C42581}" type="pres">
      <dgm:prSet presAssocID="{16B037A3-3A51-47B6-8A6F-3661D0511D36}" presName="text" presStyleLbl="fgAcc0" presStyleIdx="0" presStyleCnt="4" custScaleX="113416" custScaleY="126638" custLinFactNeighborY="879">
        <dgm:presLayoutVars>
          <dgm:chPref val="3"/>
        </dgm:presLayoutVars>
      </dgm:prSet>
      <dgm:spPr/>
    </dgm:pt>
    <dgm:pt modelId="{5231431D-68B4-4962-8E41-69E3EBA6E447}" type="pres">
      <dgm:prSet presAssocID="{16B037A3-3A51-47B6-8A6F-3661D0511D36}" presName="hierChild2" presStyleCnt="0"/>
      <dgm:spPr/>
    </dgm:pt>
    <dgm:pt modelId="{4DDCED63-2E43-47C5-9421-6226B9E2D282}" type="pres">
      <dgm:prSet presAssocID="{5DC2DC34-246F-4B29-87E0-D24577DFF6C3}" presName="hierRoot1" presStyleCnt="0"/>
      <dgm:spPr/>
    </dgm:pt>
    <dgm:pt modelId="{2605BF50-4DEA-40D9-AFEF-93CEB9900C76}" type="pres">
      <dgm:prSet presAssocID="{5DC2DC34-246F-4B29-87E0-D24577DFF6C3}" presName="composite" presStyleCnt="0"/>
      <dgm:spPr/>
    </dgm:pt>
    <dgm:pt modelId="{0E20C405-730D-439A-B50C-170DDAC0F7C8}" type="pres">
      <dgm:prSet presAssocID="{5DC2DC34-246F-4B29-87E0-D24577DFF6C3}" presName="background" presStyleLbl="node0" presStyleIdx="1" presStyleCnt="4"/>
      <dgm:spPr/>
    </dgm:pt>
    <dgm:pt modelId="{634FE3F7-D856-4858-A9C7-2FBE0028A90F}" type="pres">
      <dgm:prSet presAssocID="{5DC2DC34-246F-4B29-87E0-D24577DFF6C3}" presName="text" presStyleLbl="fgAcc0" presStyleIdx="1" presStyleCnt="4" custScaleX="120776" custScaleY="126884" custLinFactNeighborY="879">
        <dgm:presLayoutVars>
          <dgm:chPref val="3"/>
        </dgm:presLayoutVars>
      </dgm:prSet>
      <dgm:spPr/>
    </dgm:pt>
    <dgm:pt modelId="{A15E17FD-9FEA-4622-8B0A-3BFDED39AC98}" type="pres">
      <dgm:prSet presAssocID="{5DC2DC34-246F-4B29-87E0-D24577DFF6C3}" presName="hierChild2" presStyleCnt="0"/>
      <dgm:spPr/>
    </dgm:pt>
    <dgm:pt modelId="{56FBCB2A-E59E-4849-B814-D7FBC9F94F86}" type="pres">
      <dgm:prSet presAssocID="{9AE0C227-05A0-47BD-909C-0C6299054D6C}" presName="hierRoot1" presStyleCnt="0"/>
      <dgm:spPr/>
    </dgm:pt>
    <dgm:pt modelId="{0D826CA9-801D-4F45-9F5B-BB242F5799CA}" type="pres">
      <dgm:prSet presAssocID="{9AE0C227-05A0-47BD-909C-0C6299054D6C}" presName="composite" presStyleCnt="0"/>
      <dgm:spPr/>
    </dgm:pt>
    <dgm:pt modelId="{E258C611-9CBA-4A97-A3ED-764F08CC584B}" type="pres">
      <dgm:prSet presAssocID="{9AE0C227-05A0-47BD-909C-0C6299054D6C}" presName="background" presStyleLbl="node0" presStyleIdx="2" presStyleCnt="4"/>
      <dgm:spPr/>
    </dgm:pt>
    <dgm:pt modelId="{FB9BCC37-0E9D-4B9D-A2A7-C978E3D5A5BE}" type="pres">
      <dgm:prSet presAssocID="{9AE0C227-05A0-47BD-909C-0C6299054D6C}" presName="text" presStyleLbl="fgAcc0" presStyleIdx="2" presStyleCnt="4" custScaleX="120682" custScaleY="123225">
        <dgm:presLayoutVars>
          <dgm:chPref val="3"/>
        </dgm:presLayoutVars>
      </dgm:prSet>
      <dgm:spPr/>
    </dgm:pt>
    <dgm:pt modelId="{5EF94237-F4AE-476C-9B93-D7ABDFC0891B}" type="pres">
      <dgm:prSet presAssocID="{9AE0C227-05A0-47BD-909C-0C6299054D6C}" presName="hierChild2" presStyleCnt="0"/>
      <dgm:spPr/>
    </dgm:pt>
    <dgm:pt modelId="{CE6C768D-A128-4F48-9600-055C1789A69E}" type="pres">
      <dgm:prSet presAssocID="{A1B70406-F042-4A80-9BA8-C39693522287}" presName="hierRoot1" presStyleCnt="0"/>
      <dgm:spPr/>
    </dgm:pt>
    <dgm:pt modelId="{56EDCA47-5EB2-493B-8A74-361758BF8061}" type="pres">
      <dgm:prSet presAssocID="{A1B70406-F042-4A80-9BA8-C39693522287}" presName="composite" presStyleCnt="0"/>
      <dgm:spPr/>
    </dgm:pt>
    <dgm:pt modelId="{39F32B7C-E1DC-4477-A538-4B0090D778D2}" type="pres">
      <dgm:prSet presAssocID="{A1B70406-F042-4A80-9BA8-C39693522287}" presName="background" presStyleLbl="node0" presStyleIdx="3" presStyleCnt="4"/>
      <dgm:spPr/>
    </dgm:pt>
    <dgm:pt modelId="{20C56A5A-F8F3-4B75-8FBE-40688E7D01A0}" type="pres">
      <dgm:prSet presAssocID="{A1B70406-F042-4A80-9BA8-C39693522287}" presName="text" presStyleLbl="fgAcc0" presStyleIdx="3" presStyleCnt="4" custScaleX="118940" custScaleY="125233" custLinFactNeighborY="627">
        <dgm:presLayoutVars>
          <dgm:chPref val="3"/>
        </dgm:presLayoutVars>
      </dgm:prSet>
      <dgm:spPr/>
    </dgm:pt>
    <dgm:pt modelId="{70845D7D-177A-4683-8F27-3F5771D35E6E}" type="pres">
      <dgm:prSet presAssocID="{A1B70406-F042-4A80-9BA8-C39693522287}" presName="hierChild2" presStyleCnt="0"/>
      <dgm:spPr/>
    </dgm:pt>
  </dgm:ptLst>
  <dgm:cxnLst>
    <dgm:cxn modelId="{F1D90603-D2FD-4854-90F8-EF9E8A4C768C}" srcId="{87EB63A2-2CB9-409A-8575-F4352BCB5702}" destId="{5DC2DC34-246F-4B29-87E0-D24577DFF6C3}" srcOrd="1" destOrd="0" parTransId="{B4A5DD03-2333-4C47-8476-52FD3D0FC1E9}" sibTransId="{F2EFE579-E615-4FF8-8F4E-36258FACFAFA}"/>
    <dgm:cxn modelId="{50887F0B-8870-4D2D-971C-39AEC2D74150}" srcId="{87EB63A2-2CB9-409A-8575-F4352BCB5702}" destId="{A1B70406-F042-4A80-9BA8-C39693522287}" srcOrd="3" destOrd="0" parTransId="{5882C6E3-CE00-4F37-B869-AA60261E4FDE}" sibTransId="{CB993D38-6172-4D27-AC48-7D6A3FBB16A5}"/>
    <dgm:cxn modelId="{F5CF3D6B-3DFF-4238-9603-02831318A15F}" type="presOf" srcId="{A1B70406-F042-4A80-9BA8-C39693522287}" destId="{20C56A5A-F8F3-4B75-8FBE-40688E7D01A0}" srcOrd="0" destOrd="0" presId="urn:microsoft.com/office/officeart/2005/8/layout/hierarchy1"/>
    <dgm:cxn modelId="{AC140071-2456-4DF1-80C6-F298F98CDFE5}" type="presOf" srcId="{87EB63A2-2CB9-409A-8575-F4352BCB5702}" destId="{71B65F18-139F-4C2F-B1F8-5E4777D4BD55}" srcOrd="0" destOrd="0" presId="urn:microsoft.com/office/officeart/2005/8/layout/hierarchy1"/>
    <dgm:cxn modelId="{26CA2E59-931E-4D2E-99F2-CAAF5B183AF5}" type="presOf" srcId="{5DC2DC34-246F-4B29-87E0-D24577DFF6C3}" destId="{634FE3F7-D856-4858-A9C7-2FBE0028A90F}" srcOrd="0" destOrd="0" presId="urn:microsoft.com/office/officeart/2005/8/layout/hierarchy1"/>
    <dgm:cxn modelId="{915BAB82-4EE6-49A1-A273-B9296482894C}" type="presOf" srcId="{16B037A3-3A51-47B6-8A6F-3661D0511D36}" destId="{E232A487-1175-4DC7-838C-52FA18C42581}" srcOrd="0" destOrd="0" presId="urn:microsoft.com/office/officeart/2005/8/layout/hierarchy1"/>
    <dgm:cxn modelId="{EEAFE387-A1DA-409E-9098-9FC1AF2F6396}" srcId="{87EB63A2-2CB9-409A-8575-F4352BCB5702}" destId="{16B037A3-3A51-47B6-8A6F-3661D0511D36}" srcOrd="0" destOrd="0" parTransId="{465CEFE6-608A-44B8-A8CE-F9512A6F491E}" sibTransId="{0BC18C2F-598F-4511-8793-9D01F1C3D789}"/>
    <dgm:cxn modelId="{AC8AB4AB-AC7C-419F-B093-8297C310FEF2}" srcId="{87EB63A2-2CB9-409A-8575-F4352BCB5702}" destId="{9AE0C227-05A0-47BD-909C-0C6299054D6C}" srcOrd="2" destOrd="0" parTransId="{CF48DF97-CE4F-4CF9-8D74-F10C7091933F}" sibTransId="{947A96CB-52D7-41BC-AECA-687A0FABEF1D}"/>
    <dgm:cxn modelId="{B20923DD-0850-4B56-9488-B896C571C10D}" type="presOf" srcId="{9AE0C227-05A0-47BD-909C-0C6299054D6C}" destId="{FB9BCC37-0E9D-4B9D-A2A7-C978E3D5A5BE}" srcOrd="0" destOrd="0" presId="urn:microsoft.com/office/officeart/2005/8/layout/hierarchy1"/>
    <dgm:cxn modelId="{3EB530C4-CAFC-41CD-8F34-6F8EA94DD89D}" type="presParOf" srcId="{71B65F18-139F-4C2F-B1F8-5E4777D4BD55}" destId="{7B75C5FF-77ED-4A25-AB66-B8502B5D4617}" srcOrd="0" destOrd="0" presId="urn:microsoft.com/office/officeart/2005/8/layout/hierarchy1"/>
    <dgm:cxn modelId="{B2DF08B0-5908-4201-9C4D-B4A87C61FDA7}" type="presParOf" srcId="{7B75C5FF-77ED-4A25-AB66-B8502B5D4617}" destId="{0A2D95F9-0C2D-4EC1-8317-31B9A650B5FA}" srcOrd="0" destOrd="0" presId="urn:microsoft.com/office/officeart/2005/8/layout/hierarchy1"/>
    <dgm:cxn modelId="{A9391F79-6CFC-49B0-A74C-A1A524AF553B}" type="presParOf" srcId="{0A2D95F9-0C2D-4EC1-8317-31B9A650B5FA}" destId="{D9D95548-5EBB-414E-BB93-638039F6BB0B}" srcOrd="0" destOrd="0" presId="urn:microsoft.com/office/officeart/2005/8/layout/hierarchy1"/>
    <dgm:cxn modelId="{A97CFD33-5911-464C-97CA-CD563D3BC279}" type="presParOf" srcId="{0A2D95F9-0C2D-4EC1-8317-31B9A650B5FA}" destId="{E232A487-1175-4DC7-838C-52FA18C42581}" srcOrd="1" destOrd="0" presId="urn:microsoft.com/office/officeart/2005/8/layout/hierarchy1"/>
    <dgm:cxn modelId="{DE69D94E-09DE-42EA-82BC-7EA7A7C945CA}" type="presParOf" srcId="{7B75C5FF-77ED-4A25-AB66-B8502B5D4617}" destId="{5231431D-68B4-4962-8E41-69E3EBA6E447}" srcOrd="1" destOrd="0" presId="urn:microsoft.com/office/officeart/2005/8/layout/hierarchy1"/>
    <dgm:cxn modelId="{57E1EC14-4530-4A19-8B93-24D6C327DA00}" type="presParOf" srcId="{71B65F18-139F-4C2F-B1F8-5E4777D4BD55}" destId="{4DDCED63-2E43-47C5-9421-6226B9E2D282}" srcOrd="1" destOrd="0" presId="urn:microsoft.com/office/officeart/2005/8/layout/hierarchy1"/>
    <dgm:cxn modelId="{DCDD9B51-97FE-41D1-B423-4B4E8C415C49}" type="presParOf" srcId="{4DDCED63-2E43-47C5-9421-6226B9E2D282}" destId="{2605BF50-4DEA-40D9-AFEF-93CEB9900C76}" srcOrd="0" destOrd="0" presId="urn:microsoft.com/office/officeart/2005/8/layout/hierarchy1"/>
    <dgm:cxn modelId="{C6CAD95D-99B9-4245-AEBC-ED608AB83732}" type="presParOf" srcId="{2605BF50-4DEA-40D9-AFEF-93CEB9900C76}" destId="{0E20C405-730D-439A-B50C-170DDAC0F7C8}" srcOrd="0" destOrd="0" presId="urn:microsoft.com/office/officeart/2005/8/layout/hierarchy1"/>
    <dgm:cxn modelId="{A78C000B-99FE-4935-9D93-F7B95C7769B3}" type="presParOf" srcId="{2605BF50-4DEA-40D9-AFEF-93CEB9900C76}" destId="{634FE3F7-D856-4858-A9C7-2FBE0028A90F}" srcOrd="1" destOrd="0" presId="urn:microsoft.com/office/officeart/2005/8/layout/hierarchy1"/>
    <dgm:cxn modelId="{82DF9BC4-4571-408A-8EC1-6639C6DE976E}" type="presParOf" srcId="{4DDCED63-2E43-47C5-9421-6226B9E2D282}" destId="{A15E17FD-9FEA-4622-8B0A-3BFDED39AC98}" srcOrd="1" destOrd="0" presId="urn:microsoft.com/office/officeart/2005/8/layout/hierarchy1"/>
    <dgm:cxn modelId="{424C7C17-F000-48D0-8A67-0DF5D2975EAD}" type="presParOf" srcId="{71B65F18-139F-4C2F-B1F8-5E4777D4BD55}" destId="{56FBCB2A-E59E-4849-B814-D7FBC9F94F86}" srcOrd="2" destOrd="0" presId="urn:microsoft.com/office/officeart/2005/8/layout/hierarchy1"/>
    <dgm:cxn modelId="{22E7B835-29FB-4D7B-9966-13F151FB0126}" type="presParOf" srcId="{56FBCB2A-E59E-4849-B814-D7FBC9F94F86}" destId="{0D826CA9-801D-4F45-9F5B-BB242F5799CA}" srcOrd="0" destOrd="0" presId="urn:microsoft.com/office/officeart/2005/8/layout/hierarchy1"/>
    <dgm:cxn modelId="{9564237A-95BB-48CB-BE8A-923FD94B8BF0}" type="presParOf" srcId="{0D826CA9-801D-4F45-9F5B-BB242F5799CA}" destId="{E258C611-9CBA-4A97-A3ED-764F08CC584B}" srcOrd="0" destOrd="0" presId="urn:microsoft.com/office/officeart/2005/8/layout/hierarchy1"/>
    <dgm:cxn modelId="{03CF86F3-639C-4F27-A459-8D5A9D83C365}" type="presParOf" srcId="{0D826CA9-801D-4F45-9F5B-BB242F5799CA}" destId="{FB9BCC37-0E9D-4B9D-A2A7-C978E3D5A5BE}" srcOrd="1" destOrd="0" presId="urn:microsoft.com/office/officeart/2005/8/layout/hierarchy1"/>
    <dgm:cxn modelId="{DCC49410-D5EA-4345-8FF8-39ECF936A1B8}" type="presParOf" srcId="{56FBCB2A-E59E-4849-B814-D7FBC9F94F86}" destId="{5EF94237-F4AE-476C-9B93-D7ABDFC0891B}" srcOrd="1" destOrd="0" presId="urn:microsoft.com/office/officeart/2005/8/layout/hierarchy1"/>
    <dgm:cxn modelId="{E9B79CA0-584F-48B2-9AC5-CE70FFBC7B50}" type="presParOf" srcId="{71B65F18-139F-4C2F-B1F8-5E4777D4BD55}" destId="{CE6C768D-A128-4F48-9600-055C1789A69E}" srcOrd="3" destOrd="0" presId="urn:microsoft.com/office/officeart/2005/8/layout/hierarchy1"/>
    <dgm:cxn modelId="{2B8EB9D2-C64E-4CC7-805D-0635460A18C1}" type="presParOf" srcId="{CE6C768D-A128-4F48-9600-055C1789A69E}" destId="{56EDCA47-5EB2-493B-8A74-361758BF8061}" srcOrd="0" destOrd="0" presId="urn:microsoft.com/office/officeart/2005/8/layout/hierarchy1"/>
    <dgm:cxn modelId="{FAF60D78-4C1C-439B-A750-A75840249666}" type="presParOf" srcId="{56EDCA47-5EB2-493B-8A74-361758BF8061}" destId="{39F32B7C-E1DC-4477-A538-4B0090D778D2}" srcOrd="0" destOrd="0" presId="urn:microsoft.com/office/officeart/2005/8/layout/hierarchy1"/>
    <dgm:cxn modelId="{3FF678C1-676F-44D7-BB62-60CE13426D45}" type="presParOf" srcId="{56EDCA47-5EB2-493B-8A74-361758BF8061}" destId="{20C56A5A-F8F3-4B75-8FBE-40688E7D01A0}" srcOrd="1" destOrd="0" presId="urn:microsoft.com/office/officeart/2005/8/layout/hierarchy1"/>
    <dgm:cxn modelId="{4414FB33-7181-4EE8-95B3-80901502A081}" type="presParOf" srcId="{CE6C768D-A128-4F48-9600-055C1789A69E}" destId="{70845D7D-177A-4683-8F27-3F5771D35E6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935325-0982-4A70-B548-50441FC192D8}">
      <dsp:nvSpPr>
        <dsp:cNvPr id="0" name=""/>
        <dsp:cNvSpPr/>
      </dsp:nvSpPr>
      <dsp:spPr>
        <a:xfrm>
          <a:off x="0" y="1500754"/>
          <a:ext cx="2050856" cy="130229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E460287-0F35-49E3-9915-2C479F26AFB1}">
      <dsp:nvSpPr>
        <dsp:cNvPr id="0" name=""/>
        <dsp:cNvSpPr/>
      </dsp:nvSpPr>
      <dsp:spPr>
        <a:xfrm>
          <a:off x="227872" y="1717233"/>
          <a:ext cx="2050856" cy="130229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Employed at DHS (different office) – interested in human services</a:t>
          </a:r>
        </a:p>
      </dsp:txBody>
      <dsp:txXfrm>
        <a:off x="266015" y="1755376"/>
        <a:ext cx="1974570" cy="1226007"/>
      </dsp:txXfrm>
    </dsp:sp>
    <dsp:sp modelId="{D02011DF-A2C5-49BD-87C8-645567AEB92B}">
      <dsp:nvSpPr>
        <dsp:cNvPr id="0" name=""/>
        <dsp:cNvSpPr/>
      </dsp:nvSpPr>
      <dsp:spPr>
        <a:xfrm>
          <a:off x="2506602" y="1518061"/>
          <a:ext cx="2050856" cy="130229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8C83B8D-F1CD-4DF3-A561-94B1CD020828}">
      <dsp:nvSpPr>
        <dsp:cNvPr id="0" name=""/>
        <dsp:cNvSpPr/>
      </dsp:nvSpPr>
      <dsp:spPr>
        <a:xfrm>
          <a:off x="2734475" y="1734541"/>
          <a:ext cx="2050856" cy="130229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Pursuing certificate in Data Analytics</a:t>
          </a:r>
        </a:p>
      </dsp:txBody>
      <dsp:txXfrm>
        <a:off x="2772618" y="1772684"/>
        <a:ext cx="1974570" cy="1226007"/>
      </dsp:txXfrm>
    </dsp:sp>
    <dsp:sp modelId="{C419229E-74A3-4519-B335-E2D23EBE9B0C}">
      <dsp:nvSpPr>
        <dsp:cNvPr id="0" name=""/>
        <dsp:cNvSpPr/>
      </dsp:nvSpPr>
      <dsp:spPr>
        <a:xfrm>
          <a:off x="5013204" y="1518061"/>
          <a:ext cx="2050856" cy="130229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D209873-E2BC-43EA-B11D-D451190C9C6D}">
      <dsp:nvSpPr>
        <dsp:cNvPr id="0" name=""/>
        <dsp:cNvSpPr/>
      </dsp:nvSpPr>
      <dsp:spPr>
        <a:xfrm>
          <a:off x="5241077" y="1734541"/>
          <a:ext cx="2050856" cy="130229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Data Project – generate compelling inquiry questions and analyze/visualize the data</a:t>
          </a:r>
        </a:p>
      </dsp:txBody>
      <dsp:txXfrm>
        <a:off x="5279220" y="1772684"/>
        <a:ext cx="1974570" cy="12260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09CF5-8B77-42CB-BC9C-43C33D182E4A}">
      <dsp:nvSpPr>
        <dsp:cNvPr id="0" name=""/>
        <dsp:cNvSpPr/>
      </dsp:nvSpPr>
      <dsp:spPr>
        <a:xfrm>
          <a:off x="0" y="2461080"/>
          <a:ext cx="10506075" cy="1614735"/>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b="1" kern="1200" dirty="0"/>
            <a:t>Questions for analysis</a:t>
          </a:r>
          <a:endParaRPr lang="en-US" sz="3000" kern="1200" dirty="0"/>
        </a:p>
      </dsp:txBody>
      <dsp:txXfrm>
        <a:off x="0" y="2461080"/>
        <a:ext cx="10506075" cy="871956"/>
      </dsp:txXfrm>
    </dsp:sp>
    <dsp:sp modelId="{6EBC6891-26BC-4665-B687-5DBA04081C04}">
      <dsp:nvSpPr>
        <dsp:cNvPr id="0" name=""/>
        <dsp:cNvSpPr/>
      </dsp:nvSpPr>
      <dsp:spPr>
        <a:xfrm>
          <a:off x="17402" y="3322171"/>
          <a:ext cx="5315121" cy="742778"/>
        </a:xfrm>
        <a:prstGeom prst="rect">
          <a:avLst/>
        </a:prstGeom>
        <a:solidFill>
          <a:schemeClr val="accent1">
            <a:lumMod val="20000"/>
            <a:lumOff val="80000"/>
            <a:alpha val="90000"/>
          </a:schemeClr>
        </a:solidFill>
        <a:ln w="12700" cap="flat" cmpd="sng" algn="ctr">
          <a:solidFill>
            <a:schemeClr val="accent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kern="1200" dirty="0"/>
            <a:t>How long do investigations take depending on the agency or allegation type?</a:t>
          </a:r>
        </a:p>
      </dsp:txBody>
      <dsp:txXfrm>
        <a:off x="17402" y="3322171"/>
        <a:ext cx="5315121" cy="742778"/>
      </dsp:txXfrm>
    </dsp:sp>
    <dsp:sp modelId="{9F19B9C4-DE35-4EF7-AAF7-89121E4822A6}">
      <dsp:nvSpPr>
        <dsp:cNvPr id="0" name=""/>
        <dsp:cNvSpPr/>
      </dsp:nvSpPr>
      <dsp:spPr>
        <a:xfrm>
          <a:off x="5310233" y="3321369"/>
          <a:ext cx="5189504" cy="742778"/>
        </a:xfrm>
        <a:prstGeom prst="rect">
          <a:avLst/>
        </a:prstGeom>
        <a:solidFill>
          <a:schemeClr val="accent1">
            <a:lumMod val="20000"/>
            <a:lumOff val="80000"/>
            <a:alpha val="90000"/>
          </a:schemeClr>
        </a:solidFill>
        <a:ln w="12700" cap="flat" cmpd="sng" algn="ctr">
          <a:solidFill>
            <a:schemeClr val="accent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kern="1200" dirty="0"/>
            <a:t>What are the reasons why cases aren’t closed within 20 days?</a:t>
          </a:r>
        </a:p>
      </dsp:txBody>
      <dsp:txXfrm>
        <a:off x="5310233" y="3321369"/>
        <a:ext cx="5189504" cy="742778"/>
      </dsp:txXfrm>
    </dsp:sp>
    <dsp:sp modelId="{1276B287-FD6F-4188-B2F4-49F527E087AA}">
      <dsp:nvSpPr>
        <dsp:cNvPr id="0" name=""/>
        <dsp:cNvSpPr/>
      </dsp:nvSpPr>
      <dsp:spPr>
        <a:xfrm rot="10800000">
          <a:off x="0" y="1838"/>
          <a:ext cx="10506075" cy="2483462"/>
        </a:xfrm>
        <a:prstGeom prst="upArrowCallout">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b="1" kern="1200"/>
            <a:t>Data import and clean-up</a:t>
          </a:r>
          <a:endParaRPr lang="en-US" sz="3000" kern="1200"/>
        </a:p>
      </dsp:txBody>
      <dsp:txXfrm rot="-10800000">
        <a:off x="0" y="1838"/>
        <a:ext cx="10506075" cy="871695"/>
      </dsp:txXfrm>
    </dsp:sp>
    <dsp:sp modelId="{C86E1461-710C-4C15-9401-202E1802DBFD}">
      <dsp:nvSpPr>
        <dsp:cNvPr id="0" name=""/>
        <dsp:cNvSpPr/>
      </dsp:nvSpPr>
      <dsp:spPr>
        <a:xfrm>
          <a:off x="5129" y="873534"/>
          <a:ext cx="3498605" cy="742555"/>
        </a:xfrm>
        <a:prstGeom prst="rect">
          <a:avLst/>
        </a:prstGeom>
        <a:solidFill>
          <a:schemeClr val="accent1">
            <a:lumMod val="20000"/>
            <a:lumOff val="80000"/>
            <a:alpha val="90000"/>
          </a:schemeClr>
        </a:solidFill>
        <a:ln w="12700" cap="flat" cmpd="sng" algn="ctr">
          <a:solidFill>
            <a:schemeClr val="accent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kern="1200" dirty="0"/>
            <a:t>Import from Data Warehouse</a:t>
          </a:r>
        </a:p>
      </dsp:txBody>
      <dsp:txXfrm>
        <a:off x="5129" y="873534"/>
        <a:ext cx="3498605" cy="742555"/>
      </dsp:txXfrm>
    </dsp:sp>
    <dsp:sp modelId="{87C7F752-C0EB-476B-8CE8-A073BBC8052D}">
      <dsp:nvSpPr>
        <dsp:cNvPr id="0" name=""/>
        <dsp:cNvSpPr/>
      </dsp:nvSpPr>
      <dsp:spPr>
        <a:xfrm>
          <a:off x="3503734" y="873534"/>
          <a:ext cx="3498605" cy="742555"/>
        </a:xfrm>
        <a:prstGeom prst="rect">
          <a:avLst/>
        </a:prstGeom>
        <a:solidFill>
          <a:schemeClr val="accent1">
            <a:lumMod val="20000"/>
            <a:lumOff val="80000"/>
            <a:alpha val="90000"/>
          </a:schemeClr>
        </a:solidFill>
        <a:ln w="12700" cap="flat" cmpd="sng" algn="ctr">
          <a:solidFill>
            <a:schemeClr val="accent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kern="1200" dirty="0"/>
            <a:t>Removed duplicates</a:t>
          </a:r>
        </a:p>
      </dsp:txBody>
      <dsp:txXfrm>
        <a:off x="3503734" y="873534"/>
        <a:ext cx="3498605" cy="742555"/>
      </dsp:txXfrm>
    </dsp:sp>
    <dsp:sp modelId="{05F75CB1-3FB5-4970-B048-8261E50B9BEA}">
      <dsp:nvSpPr>
        <dsp:cNvPr id="0" name=""/>
        <dsp:cNvSpPr/>
      </dsp:nvSpPr>
      <dsp:spPr>
        <a:xfrm>
          <a:off x="7002340" y="873534"/>
          <a:ext cx="3498605" cy="742555"/>
        </a:xfrm>
        <a:prstGeom prst="rect">
          <a:avLst/>
        </a:prstGeom>
        <a:solidFill>
          <a:schemeClr val="accent1">
            <a:lumMod val="20000"/>
            <a:lumOff val="80000"/>
            <a:alpha val="90000"/>
          </a:schemeClr>
        </a:solidFill>
        <a:ln w="12700" cap="flat" cmpd="sng" algn="ctr">
          <a:solidFill>
            <a:schemeClr val="accent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kern="1200" dirty="0"/>
            <a:t>Removed supervisor entries</a:t>
          </a:r>
        </a:p>
      </dsp:txBody>
      <dsp:txXfrm>
        <a:off x="7002340" y="873534"/>
        <a:ext cx="3498605" cy="7425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07573F-7075-45E7-A07C-716AC7D14E0D}">
      <dsp:nvSpPr>
        <dsp:cNvPr id="0" name=""/>
        <dsp:cNvSpPr/>
      </dsp:nvSpPr>
      <dsp:spPr>
        <a:xfrm>
          <a:off x="1283" y="50735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B79158-8DE6-4302-8BCC-188F51FD7BAE}">
      <dsp:nvSpPr>
        <dsp:cNvPr id="0" name=""/>
        <dsp:cNvSpPr/>
      </dsp:nvSpPr>
      <dsp:spPr>
        <a:xfrm>
          <a:off x="501904"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Median:  </a:t>
          </a:r>
          <a:endParaRPr lang="en-US" sz="1800" b="1" kern="1200" dirty="0"/>
        </a:p>
        <a:p>
          <a:pPr marL="0" lvl="0" indent="0" algn="ctr" defTabSz="1244600">
            <a:lnSpc>
              <a:spcPct val="90000"/>
            </a:lnSpc>
            <a:spcBef>
              <a:spcPct val="0"/>
            </a:spcBef>
            <a:spcAft>
              <a:spcPct val="35000"/>
            </a:spcAft>
            <a:buNone/>
          </a:pPr>
          <a:r>
            <a:rPr lang="en-US" sz="2800" b="0" i="0" kern="1200" dirty="0"/>
            <a:t>middle value when a data set is ordered from least to greatest</a:t>
          </a:r>
          <a:endParaRPr lang="en-US" sz="2800" kern="1200" dirty="0"/>
        </a:p>
      </dsp:txBody>
      <dsp:txXfrm>
        <a:off x="585701" y="1066737"/>
        <a:ext cx="4337991" cy="2693452"/>
      </dsp:txXfrm>
    </dsp:sp>
    <dsp:sp modelId="{6FCA1602-650A-4D18-AEE2-F2E32AD30DAC}">
      <dsp:nvSpPr>
        <dsp:cNvPr id="0" name=""/>
        <dsp:cNvSpPr/>
      </dsp:nvSpPr>
      <dsp:spPr>
        <a:xfrm>
          <a:off x="5509393" y="481172"/>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1C2C85-F356-4E41-B6EE-E595E0FA4EB7}">
      <dsp:nvSpPr>
        <dsp:cNvPr id="0" name=""/>
        <dsp:cNvSpPr/>
      </dsp:nvSpPr>
      <dsp:spPr>
        <a:xfrm>
          <a:off x="6010014" y="956761"/>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Mean/Average: </a:t>
          </a:r>
        </a:p>
        <a:p>
          <a:pPr marL="0" lvl="0" indent="0" algn="ctr" defTabSz="1244600">
            <a:lnSpc>
              <a:spcPct val="90000"/>
            </a:lnSpc>
            <a:spcBef>
              <a:spcPct val="0"/>
            </a:spcBef>
            <a:spcAft>
              <a:spcPct val="35000"/>
            </a:spcAft>
            <a:buNone/>
          </a:pPr>
          <a:r>
            <a:rPr lang="en-US" sz="2800" b="0" i="0" kern="1200" dirty="0"/>
            <a:t>adding all numbers in a data set and then dividing by the number of values in the set</a:t>
          </a:r>
          <a:endParaRPr lang="en-US" sz="2800" kern="1200" dirty="0"/>
        </a:p>
      </dsp:txBody>
      <dsp:txXfrm>
        <a:off x="6093811" y="1040558"/>
        <a:ext cx="4337991" cy="26934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D95548-5EBB-414E-BB93-638039F6BB0B}">
      <dsp:nvSpPr>
        <dsp:cNvPr id="0" name=""/>
        <dsp:cNvSpPr/>
      </dsp:nvSpPr>
      <dsp:spPr>
        <a:xfrm>
          <a:off x="566" y="883224"/>
          <a:ext cx="2213820" cy="15696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32A487-1175-4DC7-838C-52FA18C42581}">
      <dsp:nvSpPr>
        <dsp:cNvPr id="0" name=""/>
        <dsp:cNvSpPr/>
      </dsp:nvSpPr>
      <dsp:spPr>
        <a:xfrm>
          <a:off x="217449" y="1089263"/>
          <a:ext cx="2213820" cy="156966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Conclusion:</a:t>
          </a:r>
        </a:p>
        <a:p>
          <a:pPr marL="0" lvl="0" indent="0" algn="ctr" defTabSz="711200">
            <a:lnSpc>
              <a:spcPct val="90000"/>
            </a:lnSpc>
            <a:spcBef>
              <a:spcPct val="0"/>
            </a:spcBef>
            <a:spcAft>
              <a:spcPct val="35000"/>
            </a:spcAft>
            <a:buNone/>
          </a:pPr>
          <a:r>
            <a:rPr lang="en-US" sz="1600" kern="1200" dirty="0"/>
            <a:t>Agency performance does not seem to be contingent upon allegation types</a:t>
          </a:r>
          <a:endParaRPr lang="en-US" sz="1600" kern="1200" dirty="0">
            <a:solidFill>
              <a:srgbClr val="FF0000"/>
            </a:solidFill>
          </a:endParaRPr>
        </a:p>
      </dsp:txBody>
      <dsp:txXfrm>
        <a:off x="263423" y="1135237"/>
        <a:ext cx="2121872" cy="1477712"/>
      </dsp:txXfrm>
    </dsp:sp>
    <dsp:sp modelId="{0E20C405-730D-439A-B50C-170DDAC0F7C8}">
      <dsp:nvSpPr>
        <dsp:cNvPr id="0" name=""/>
        <dsp:cNvSpPr/>
      </dsp:nvSpPr>
      <dsp:spPr>
        <a:xfrm>
          <a:off x="2648152" y="883224"/>
          <a:ext cx="2357483" cy="15727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4FE3F7-D856-4858-A9C7-2FBE0028A90F}">
      <dsp:nvSpPr>
        <dsp:cNvPr id="0" name=""/>
        <dsp:cNvSpPr/>
      </dsp:nvSpPr>
      <dsp:spPr>
        <a:xfrm>
          <a:off x="2865035" y="1089263"/>
          <a:ext cx="2357483" cy="15727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Conclusion: </a:t>
          </a:r>
        </a:p>
        <a:p>
          <a:pPr marL="0" lvl="0" indent="0" algn="ctr" defTabSz="711200">
            <a:lnSpc>
              <a:spcPct val="90000"/>
            </a:lnSpc>
            <a:spcBef>
              <a:spcPct val="0"/>
            </a:spcBef>
            <a:spcAft>
              <a:spcPct val="35000"/>
            </a:spcAft>
            <a:buNone/>
          </a:pPr>
          <a:r>
            <a:rPr lang="en-US" sz="1600" kern="1200" dirty="0">
              <a:solidFill>
                <a:schemeClr val="tx1"/>
              </a:solidFill>
            </a:rPr>
            <a:t>Some agencies are waiting longer on information needed to complete investigations – why is that? </a:t>
          </a:r>
        </a:p>
      </dsp:txBody>
      <dsp:txXfrm>
        <a:off x="2911098" y="1135326"/>
        <a:ext cx="2265357" cy="1480583"/>
      </dsp:txXfrm>
    </dsp:sp>
    <dsp:sp modelId="{E258C611-9CBA-4A97-A3ED-764F08CC584B}">
      <dsp:nvSpPr>
        <dsp:cNvPr id="0" name=""/>
        <dsp:cNvSpPr/>
      </dsp:nvSpPr>
      <dsp:spPr>
        <a:xfrm>
          <a:off x="5439402" y="872329"/>
          <a:ext cx="2355648" cy="15273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9BCC37-0E9D-4B9D-A2A7-C978E3D5A5BE}">
      <dsp:nvSpPr>
        <dsp:cNvPr id="0" name=""/>
        <dsp:cNvSpPr/>
      </dsp:nvSpPr>
      <dsp:spPr>
        <a:xfrm>
          <a:off x="5656285" y="1078367"/>
          <a:ext cx="2355648" cy="152735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Food for thought:</a:t>
          </a:r>
        </a:p>
        <a:p>
          <a:pPr marL="0" lvl="0" indent="0" algn="ctr" defTabSz="711200">
            <a:lnSpc>
              <a:spcPct val="90000"/>
            </a:lnSpc>
            <a:spcBef>
              <a:spcPct val="0"/>
            </a:spcBef>
            <a:spcAft>
              <a:spcPct val="35000"/>
            </a:spcAft>
            <a:buNone/>
          </a:pPr>
          <a:r>
            <a:rPr lang="en-US" sz="1600" kern="1200" dirty="0"/>
            <a:t>Gather more data on self-reported reasons for not closing cases within 20 days</a:t>
          </a:r>
        </a:p>
      </dsp:txBody>
      <dsp:txXfrm>
        <a:off x="5701020" y="1123102"/>
        <a:ext cx="2266178" cy="1437887"/>
      </dsp:txXfrm>
    </dsp:sp>
    <dsp:sp modelId="{39F32B7C-E1DC-4477-A538-4B0090D778D2}">
      <dsp:nvSpPr>
        <dsp:cNvPr id="0" name=""/>
        <dsp:cNvSpPr/>
      </dsp:nvSpPr>
      <dsp:spPr>
        <a:xfrm>
          <a:off x="8228817" y="880100"/>
          <a:ext cx="2321645" cy="15522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C56A5A-F8F3-4B75-8FBE-40688E7D01A0}">
      <dsp:nvSpPr>
        <dsp:cNvPr id="0" name=""/>
        <dsp:cNvSpPr/>
      </dsp:nvSpPr>
      <dsp:spPr>
        <a:xfrm>
          <a:off x="8445700" y="1086139"/>
          <a:ext cx="2321645" cy="15522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Food for thought:</a:t>
          </a:r>
        </a:p>
        <a:p>
          <a:pPr marL="0" lvl="0" indent="0" algn="ctr" defTabSz="711200">
            <a:lnSpc>
              <a:spcPct val="90000"/>
            </a:lnSpc>
            <a:spcBef>
              <a:spcPct val="0"/>
            </a:spcBef>
            <a:spcAft>
              <a:spcPct val="35000"/>
            </a:spcAft>
            <a:buNone/>
          </a:pPr>
          <a:r>
            <a:rPr lang="en-US" sz="1600" kern="1200" dirty="0"/>
            <a:t>Further investigate who expedites the flow of information into the agency</a:t>
          </a:r>
        </a:p>
      </dsp:txBody>
      <dsp:txXfrm>
        <a:off x="8491164" y="1131603"/>
        <a:ext cx="2230717" cy="146131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E06253D-9A73-4999-BD67-CB4086A6CCE1}" type="datetimeFigureOut">
              <a:rPr lang="en-US" smtClean="0"/>
              <a:t>7/28/2022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CCEB3DA0-47B8-4193-88A6-45C1A0EE8DEE}" type="slidenum">
              <a:rPr lang="en-US" smtClean="0"/>
              <a:t>‹#›</a:t>
            </a:fld>
            <a:endParaRPr lang="en-US"/>
          </a:p>
        </p:txBody>
      </p:sp>
    </p:spTree>
    <p:extLst>
      <p:ext uri="{BB962C8B-B14F-4D97-AF65-F5344CB8AC3E}">
        <p14:creationId xmlns:p14="http://schemas.microsoft.com/office/powerpoint/2010/main" val="2326993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asq.org/quality-resources/histogram"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Busy title? </a:t>
            </a:r>
          </a:p>
        </p:txBody>
      </p:sp>
      <p:sp>
        <p:nvSpPr>
          <p:cNvPr id="4" name="Slide Number Placeholder 3"/>
          <p:cNvSpPr>
            <a:spLocks noGrp="1"/>
          </p:cNvSpPr>
          <p:nvPr>
            <p:ph type="sldNum" sz="quarter" idx="5"/>
          </p:nvPr>
        </p:nvSpPr>
        <p:spPr/>
        <p:txBody>
          <a:bodyPr/>
          <a:lstStyle/>
          <a:p>
            <a:fld id="{CCEB3DA0-47B8-4193-88A6-45C1A0EE8DEE}" type="slidenum">
              <a:rPr lang="en-US" smtClean="0"/>
              <a:t>1</a:t>
            </a:fld>
            <a:endParaRPr lang="en-US"/>
          </a:p>
        </p:txBody>
      </p:sp>
    </p:spTree>
    <p:extLst>
      <p:ext uri="{BB962C8B-B14F-4D97-AF65-F5344CB8AC3E}">
        <p14:creationId xmlns:p14="http://schemas.microsoft.com/office/powerpoint/2010/main" val="4195633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 = 10209 reflects breaking out of multiple values in one column into separate columns and making separate records to account for each allegation</a:t>
            </a:r>
          </a:p>
        </p:txBody>
      </p:sp>
      <p:sp>
        <p:nvSpPr>
          <p:cNvPr id="4" name="Slide Number Placeholder 3"/>
          <p:cNvSpPr>
            <a:spLocks noGrp="1"/>
          </p:cNvSpPr>
          <p:nvPr>
            <p:ph type="sldNum" sz="quarter" idx="5"/>
          </p:nvPr>
        </p:nvSpPr>
        <p:spPr/>
        <p:txBody>
          <a:bodyPr/>
          <a:lstStyle/>
          <a:p>
            <a:fld id="{CCEB3DA0-47B8-4193-88A6-45C1A0EE8DEE}" type="slidenum">
              <a:rPr lang="en-US" smtClean="0"/>
              <a:t>12</a:t>
            </a:fld>
            <a:endParaRPr lang="en-US"/>
          </a:p>
        </p:txBody>
      </p:sp>
    </p:spTree>
    <p:extLst>
      <p:ext uri="{BB962C8B-B14F-4D97-AF65-F5344CB8AC3E}">
        <p14:creationId xmlns:p14="http://schemas.microsoft.com/office/powerpoint/2010/main" val="3093150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EB3DA0-47B8-4193-88A6-45C1A0EE8DEE}" type="slidenum">
              <a:rPr lang="en-US" smtClean="0"/>
              <a:t>13</a:t>
            </a:fld>
            <a:endParaRPr lang="en-US"/>
          </a:p>
        </p:txBody>
      </p:sp>
    </p:spTree>
    <p:extLst>
      <p:ext uri="{BB962C8B-B14F-4D97-AF65-F5344CB8AC3E}">
        <p14:creationId xmlns:p14="http://schemas.microsoft.com/office/powerpoint/2010/main" val="3150539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EB3DA0-47B8-4193-88A6-45C1A0EE8DEE}" type="slidenum">
              <a:rPr lang="en-US" smtClean="0"/>
              <a:t>14</a:t>
            </a:fld>
            <a:endParaRPr lang="en-US"/>
          </a:p>
        </p:txBody>
      </p:sp>
    </p:spTree>
    <p:extLst>
      <p:ext uri="{BB962C8B-B14F-4D97-AF65-F5344CB8AC3E}">
        <p14:creationId xmlns:p14="http://schemas.microsoft.com/office/powerpoint/2010/main" val="3649607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EB3DA0-47B8-4193-88A6-45C1A0EE8DEE}" type="slidenum">
              <a:rPr lang="en-US" smtClean="0"/>
              <a:t>15</a:t>
            </a:fld>
            <a:endParaRPr lang="en-US"/>
          </a:p>
        </p:txBody>
      </p:sp>
    </p:spTree>
    <p:extLst>
      <p:ext uri="{BB962C8B-B14F-4D97-AF65-F5344CB8AC3E}">
        <p14:creationId xmlns:p14="http://schemas.microsoft.com/office/powerpoint/2010/main" val="36696395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090909"/>
                </a:solidFill>
                <a:effectLst/>
                <a:latin typeface="Helvetica" panose="020B0604020202020204" pitchFamily="34" charset="0"/>
              </a:rPr>
              <a:t>Explain what a box and whisker plot is and why it’s useful as a data visualization for this particular analysis. </a:t>
            </a:r>
          </a:p>
          <a:p>
            <a:pPr algn="l">
              <a:buFont typeface="+mj-lt"/>
              <a:buNone/>
            </a:pPr>
            <a:endParaRPr lang="en-US" b="0" i="0" dirty="0">
              <a:solidFill>
                <a:srgbClr val="090909"/>
              </a:solidFill>
              <a:effectLst/>
              <a:latin typeface="Helvetica" panose="020B0604020202020204" pitchFamily="34" charset="0"/>
            </a:endParaRPr>
          </a:p>
          <a:p>
            <a:pPr algn="l">
              <a:buFont typeface="+mj-lt"/>
              <a:buNone/>
            </a:pPr>
            <a:r>
              <a:rPr lang="en-US" b="0" i="0" dirty="0">
                <a:solidFill>
                  <a:srgbClr val="090909"/>
                </a:solidFill>
                <a:effectLst/>
                <a:latin typeface="Helvetica" panose="020B0604020202020204" pitchFamily="34" charset="0"/>
              </a:rPr>
              <a:t>“A box and whisker plot is defined as a graphical method of displaying variation in a set of data. In most cases, a </a:t>
            </a:r>
            <a:r>
              <a:rPr lang="en-US" b="0" i="0" u="none" strike="noStrike" dirty="0">
                <a:solidFill>
                  <a:srgbClr val="0B6BB5"/>
                </a:solidFill>
                <a:effectLst/>
                <a:latin typeface="Helvetica" panose="020B0604020202020204" pitchFamily="34" charset="0"/>
                <a:hlinkClick r:id="rId3"/>
              </a:rPr>
              <a:t>histogram analysis</a:t>
            </a:r>
            <a:r>
              <a:rPr lang="en-US" b="0" i="0" dirty="0">
                <a:solidFill>
                  <a:srgbClr val="090909"/>
                </a:solidFill>
                <a:effectLst/>
                <a:latin typeface="Helvetica" panose="020B0604020202020204" pitchFamily="34" charset="0"/>
              </a:rPr>
              <a:t> provides a sufficient display, but a box and whisker plot can provide additional detail while allowing multiple sets of data to be displayed in the same graph.</a:t>
            </a:r>
          </a:p>
          <a:p>
            <a:pPr algn="l">
              <a:buFont typeface="+mj-lt"/>
              <a:buNone/>
            </a:pPr>
            <a:endParaRPr lang="en-US" b="0" i="0" dirty="0">
              <a:solidFill>
                <a:srgbClr val="090909"/>
              </a:solidFill>
              <a:effectLst/>
              <a:latin typeface="Helvetica" panose="020B0604020202020204" pitchFamily="34" charset="0"/>
            </a:endParaRPr>
          </a:p>
          <a:p>
            <a:pPr algn="l">
              <a:buFont typeface="+mj-lt"/>
              <a:buNone/>
            </a:pPr>
            <a:r>
              <a:rPr lang="en-US" b="0" i="0" dirty="0">
                <a:solidFill>
                  <a:srgbClr val="090909"/>
                </a:solidFill>
                <a:effectLst/>
                <a:latin typeface="Helvetica" panose="020B0604020202020204" pitchFamily="34" charset="0"/>
              </a:rPr>
              <a:t>(https://asq.org/quality-resources/box-whisker-plot)</a:t>
            </a:r>
          </a:p>
          <a:p>
            <a:pPr algn="l">
              <a:buFont typeface="+mj-lt"/>
              <a:buNone/>
            </a:pPr>
            <a:endParaRPr lang="en-US" b="0" i="0" dirty="0">
              <a:solidFill>
                <a:srgbClr val="090909"/>
              </a:solidFill>
              <a:effectLst/>
              <a:latin typeface="Helvetica" panose="020B0604020202020204" pitchFamily="34" charset="0"/>
            </a:endParaRPr>
          </a:p>
          <a:p>
            <a:pPr algn="l">
              <a:buFont typeface="+mj-lt"/>
              <a:buNone/>
            </a:pPr>
            <a:endParaRPr lang="en-US" b="0" i="0" dirty="0">
              <a:solidFill>
                <a:srgbClr val="090909"/>
              </a:solidFill>
              <a:effectLst/>
              <a:latin typeface="Helvetica" panose="020B0604020202020204" pitchFamily="34" charset="0"/>
            </a:endParaRPr>
          </a:p>
          <a:p>
            <a:pPr algn="l">
              <a:buFont typeface="+mj-lt"/>
              <a:buNone/>
            </a:pPr>
            <a:r>
              <a:rPr lang="en-US" b="0" i="0" dirty="0">
                <a:solidFill>
                  <a:srgbClr val="333333"/>
                </a:solidFill>
                <a:effectLst/>
                <a:latin typeface="Benton Sans Book"/>
              </a:rPr>
              <a:t>Box and whisker plots portray the distribution of your data, outliers, and the median. The box within the chart displays where around 50 percent of the data points fall. It summarizes a data set in five marks. The mark with the greatest value is called the maximum. It will likely fall far outside the box. The mark with the lowest value is called the minimum. It will likely fall outside the box on the opposite side as the maximum.</a:t>
            </a:r>
            <a:endParaRPr lang="en-US" b="0" i="0" dirty="0">
              <a:solidFill>
                <a:srgbClr val="090909"/>
              </a:solidFill>
              <a:effectLst/>
              <a:latin typeface="Helvetica" panose="020B0604020202020204" pitchFamily="34" charset="0"/>
            </a:endParaRPr>
          </a:p>
          <a:p>
            <a:pPr algn="l">
              <a:buFont typeface="+mj-lt"/>
              <a:buNone/>
            </a:pPr>
            <a:endParaRPr lang="en-US" b="0" i="0" dirty="0">
              <a:solidFill>
                <a:srgbClr val="090909"/>
              </a:solidFill>
              <a:effectLst/>
              <a:latin typeface="Helvetica" panose="020B0604020202020204" pitchFamily="34" charset="0"/>
            </a:endParaRPr>
          </a:p>
          <a:p>
            <a:pPr algn="l">
              <a:buFont typeface="+mj-lt"/>
              <a:buNone/>
            </a:pPr>
            <a:r>
              <a:rPr lang="en-US" b="0" i="0" dirty="0">
                <a:solidFill>
                  <a:srgbClr val="333333"/>
                </a:solidFill>
                <a:effectLst/>
                <a:latin typeface="Benton Sans Book"/>
              </a:rPr>
              <a:t>The box itself contains the lower quartile, the upper quartile, and the median in the center. The median is the value separating the higher half from the lower half of a data sample, a population, or a probability distribution. </a:t>
            </a:r>
          </a:p>
          <a:p>
            <a:pPr algn="l">
              <a:buFont typeface="+mj-lt"/>
              <a:buNone/>
            </a:pPr>
            <a:endParaRPr lang="en-US" b="0" i="0" dirty="0">
              <a:solidFill>
                <a:srgbClr val="333333"/>
              </a:solidFill>
              <a:effectLst/>
              <a:latin typeface="Benton Sans Book"/>
            </a:endParaRPr>
          </a:p>
          <a:p>
            <a:pPr algn="l">
              <a:buFont typeface="+mj-lt"/>
              <a:buNone/>
            </a:pPr>
            <a:r>
              <a:rPr lang="en-US" b="0" i="0" dirty="0">
                <a:solidFill>
                  <a:srgbClr val="090909"/>
                </a:solidFill>
                <a:effectLst/>
                <a:latin typeface="Helvetica" panose="020B0604020202020204" pitchFamily="34" charset="0"/>
              </a:rPr>
              <a:t>(https://www.tableau.com/data-insights/reference-library/visual-analytics/charts/box-whisker</a:t>
            </a:r>
            <a:r>
              <a:rPr lang="en-US" b="0" i="0" dirty="0">
                <a:solidFill>
                  <a:srgbClr val="333333"/>
                </a:solidFill>
                <a:effectLst/>
                <a:latin typeface="Benton Sans Book"/>
              </a:rPr>
              <a:t>)</a:t>
            </a:r>
            <a:endParaRPr lang="en-US" b="0" i="0" dirty="0">
              <a:solidFill>
                <a:srgbClr val="090909"/>
              </a:solidFill>
              <a:effectLst/>
              <a:latin typeface="Helvetica" panose="020B0604020202020204" pitchFamily="34" charset="0"/>
            </a:endParaRPr>
          </a:p>
          <a:p>
            <a:pPr algn="l">
              <a:buFont typeface="+mj-lt"/>
              <a:buNone/>
            </a:pPr>
            <a:endParaRPr lang="en-US" b="1" i="0" dirty="0">
              <a:solidFill>
                <a:srgbClr val="090909"/>
              </a:solidFill>
              <a:effectLst/>
              <a:latin typeface="Helvetica" panose="020B0604020202020204" pitchFamily="34" charset="0"/>
            </a:endParaRPr>
          </a:p>
          <a:p>
            <a:pPr algn="l">
              <a:buFont typeface="+mj-lt"/>
              <a:buAutoNum type="arabicPeriod"/>
            </a:pPr>
            <a:r>
              <a:rPr lang="en-US" b="1" i="0" dirty="0">
                <a:solidFill>
                  <a:srgbClr val="090909"/>
                </a:solidFill>
                <a:effectLst/>
                <a:latin typeface="Helvetica" panose="020B0604020202020204" pitchFamily="34" charset="0"/>
              </a:rPr>
              <a:t>Minimum value:</a:t>
            </a:r>
            <a:r>
              <a:rPr lang="en-US" b="0" i="0" dirty="0">
                <a:solidFill>
                  <a:srgbClr val="090909"/>
                </a:solidFill>
                <a:effectLst/>
                <a:latin typeface="Helvetica" panose="020B0604020202020204" pitchFamily="34" charset="0"/>
              </a:rPr>
              <a:t> The smallest value in the data set</a:t>
            </a:r>
          </a:p>
          <a:p>
            <a:pPr algn="l">
              <a:buFont typeface="+mj-lt"/>
              <a:buAutoNum type="arabicPeriod"/>
            </a:pPr>
            <a:r>
              <a:rPr lang="en-US" b="1" i="0" dirty="0">
                <a:solidFill>
                  <a:srgbClr val="090909"/>
                </a:solidFill>
                <a:effectLst/>
                <a:latin typeface="Helvetica" panose="020B0604020202020204" pitchFamily="34" charset="0"/>
              </a:rPr>
              <a:t>Second quartile:</a:t>
            </a:r>
            <a:r>
              <a:rPr lang="en-US" b="0" i="0" dirty="0">
                <a:solidFill>
                  <a:srgbClr val="090909"/>
                </a:solidFill>
                <a:effectLst/>
                <a:latin typeface="Helvetica" panose="020B0604020202020204" pitchFamily="34" charset="0"/>
              </a:rPr>
              <a:t> The value below which the lower 25% of the data are contained</a:t>
            </a:r>
          </a:p>
          <a:p>
            <a:pPr algn="l">
              <a:buFont typeface="+mj-lt"/>
              <a:buAutoNum type="arabicPeriod"/>
            </a:pPr>
            <a:r>
              <a:rPr lang="en-US" b="1" i="0" dirty="0">
                <a:solidFill>
                  <a:srgbClr val="090909"/>
                </a:solidFill>
                <a:effectLst/>
                <a:latin typeface="Helvetica" panose="020B0604020202020204" pitchFamily="34" charset="0"/>
              </a:rPr>
              <a:t>Median value:</a:t>
            </a:r>
            <a:r>
              <a:rPr lang="en-US" b="0" i="0" dirty="0">
                <a:solidFill>
                  <a:srgbClr val="090909"/>
                </a:solidFill>
                <a:effectLst/>
                <a:latin typeface="Helvetica" panose="020B0604020202020204" pitchFamily="34" charset="0"/>
              </a:rPr>
              <a:t> The middle number in a range of numbers</a:t>
            </a:r>
          </a:p>
          <a:p>
            <a:pPr algn="l">
              <a:buFont typeface="+mj-lt"/>
              <a:buAutoNum type="arabicPeriod"/>
            </a:pPr>
            <a:r>
              <a:rPr lang="en-US" b="1" i="0" dirty="0">
                <a:solidFill>
                  <a:srgbClr val="090909"/>
                </a:solidFill>
                <a:effectLst/>
                <a:latin typeface="Helvetica" panose="020B0604020202020204" pitchFamily="34" charset="0"/>
              </a:rPr>
              <a:t>Third quartile:</a:t>
            </a:r>
            <a:r>
              <a:rPr lang="en-US" b="0" i="0" dirty="0">
                <a:solidFill>
                  <a:srgbClr val="090909"/>
                </a:solidFill>
                <a:effectLst/>
                <a:latin typeface="Helvetica" panose="020B0604020202020204" pitchFamily="34" charset="0"/>
              </a:rPr>
              <a:t> The value above which the upper 25% of the data are contained</a:t>
            </a:r>
          </a:p>
          <a:p>
            <a:pPr algn="l">
              <a:buFont typeface="+mj-lt"/>
              <a:buAutoNum type="arabicPeriod"/>
            </a:pPr>
            <a:r>
              <a:rPr lang="en-US" b="1" i="0" dirty="0">
                <a:solidFill>
                  <a:srgbClr val="090909"/>
                </a:solidFill>
                <a:effectLst/>
                <a:latin typeface="Helvetica" panose="020B0604020202020204" pitchFamily="34" charset="0"/>
              </a:rPr>
              <a:t>Maximum value:</a:t>
            </a:r>
            <a:r>
              <a:rPr lang="en-US" b="0" i="0" dirty="0">
                <a:solidFill>
                  <a:srgbClr val="090909"/>
                </a:solidFill>
                <a:effectLst/>
                <a:latin typeface="Helvetica" panose="020B0604020202020204" pitchFamily="34" charset="0"/>
              </a:rPr>
              <a:t> The largest value in the data set”</a:t>
            </a:r>
          </a:p>
          <a:p>
            <a:endParaRPr lang="en-US" dirty="0"/>
          </a:p>
        </p:txBody>
      </p:sp>
      <p:sp>
        <p:nvSpPr>
          <p:cNvPr id="4" name="Slide Number Placeholder 3"/>
          <p:cNvSpPr>
            <a:spLocks noGrp="1"/>
          </p:cNvSpPr>
          <p:nvPr>
            <p:ph type="sldNum" sz="quarter" idx="5"/>
          </p:nvPr>
        </p:nvSpPr>
        <p:spPr/>
        <p:txBody>
          <a:bodyPr/>
          <a:lstStyle/>
          <a:p>
            <a:fld id="{CCEB3DA0-47B8-4193-88A6-45C1A0EE8DEE}" type="slidenum">
              <a:rPr lang="en-US" smtClean="0"/>
              <a:t>17</a:t>
            </a:fld>
            <a:endParaRPr lang="en-US"/>
          </a:p>
        </p:txBody>
      </p:sp>
    </p:spTree>
    <p:extLst>
      <p:ext uri="{BB962C8B-B14F-4D97-AF65-F5344CB8AC3E}">
        <p14:creationId xmlns:p14="http://schemas.microsoft.com/office/powerpoint/2010/main" val="17837158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could be a possible way to explain box plots...</a:t>
            </a:r>
          </a:p>
        </p:txBody>
      </p:sp>
      <p:sp>
        <p:nvSpPr>
          <p:cNvPr id="4" name="Slide Number Placeholder 3"/>
          <p:cNvSpPr>
            <a:spLocks noGrp="1"/>
          </p:cNvSpPr>
          <p:nvPr>
            <p:ph type="sldNum" sz="quarter" idx="5"/>
          </p:nvPr>
        </p:nvSpPr>
        <p:spPr/>
        <p:txBody>
          <a:bodyPr/>
          <a:lstStyle/>
          <a:p>
            <a:fld id="{CCEB3DA0-47B8-4193-88A6-45C1A0EE8DEE}" type="slidenum">
              <a:rPr lang="en-US" smtClean="0"/>
              <a:t>18</a:t>
            </a:fld>
            <a:endParaRPr lang="en-US"/>
          </a:p>
        </p:txBody>
      </p:sp>
    </p:spTree>
    <p:extLst>
      <p:ext uri="{BB962C8B-B14F-4D97-AF65-F5344CB8AC3E}">
        <p14:creationId xmlns:p14="http://schemas.microsoft.com/office/powerpoint/2010/main" val="3385760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good people do things differently – introducing a competition – best ones to share with others – be sensitive to this. Caring people in this work. </a:t>
            </a:r>
          </a:p>
          <a:p>
            <a:r>
              <a:rPr lang="en-US" dirty="0"/>
              <a:t>How long are people waiting to receive information from outside. </a:t>
            </a:r>
          </a:p>
          <a:p>
            <a:endParaRPr lang="en-US" dirty="0"/>
          </a:p>
          <a:p>
            <a:r>
              <a:rPr lang="en-US" dirty="0"/>
              <a:t>Is Ursuline more annoying? People who are expediters.  What do agencies do to expedite things?</a:t>
            </a:r>
          </a:p>
        </p:txBody>
      </p:sp>
      <p:sp>
        <p:nvSpPr>
          <p:cNvPr id="4" name="Slide Number Placeholder 3"/>
          <p:cNvSpPr>
            <a:spLocks noGrp="1"/>
          </p:cNvSpPr>
          <p:nvPr>
            <p:ph type="sldNum" sz="quarter" idx="5"/>
          </p:nvPr>
        </p:nvSpPr>
        <p:spPr/>
        <p:txBody>
          <a:bodyPr/>
          <a:lstStyle/>
          <a:p>
            <a:fld id="{CCEB3DA0-47B8-4193-88A6-45C1A0EE8DEE}" type="slidenum">
              <a:rPr lang="en-US" smtClean="0"/>
              <a:t>19</a:t>
            </a:fld>
            <a:endParaRPr lang="en-US"/>
          </a:p>
        </p:txBody>
      </p:sp>
    </p:spTree>
    <p:extLst>
      <p:ext uri="{BB962C8B-B14F-4D97-AF65-F5344CB8AC3E}">
        <p14:creationId xmlns:p14="http://schemas.microsoft.com/office/powerpoint/2010/main" val="608980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this one go first?</a:t>
            </a:r>
          </a:p>
        </p:txBody>
      </p:sp>
      <p:sp>
        <p:nvSpPr>
          <p:cNvPr id="4" name="Slide Number Placeholder 3"/>
          <p:cNvSpPr>
            <a:spLocks noGrp="1"/>
          </p:cNvSpPr>
          <p:nvPr>
            <p:ph type="sldNum" sz="quarter" idx="5"/>
          </p:nvPr>
        </p:nvSpPr>
        <p:spPr/>
        <p:txBody>
          <a:bodyPr/>
          <a:lstStyle/>
          <a:p>
            <a:fld id="{CCEB3DA0-47B8-4193-88A6-45C1A0EE8DEE}" type="slidenum">
              <a:rPr lang="en-US" smtClean="0"/>
              <a:t>20</a:t>
            </a:fld>
            <a:endParaRPr lang="en-US"/>
          </a:p>
        </p:txBody>
      </p:sp>
    </p:spTree>
    <p:extLst>
      <p:ext uri="{BB962C8B-B14F-4D97-AF65-F5344CB8AC3E}">
        <p14:creationId xmlns:p14="http://schemas.microsoft.com/office/powerpoint/2010/main" val="3684787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Ursuline wait less? “Holy crap, why are we waiting so long?” – Paula </a:t>
            </a:r>
            <a:r>
              <a:rPr lang="en-US" dirty="0" err="1"/>
              <a:t>Shubock</a:t>
            </a:r>
            <a:br>
              <a:rPr lang="en-US" dirty="0"/>
            </a:br>
            <a:endParaRPr lang="en-US" dirty="0"/>
          </a:p>
          <a:p>
            <a:r>
              <a:rPr lang="en-US" dirty="0"/>
              <a:t>Maybe we should talk to Ursuline beforehand – optimal outcome is for them to share their secret sauce</a:t>
            </a:r>
          </a:p>
          <a:p>
            <a:endParaRPr lang="en-US" dirty="0"/>
          </a:p>
          <a:p>
            <a:r>
              <a:rPr lang="en-US" dirty="0"/>
              <a:t>Best practices meetings </a:t>
            </a:r>
          </a:p>
          <a:p>
            <a:r>
              <a:rPr lang="en-US" dirty="0"/>
              <a:t>Collaborative effort?</a:t>
            </a:r>
          </a:p>
          <a:p>
            <a:r>
              <a:rPr lang="en-US" dirty="0"/>
              <a:t>Take out awaiting financial records – APS only</a:t>
            </a:r>
          </a:p>
        </p:txBody>
      </p:sp>
      <p:sp>
        <p:nvSpPr>
          <p:cNvPr id="4" name="Slide Number Placeholder 3"/>
          <p:cNvSpPr>
            <a:spLocks noGrp="1"/>
          </p:cNvSpPr>
          <p:nvPr>
            <p:ph type="sldNum" sz="quarter" idx="5"/>
          </p:nvPr>
        </p:nvSpPr>
        <p:spPr/>
        <p:txBody>
          <a:bodyPr/>
          <a:lstStyle/>
          <a:p>
            <a:fld id="{CCEB3DA0-47B8-4193-88A6-45C1A0EE8DEE}" type="slidenum">
              <a:rPr lang="en-US" smtClean="0"/>
              <a:t>21</a:t>
            </a:fld>
            <a:endParaRPr lang="en-US"/>
          </a:p>
        </p:txBody>
      </p:sp>
    </p:spTree>
    <p:extLst>
      <p:ext uri="{BB962C8B-B14F-4D97-AF65-F5344CB8AC3E}">
        <p14:creationId xmlns:p14="http://schemas.microsoft.com/office/powerpoint/2010/main" val="26941233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Awaiting financial records – APS only – delete this</a:t>
            </a:r>
          </a:p>
        </p:txBody>
      </p:sp>
      <p:sp>
        <p:nvSpPr>
          <p:cNvPr id="4" name="Slide Number Placeholder 3"/>
          <p:cNvSpPr>
            <a:spLocks noGrp="1"/>
          </p:cNvSpPr>
          <p:nvPr>
            <p:ph type="sldNum" sz="quarter" idx="5"/>
          </p:nvPr>
        </p:nvSpPr>
        <p:spPr/>
        <p:txBody>
          <a:bodyPr/>
          <a:lstStyle/>
          <a:p>
            <a:fld id="{CCEB3DA0-47B8-4193-88A6-45C1A0EE8DEE}" type="slidenum">
              <a:rPr lang="en-US" smtClean="0"/>
              <a:t>22</a:t>
            </a:fld>
            <a:endParaRPr lang="en-US"/>
          </a:p>
        </p:txBody>
      </p:sp>
    </p:spTree>
    <p:extLst>
      <p:ext uri="{BB962C8B-B14F-4D97-AF65-F5344CB8AC3E}">
        <p14:creationId xmlns:p14="http://schemas.microsoft.com/office/powerpoint/2010/main" val="325123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Hmmm, what would you recommend?</a:t>
            </a:r>
          </a:p>
        </p:txBody>
      </p:sp>
      <p:sp>
        <p:nvSpPr>
          <p:cNvPr id="4" name="Slide Number Placeholder 3"/>
          <p:cNvSpPr>
            <a:spLocks noGrp="1"/>
          </p:cNvSpPr>
          <p:nvPr>
            <p:ph type="sldNum" sz="quarter" idx="5"/>
          </p:nvPr>
        </p:nvSpPr>
        <p:spPr/>
        <p:txBody>
          <a:bodyPr/>
          <a:lstStyle/>
          <a:p>
            <a:fld id="{CCEB3DA0-47B8-4193-88A6-45C1A0EE8DEE}" type="slidenum">
              <a:rPr lang="en-US" smtClean="0"/>
              <a:t>2</a:t>
            </a:fld>
            <a:endParaRPr lang="en-US"/>
          </a:p>
        </p:txBody>
      </p:sp>
    </p:spTree>
    <p:extLst>
      <p:ext uri="{BB962C8B-B14F-4D97-AF65-F5344CB8AC3E}">
        <p14:creationId xmlns:p14="http://schemas.microsoft.com/office/powerpoint/2010/main" val="2298264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EB3DA0-47B8-4193-88A6-45C1A0EE8DEE}" type="slidenum">
              <a:rPr lang="en-US" smtClean="0"/>
              <a:t>23</a:t>
            </a:fld>
            <a:endParaRPr lang="en-US"/>
          </a:p>
        </p:txBody>
      </p:sp>
    </p:spTree>
    <p:extLst>
      <p:ext uri="{BB962C8B-B14F-4D97-AF65-F5344CB8AC3E}">
        <p14:creationId xmlns:p14="http://schemas.microsoft.com/office/powerpoint/2010/main" val="3236393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years for data set</a:t>
            </a:r>
          </a:p>
          <a:p>
            <a:r>
              <a:rPr lang="en-US" dirty="0"/>
              <a:t>Assumption about length of investigations as a measure of performance</a:t>
            </a:r>
          </a:p>
          <a:p>
            <a:r>
              <a:rPr lang="en-US" dirty="0"/>
              <a:t>Bulk of data clean-up involved removing duplicates and supervisor entries</a:t>
            </a:r>
          </a:p>
          <a:p>
            <a:r>
              <a:rPr lang="en-US" dirty="0"/>
              <a:t>Started with raw data set of 10913 values.</a:t>
            </a:r>
          </a:p>
          <a:p>
            <a:r>
              <a:rPr lang="en-US" dirty="0"/>
              <a:t>Trimmed down to 9214 for allegations.</a:t>
            </a:r>
          </a:p>
          <a:p>
            <a:r>
              <a:rPr lang="en-US" dirty="0"/>
              <a:t>7379 for agency comparison.</a:t>
            </a:r>
          </a:p>
        </p:txBody>
      </p:sp>
      <p:sp>
        <p:nvSpPr>
          <p:cNvPr id="4" name="Slide Number Placeholder 3"/>
          <p:cNvSpPr>
            <a:spLocks noGrp="1"/>
          </p:cNvSpPr>
          <p:nvPr>
            <p:ph type="sldNum" sz="quarter" idx="5"/>
          </p:nvPr>
        </p:nvSpPr>
        <p:spPr/>
        <p:txBody>
          <a:bodyPr/>
          <a:lstStyle/>
          <a:p>
            <a:fld id="{CCEB3DA0-47B8-4193-88A6-45C1A0EE8DEE}" type="slidenum">
              <a:rPr lang="en-US" smtClean="0"/>
              <a:t>3</a:t>
            </a:fld>
            <a:endParaRPr lang="en-US"/>
          </a:p>
        </p:txBody>
      </p:sp>
    </p:spTree>
    <p:extLst>
      <p:ext uri="{BB962C8B-B14F-4D97-AF65-F5344CB8AC3E}">
        <p14:creationId xmlns:p14="http://schemas.microsoft.com/office/powerpoint/2010/main" val="1817136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42C"/>
                </a:solidFill>
                <a:effectLst/>
                <a:latin typeface="Lato" panose="020F0502020204030203" pitchFamily="34" charset="0"/>
              </a:rPr>
              <a:t>Statistics as a discipline is powerful because it tells us the overall trends in data, as opposed to us relying on “</a:t>
            </a:r>
            <a:r>
              <a:rPr lang="en-US" b="0" i="0" dirty="0" err="1">
                <a:solidFill>
                  <a:srgbClr val="21242C"/>
                </a:solidFill>
                <a:effectLst/>
                <a:latin typeface="Lato" panose="020F0502020204030203" pitchFamily="34" charset="0"/>
              </a:rPr>
              <a:t>anec</a:t>
            </a:r>
            <a:r>
              <a:rPr lang="en-US" b="0" i="0" dirty="0">
                <a:solidFill>
                  <a:srgbClr val="21242C"/>
                </a:solidFill>
                <a:effectLst/>
                <a:latin typeface="Lato" panose="020F0502020204030203" pitchFamily="34" charset="0"/>
              </a:rPr>
              <a:t>-data.”</a:t>
            </a:r>
          </a:p>
          <a:p>
            <a:endParaRPr lang="en-US" b="0" i="0" dirty="0">
              <a:solidFill>
                <a:srgbClr val="21242C"/>
              </a:solidFill>
              <a:effectLst/>
              <a:latin typeface="Lato" panose="020F0502020204030203" pitchFamily="34" charset="0"/>
            </a:endParaRPr>
          </a:p>
          <a:p>
            <a:r>
              <a:rPr lang="en-US" b="0" i="0" dirty="0">
                <a:solidFill>
                  <a:srgbClr val="21242C"/>
                </a:solidFill>
                <a:effectLst/>
                <a:latin typeface="Lato" panose="020F0502020204030203" pitchFamily="34" charset="0"/>
              </a:rPr>
              <a:t>So we want to consider what are called the measures of center. </a:t>
            </a:r>
            <a:r>
              <a:rPr lang="en-US" b="0" i="0" dirty="0">
                <a:solidFill>
                  <a:srgbClr val="333333"/>
                </a:solidFill>
                <a:effectLst/>
                <a:latin typeface="Montserrat-Regular"/>
              </a:rPr>
              <a:t>Measures of center generally tell us about the middle, or center, of a distribution. The measures of center we’ll focus on are the mean and median. </a:t>
            </a:r>
          </a:p>
          <a:p>
            <a:endParaRPr lang="en-US" b="0" i="0" dirty="0">
              <a:solidFill>
                <a:srgbClr val="21242C"/>
              </a:solidFill>
              <a:effectLst/>
              <a:latin typeface="Lato" panose="020F0502020204030203" pitchFamily="34" charset="0"/>
            </a:endParaRPr>
          </a:p>
          <a:p>
            <a:r>
              <a:rPr lang="en-US" b="0" i="0" dirty="0">
                <a:solidFill>
                  <a:srgbClr val="21242C"/>
                </a:solidFill>
                <a:effectLst/>
                <a:latin typeface="Lato" panose="020F0502020204030203" pitchFamily="34" charset="0"/>
              </a:rPr>
              <a:t>The mean (average) of a data set is found by adding all numbers in the data set and then dividing by the number of values in the set. The median is the middle value when a data set is ordered from least to greatest. Created by Sal Khan.</a:t>
            </a:r>
          </a:p>
          <a:p>
            <a:endParaRPr lang="en-US" b="0" i="0" dirty="0">
              <a:solidFill>
                <a:srgbClr val="21242C"/>
              </a:solidFill>
              <a:effectLst/>
              <a:latin typeface="Lato" panose="020F0502020204030203" pitchFamily="34" charset="0"/>
            </a:endParaRPr>
          </a:p>
          <a:p>
            <a:r>
              <a:rPr lang="en-US" dirty="0"/>
              <a:t>https://www.educba.com/mean-vs-median/</a:t>
            </a:r>
          </a:p>
          <a:p>
            <a:endParaRPr lang="en-US" dirty="0"/>
          </a:p>
          <a:p>
            <a:r>
              <a:rPr lang="en-US" dirty="0"/>
              <a:t>“Mean represents the central gravity of the data set. Median represents the mid-point of the data set.</a:t>
            </a:r>
          </a:p>
        </p:txBody>
      </p:sp>
      <p:sp>
        <p:nvSpPr>
          <p:cNvPr id="4" name="Slide Number Placeholder 3"/>
          <p:cNvSpPr>
            <a:spLocks noGrp="1"/>
          </p:cNvSpPr>
          <p:nvPr>
            <p:ph type="sldNum" sz="quarter" idx="5"/>
          </p:nvPr>
        </p:nvSpPr>
        <p:spPr/>
        <p:txBody>
          <a:bodyPr/>
          <a:lstStyle/>
          <a:p>
            <a:fld id="{CCEB3DA0-47B8-4193-88A6-45C1A0EE8DEE}" type="slidenum">
              <a:rPr lang="en-US" smtClean="0"/>
              <a:t>4</a:t>
            </a:fld>
            <a:endParaRPr lang="en-US"/>
          </a:p>
        </p:txBody>
      </p:sp>
    </p:spTree>
    <p:extLst>
      <p:ext uri="{BB962C8B-B14F-4D97-AF65-F5344CB8AC3E}">
        <p14:creationId xmlns:p14="http://schemas.microsoft.com/office/powerpoint/2010/main" val="2476971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Explain the scenario outlined by Charles Wheelan’s book “Naked Statistics: Stripping the Dread from the Data”.</a:t>
            </a:r>
          </a:p>
          <a:p>
            <a:pPr algn="l"/>
            <a:br>
              <a:rPr lang="en-US" dirty="0"/>
            </a:br>
            <a:r>
              <a:rPr lang="en-US" dirty="0"/>
              <a:t>10 guys in a Seattle bar, same income of $35,000 – what’s the median income? What’s the average income before Bill Gates walks in?</a:t>
            </a:r>
          </a:p>
          <a:p>
            <a:pPr algn="l"/>
            <a:endParaRPr lang="en-US" dirty="0"/>
          </a:p>
          <a:p>
            <a:pPr algn="l"/>
            <a:r>
              <a:rPr lang="en-US" dirty="0"/>
              <a:t>Bill Gates walks in with an income of 1 billion (for the sake of argument) – what’s the mean/average income?</a:t>
            </a:r>
          </a:p>
          <a:p>
            <a:pPr algn="l"/>
            <a:endParaRPr lang="en-US" dirty="0"/>
          </a:p>
          <a:p>
            <a:pPr algn="l"/>
            <a:r>
              <a:rPr lang="en-US" dirty="0"/>
              <a:t>Can I figure out some timed entry for certain parts of the picture?</a:t>
            </a:r>
          </a:p>
          <a:p>
            <a:pPr algn="l"/>
            <a:endParaRPr lang="en-US" dirty="0"/>
          </a:p>
          <a:p>
            <a:pPr algn="l"/>
            <a:r>
              <a:rPr lang="en-US" dirty="0"/>
              <a:t>What’s the point of this exercise? Demonstrating that mean is sensitive to outliers. Median is not sensitive to outliers. </a:t>
            </a:r>
          </a:p>
          <a:p>
            <a:pPr algn="l"/>
            <a:r>
              <a:rPr lang="en-US" dirty="0"/>
              <a:t>Both mean and median are useful in their own right. Comparing the two in charts will give us a sense of the center, but also the spread of the data. </a:t>
            </a:r>
          </a:p>
        </p:txBody>
      </p:sp>
      <p:sp>
        <p:nvSpPr>
          <p:cNvPr id="4" name="Slide Number Placeholder 3"/>
          <p:cNvSpPr>
            <a:spLocks noGrp="1"/>
          </p:cNvSpPr>
          <p:nvPr>
            <p:ph type="sldNum" sz="quarter" idx="5"/>
          </p:nvPr>
        </p:nvSpPr>
        <p:spPr/>
        <p:txBody>
          <a:bodyPr/>
          <a:lstStyle/>
          <a:p>
            <a:fld id="{CCEB3DA0-47B8-4193-88A6-45C1A0EE8DEE}" type="slidenum">
              <a:rPr lang="en-US" smtClean="0"/>
              <a:t>5</a:t>
            </a:fld>
            <a:endParaRPr lang="en-US"/>
          </a:p>
        </p:txBody>
      </p:sp>
    </p:spTree>
    <p:extLst>
      <p:ext uri="{BB962C8B-B14F-4D97-AF65-F5344CB8AC3E}">
        <p14:creationId xmlns:p14="http://schemas.microsoft.com/office/powerpoint/2010/main" val="3753891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EB3DA0-47B8-4193-88A6-45C1A0EE8DEE}" type="slidenum">
              <a:rPr lang="en-US" smtClean="0"/>
              <a:t>6</a:t>
            </a:fld>
            <a:endParaRPr lang="en-US"/>
          </a:p>
        </p:txBody>
      </p:sp>
    </p:spTree>
    <p:extLst>
      <p:ext uri="{BB962C8B-B14F-4D97-AF65-F5344CB8AC3E}">
        <p14:creationId xmlns:p14="http://schemas.microsoft.com/office/powerpoint/2010/main" val="798056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a:t>N=7379 reflects removal of records without either a start date or end date, thus not allowing the ability to calculate the difference in days for these records.</a:t>
            </a:r>
          </a:p>
        </p:txBody>
      </p:sp>
      <p:sp>
        <p:nvSpPr>
          <p:cNvPr id="4" name="Slide Number Placeholder 3"/>
          <p:cNvSpPr>
            <a:spLocks noGrp="1"/>
          </p:cNvSpPr>
          <p:nvPr>
            <p:ph type="sldNum" sz="quarter" idx="5"/>
          </p:nvPr>
        </p:nvSpPr>
        <p:spPr/>
        <p:txBody>
          <a:bodyPr/>
          <a:lstStyle/>
          <a:p>
            <a:fld id="{CCEB3DA0-47B8-4193-88A6-45C1A0EE8DEE}" type="slidenum">
              <a:rPr lang="en-US" smtClean="0"/>
              <a:t>7</a:t>
            </a:fld>
            <a:endParaRPr lang="en-US"/>
          </a:p>
        </p:txBody>
      </p:sp>
    </p:spTree>
    <p:extLst>
      <p:ext uri="{BB962C8B-B14F-4D97-AF65-F5344CB8AC3E}">
        <p14:creationId xmlns:p14="http://schemas.microsoft.com/office/powerpoint/2010/main" val="1757109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EB3DA0-47B8-4193-88A6-45C1A0EE8DEE}" type="slidenum">
              <a:rPr lang="en-US" smtClean="0"/>
              <a:t>8</a:t>
            </a:fld>
            <a:endParaRPr lang="en-US"/>
          </a:p>
        </p:txBody>
      </p:sp>
    </p:spTree>
    <p:extLst>
      <p:ext uri="{BB962C8B-B14F-4D97-AF65-F5344CB8AC3E}">
        <p14:creationId xmlns:p14="http://schemas.microsoft.com/office/powerpoint/2010/main" val="1183758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EB3DA0-47B8-4193-88A6-45C1A0EE8DEE}" type="slidenum">
              <a:rPr lang="en-US" smtClean="0"/>
              <a:t>10</a:t>
            </a:fld>
            <a:endParaRPr lang="en-US"/>
          </a:p>
        </p:txBody>
      </p:sp>
    </p:spTree>
    <p:extLst>
      <p:ext uri="{BB962C8B-B14F-4D97-AF65-F5344CB8AC3E}">
        <p14:creationId xmlns:p14="http://schemas.microsoft.com/office/powerpoint/2010/main" val="3088132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145C7-BF97-4803-AED5-D2907131A3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22E8E9-8080-4AA9-A4F8-A842A87BAF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9CCB05-0A3E-4318-8BE0-9530FB3F7459}"/>
              </a:ext>
            </a:extLst>
          </p:cNvPr>
          <p:cNvSpPr>
            <a:spLocks noGrp="1"/>
          </p:cNvSpPr>
          <p:nvPr>
            <p:ph type="dt" sz="half" idx="10"/>
          </p:nvPr>
        </p:nvSpPr>
        <p:spPr/>
        <p:txBody>
          <a:bodyPr/>
          <a:lstStyle/>
          <a:p>
            <a:fld id="{F2093FA0-B9E1-4077-8E2B-35FE63E061B5}" type="datetimeFigureOut">
              <a:rPr lang="en-US" smtClean="0"/>
              <a:t>7/28/2022</a:t>
            </a:fld>
            <a:endParaRPr lang="en-US"/>
          </a:p>
        </p:txBody>
      </p:sp>
      <p:sp>
        <p:nvSpPr>
          <p:cNvPr id="5" name="Footer Placeholder 4">
            <a:extLst>
              <a:ext uri="{FF2B5EF4-FFF2-40B4-BE49-F238E27FC236}">
                <a16:creationId xmlns:a16="http://schemas.microsoft.com/office/drawing/2014/main" id="{F9966F44-8B76-4D3C-9A65-BA3F6BF78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3B085D-45C7-4E4E-9E52-D02DFC11B5D8}"/>
              </a:ext>
            </a:extLst>
          </p:cNvPr>
          <p:cNvSpPr>
            <a:spLocks noGrp="1"/>
          </p:cNvSpPr>
          <p:nvPr>
            <p:ph type="sldNum" sz="quarter" idx="12"/>
          </p:nvPr>
        </p:nvSpPr>
        <p:spPr/>
        <p:txBody>
          <a:bodyPr/>
          <a:lstStyle/>
          <a:p>
            <a:fld id="{B1348B5D-1D60-4B58-A3E6-C710CCA2FFC8}" type="slidenum">
              <a:rPr lang="en-US" smtClean="0"/>
              <a:t>‹#›</a:t>
            </a:fld>
            <a:endParaRPr lang="en-US"/>
          </a:p>
        </p:txBody>
      </p:sp>
    </p:spTree>
    <p:extLst>
      <p:ext uri="{BB962C8B-B14F-4D97-AF65-F5344CB8AC3E}">
        <p14:creationId xmlns:p14="http://schemas.microsoft.com/office/powerpoint/2010/main" val="1485404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90BDC-7F78-40D6-BEDD-B7F42D95A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BE81BF-C8F2-4268-ACDC-C6C316A1AA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E6CA37-8918-4140-A77F-E80281CC1B3E}"/>
              </a:ext>
            </a:extLst>
          </p:cNvPr>
          <p:cNvSpPr>
            <a:spLocks noGrp="1"/>
          </p:cNvSpPr>
          <p:nvPr>
            <p:ph type="dt" sz="half" idx="10"/>
          </p:nvPr>
        </p:nvSpPr>
        <p:spPr/>
        <p:txBody>
          <a:bodyPr/>
          <a:lstStyle/>
          <a:p>
            <a:fld id="{F2093FA0-B9E1-4077-8E2B-35FE63E061B5}" type="datetimeFigureOut">
              <a:rPr lang="en-US" smtClean="0"/>
              <a:t>7/28/2022</a:t>
            </a:fld>
            <a:endParaRPr lang="en-US"/>
          </a:p>
        </p:txBody>
      </p:sp>
      <p:sp>
        <p:nvSpPr>
          <p:cNvPr id="5" name="Footer Placeholder 4">
            <a:extLst>
              <a:ext uri="{FF2B5EF4-FFF2-40B4-BE49-F238E27FC236}">
                <a16:creationId xmlns:a16="http://schemas.microsoft.com/office/drawing/2014/main" id="{8E110885-A1D6-4D1A-ADD8-088F80608D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D0D125-C81B-4BC8-9F67-973A91B900E9}"/>
              </a:ext>
            </a:extLst>
          </p:cNvPr>
          <p:cNvSpPr>
            <a:spLocks noGrp="1"/>
          </p:cNvSpPr>
          <p:nvPr>
            <p:ph type="sldNum" sz="quarter" idx="12"/>
          </p:nvPr>
        </p:nvSpPr>
        <p:spPr/>
        <p:txBody>
          <a:bodyPr/>
          <a:lstStyle/>
          <a:p>
            <a:fld id="{B1348B5D-1D60-4B58-A3E6-C710CCA2FFC8}" type="slidenum">
              <a:rPr lang="en-US" smtClean="0"/>
              <a:t>‹#›</a:t>
            </a:fld>
            <a:endParaRPr lang="en-US"/>
          </a:p>
        </p:txBody>
      </p:sp>
    </p:spTree>
    <p:extLst>
      <p:ext uri="{BB962C8B-B14F-4D97-AF65-F5344CB8AC3E}">
        <p14:creationId xmlns:p14="http://schemas.microsoft.com/office/powerpoint/2010/main" val="3437555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5AC5A1-E817-4EA9-A5AC-0E1734B604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F699C2-998E-4862-A9D9-9D9BB97CD6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37CF1B-8147-48D3-A598-730BF6ECCC96}"/>
              </a:ext>
            </a:extLst>
          </p:cNvPr>
          <p:cNvSpPr>
            <a:spLocks noGrp="1"/>
          </p:cNvSpPr>
          <p:nvPr>
            <p:ph type="dt" sz="half" idx="10"/>
          </p:nvPr>
        </p:nvSpPr>
        <p:spPr/>
        <p:txBody>
          <a:bodyPr/>
          <a:lstStyle/>
          <a:p>
            <a:fld id="{F2093FA0-B9E1-4077-8E2B-35FE63E061B5}" type="datetimeFigureOut">
              <a:rPr lang="en-US" smtClean="0"/>
              <a:t>7/28/2022</a:t>
            </a:fld>
            <a:endParaRPr lang="en-US"/>
          </a:p>
        </p:txBody>
      </p:sp>
      <p:sp>
        <p:nvSpPr>
          <p:cNvPr id="5" name="Footer Placeholder 4">
            <a:extLst>
              <a:ext uri="{FF2B5EF4-FFF2-40B4-BE49-F238E27FC236}">
                <a16:creationId xmlns:a16="http://schemas.microsoft.com/office/drawing/2014/main" id="{0447C472-B098-426F-9008-886298745A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57B01C-08BE-4C95-BE76-0E8C8F229F52}"/>
              </a:ext>
            </a:extLst>
          </p:cNvPr>
          <p:cNvSpPr>
            <a:spLocks noGrp="1"/>
          </p:cNvSpPr>
          <p:nvPr>
            <p:ph type="sldNum" sz="quarter" idx="12"/>
          </p:nvPr>
        </p:nvSpPr>
        <p:spPr/>
        <p:txBody>
          <a:bodyPr/>
          <a:lstStyle/>
          <a:p>
            <a:fld id="{B1348B5D-1D60-4B58-A3E6-C710CCA2FFC8}" type="slidenum">
              <a:rPr lang="en-US" smtClean="0"/>
              <a:t>‹#›</a:t>
            </a:fld>
            <a:endParaRPr lang="en-US"/>
          </a:p>
        </p:txBody>
      </p:sp>
    </p:spTree>
    <p:extLst>
      <p:ext uri="{BB962C8B-B14F-4D97-AF65-F5344CB8AC3E}">
        <p14:creationId xmlns:p14="http://schemas.microsoft.com/office/powerpoint/2010/main" val="147752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A6F2-2278-4571-AD25-94F84B3CAB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9F9FCE-0FA0-42CB-A411-E1ADAEE3F6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C6193A-2CDF-454D-93A3-6714623DBB11}"/>
              </a:ext>
            </a:extLst>
          </p:cNvPr>
          <p:cNvSpPr>
            <a:spLocks noGrp="1"/>
          </p:cNvSpPr>
          <p:nvPr>
            <p:ph type="dt" sz="half" idx="10"/>
          </p:nvPr>
        </p:nvSpPr>
        <p:spPr/>
        <p:txBody>
          <a:bodyPr/>
          <a:lstStyle/>
          <a:p>
            <a:fld id="{F2093FA0-B9E1-4077-8E2B-35FE63E061B5}" type="datetimeFigureOut">
              <a:rPr lang="en-US" smtClean="0"/>
              <a:t>7/28/2022</a:t>
            </a:fld>
            <a:endParaRPr lang="en-US"/>
          </a:p>
        </p:txBody>
      </p:sp>
      <p:sp>
        <p:nvSpPr>
          <p:cNvPr id="5" name="Footer Placeholder 4">
            <a:extLst>
              <a:ext uri="{FF2B5EF4-FFF2-40B4-BE49-F238E27FC236}">
                <a16:creationId xmlns:a16="http://schemas.microsoft.com/office/drawing/2014/main" id="{D683A92A-62D0-4B90-8973-A6C77D39BA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6892C-BA1D-475E-9405-A7C9C9A9D90E}"/>
              </a:ext>
            </a:extLst>
          </p:cNvPr>
          <p:cNvSpPr>
            <a:spLocks noGrp="1"/>
          </p:cNvSpPr>
          <p:nvPr>
            <p:ph type="sldNum" sz="quarter" idx="12"/>
          </p:nvPr>
        </p:nvSpPr>
        <p:spPr/>
        <p:txBody>
          <a:bodyPr/>
          <a:lstStyle/>
          <a:p>
            <a:fld id="{B1348B5D-1D60-4B58-A3E6-C710CCA2FFC8}" type="slidenum">
              <a:rPr lang="en-US" smtClean="0"/>
              <a:t>‹#›</a:t>
            </a:fld>
            <a:endParaRPr lang="en-US"/>
          </a:p>
        </p:txBody>
      </p:sp>
    </p:spTree>
    <p:extLst>
      <p:ext uri="{BB962C8B-B14F-4D97-AF65-F5344CB8AC3E}">
        <p14:creationId xmlns:p14="http://schemas.microsoft.com/office/powerpoint/2010/main" val="4141033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D10C3-6812-44EB-9578-052FD0150C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C333DC-9A47-4392-A208-B3C0F03A1F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59F325-2E95-4781-B6B7-07457A100D31}"/>
              </a:ext>
            </a:extLst>
          </p:cNvPr>
          <p:cNvSpPr>
            <a:spLocks noGrp="1"/>
          </p:cNvSpPr>
          <p:nvPr>
            <p:ph type="dt" sz="half" idx="10"/>
          </p:nvPr>
        </p:nvSpPr>
        <p:spPr/>
        <p:txBody>
          <a:bodyPr/>
          <a:lstStyle/>
          <a:p>
            <a:fld id="{F2093FA0-B9E1-4077-8E2B-35FE63E061B5}" type="datetimeFigureOut">
              <a:rPr lang="en-US" smtClean="0"/>
              <a:t>7/28/2022</a:t>
            </a:fld>
            <a:endParaRPr lang="en-US"/>
          </a:p>
        </p:txBody>
      </p:sp>
      <p:sp>
        <p:nvSpPr>
          <p:cNvPr id="5" name="Footer Placeholder 4">
            <a:extLst>
              <a:ext uri="{FF2B5EF4-FFF2-40B4-BE49-F238E27FC236}">
                <a16:creationId xmlns:a16="http://schemas.microsoft.com/office/drawing/2014/main" id="{4B5D8FAB-6A7E-4AB1-9DD1-10351FDF28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FEF519-6A83-4C82-B5E7-E8101473A17D}"/>
              </a:ext>
            </a:extLst>
          </p:cNvPr>
          <p:cNvSpPr>
            <a:spLocks noGrp="1"/>
          </p:cNvSpPr>
          <p:nvPr>
            <p:ph type="sldNum" sz="quarter" idx="12"/>
          </p:nvPr>
        </p:nvSpPr>
        <p:spPr/>
        <p:txBody>
          <a:bodyPr/>
          <a:lstStyle/>
          <a:p>
            <a:fld id="{B1348B5D-1D60-4B58-A3E6-C710CCA2FFC8}" type="slidenum">
              <a:rPr lang="en-US" smtClean="0"/>
              <a:t>‹#›</a:t>
            </a:fld>
            <a:endParaRPr lang="en-US"/>
          </a:p>
        </p:txBody>
      </p:sp>
    </p:spTree>
    <p:extLst>
      <p:ext uri="{BB962C8B-B14F-4D97-AF65-F5344CB8AC3E}">
        <p14:creationId xmlns:p14="http://schemas.microsoft.com/office/powerpoint/2010/main" val="3439491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1EEE9-4218-4DAB-8F4B-EC2280B7B8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E297C-886B-47A5-A5C3-C217AFE8DD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807BF7-54AF-4F03-BB81-C5390E8E20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DCD159-2C34-4CC3-B7BD-B24A8E6ACA27}"/>
              </a:ext>
            </a:extLst>
          </p:cNvPr>
          <p:cNvSpPr>
            <a:spLocks noGrp="1"/>
          </p:cNvSpPr>
          <p:nvPr>
            <p:ph type="dt" sz="half" idx="10"/>
          </p:nvPr>
        </p:nvSpPr>
        <p:spPr/>
        <p:txBody>
          <a:bodyPr/>
          <a:lstStyle/>
          <a:p>
            <a:fld id="{F2093FA0-B9E1-4077-8E2B-35FE63E061B5}" type="datetimeFigureOut">
              <a:rPr lang="en-US" smtClean="0"/>
              <a:t>7/28/2022</a:t>
            </a:fld>
            <a:endParaRPr lang="en-US"/>
          </a:p>
        </p:txBody>
      </p:sp>
      <p:sp>
        <p:nvSpPr>
          <p:cNvPr id="6" name="Footer Placeholder 5">
            <a:extLst>
              <a:ext uri="{FF2B5EF4-FFF2-40B4-BE49-F238E27FC236}">
                <a16:creationId xmlns:a16="http://schemas.microsoft.com/office/drawing/2014/main" id="{0AAF4143-7FB8-4DA8-81C8-D27DA889A7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24C315-F4BF-43FD-BD51-EEE800B9828C}"/>
              </a:ext>
            </a:extLst>
          </p:cNvPr>
          <p:cNvSpPr>
            <a:spLocks noGrp="1"/>
          </p:cNvSpPr>
          <p:nvPr>
            <p:ph type="sldNum" sz="quarter" idx="12"/>
          </p:nvPr>
        </p:nvSpPr>
        <p:spPr/>
        <p:txBody>
          <a:bodyPr/>
          <a:lstStyle/>
          <a:p>
            <a:fld id="{B1348B5D-1D60-4B58-A3E6-C710CCA2FFC8}" type="slidenum">
              <a:rPr lang="en-US" smtClean="0"/>
              <a:t>‹#›</a:t>
            </a:fld>
            <a:endParaRPr lang="en-US"/>
          </a:p>
        </p:txBody>
      </p:sp>
    </p:spTree>
    <p:extLst>
      <p:ext uri="{BB962C8B-B14F-4D97-AF65-F5344CB8AC3E}">
        <p14:creationId xmlns:p14="http://schemas.microsoft.com/office/powerpoint/2010/main" val="781418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44886-4CBA-4FFF-9B9C-7C96687152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FC8542-F41D-403C-84CF-61DC76357B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9C0919-FE5D-4D42-93C7-F681CE8B88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CA8046-BB6F-4AF3-9C22-F282DC8162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E8311B-9C16-4AA4-B015-97A9E21AE6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D589A2-D923-4965-A2DE-5A067C602C28}"/>
              </a:ext>
            </a:extLst>
          </p:cNvPr>
          <p:cNvSpPr>
            <a:spLocks noGrp="1"/>
          </p:cNvSpPr>
          <p:nvPr>
            <p:ph type="dt" sz="half" idx="10"/>
          </p:nvPr>
        </p:nvSpPr>
        <p:spPr/>
        <p:txBody>
          <a:bodyPr/>
          <a:lstStyle/>
          <a:p>
            <a:fld id="{F2093FA0-B9E1-4077-8E2B-35FE63E061B5}" type="datetimeFigureOut">
              <a:rPr lang="en-US" smtClean="0"/>
              <a:t>7/28/2022</a:t>
            </a:fld>
            <a:endParaRPr lang="en-US"/>
          </a:p>
        </p:txBody>
      </p:sp>
      <p:sp>
        <p:nvSpPr>
          <p:cNvPr id="8" name="Footer Placeholder 7">
            <a:extLst>
              <a:ext uri="{FF2B5EF4-FFF2-40B4-BE49-F238E27FC236}">
                <a16:creationId xmlns:a16="http://schemas.microsoft.com/office/drawing/2014/main" id="{4AC4BA87-DD31-4A20-96F2-CD3A9720D2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CBFE0C-CC99-44A0-AE66-F4FDC4216FF6}"/>
              </a:ext>
            </a:extLst>
          </p:cNvPr>
          <p:cNvSpPr>
            <a:spLocks noGrp="1"/>
          </p:cNvSpPr>
          <p:nvPr>
            <p:ph type="sldNum" sz="quarter" idx="12"/>
          </p:nvPr>
        </p:nvSpPr>
        <p:spPr/>
        <p:txBody>
          <a:bodyPr/>
          <a:lstStyle/>
          <a:p>
            <a:fld id="{B1348B5D-1D60-4B58-A3E6-C710CCA2FFC8}" type="slidenum">
              <a:rPr lang="en-US" smtClean="0"/>
              <a:t>‹#›</a:t>
            </a:fld>
            <a:endParaRPr lang="en-US"/>
          </a:p>
        </p:txBody>
      </p:sp>
    </p:spTree>
    <p:extLst>
      <p:ext uri="{BB962C8B-B14F-4D97-AF65-F5344CB8AC3E}">
        <p14:creationId xmlns:p14="http://schemas.microsoft.com/office/powerpoint/2010/main" val="136343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86241-E8F5-4744-9945-ABDE25EB56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4278E3-01D3-4EF5-858D-BB8BD7ED1D34}"/>
              </a:ext>
            </a:extLst>
          </p:cNvPr>
          <p:cNvSpPr>
            <a:spLocks noGrp="1"/>
          </p:cNvSpPr>
          <p:nvPr>
            <p:ph type="dt" sz="half" idx="10"/>
          </p:nvPr>
        </p:nvSpPr>
        <p:spPr/>
        <p:txBody>
          <a:bodyPr/>
          <a:lstStyle/>
          <a:p>
            <a:fld id="{F2093FA0-B9E1-4077-8E2B-35FE63E061B5}" type="datetimeFigureOut">
              <a:rPr lang="en-US" smtClean="0"/>
              <a:t>7/28/2022</a:t>
            </a:fld>
            <a:endParaRPr lang="en-US"/>
          </a:p>
        </p:txBody>
      </p:sp>
      <p:sp>
        <p:nvSpPr>
          <p:cNvPr id="4" name="Footer Placeholder 3">
            <a:extLst>
              <a:ext uri="{FF2B5EF4-FFF2-40B4-BE49-F238E27FC236}">
                <a16:creationId xmlns:a16="http://schemas.microsoft.com/office/drawing/2014/main" id="{9ADA0D9A-BCF6-4D65-8F8C-F55C125D3B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CC575C-2442-44A0-8D21-36B9609B5F78}"/>
              </a:ext>
            </a:extLst>
          </p:cNvPr>
          <p:cNvSpPr>
            <a:spLocks noGrp="1"/>
          </p:cNvSpPr>
          <p:nvPr>
            <p:ph type="sldNum" sz="quarter" idx="12"/>
          </p:nvPr>
        </p:nvSpPr>
        <p:spPr/>
        <p:txBody>
          <a:bodyPr/>
          <a:lstStyle/>
          <a:p>
            <a:fld id="{B1348B5D-1D60-4B58-A3E6-C710CCA2FFC8}" type="slidenum">
              <a:rPr lang="en-US" smtClean="0"/>
              <a:t>‹#›</a:t>
            </a:fld>
            <a:endParaRPr lang="en-US"/>
          </a:p>
        </p:txBody>
      </p:sp>
    </p:spTree>
    <p:extLst>
      <p:ext uri="{BB962C8B-B14F-4D97-AF65-F5344CB8AC3E}">
        <p14:creationId xmlns:p14="http://schemas.microsoft.com/office/powerpoint/2010/main" val="1223881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0E3BCA-FA89-4906-A498-FD1611BAD840}"/>
              </a:ext>
            </a:extLst>
          </p:cNvPr>
          <p:cNvSpPr>
            <a:spLocks noGrp="1"/>
          </p:cNvSpPr>
          <p:nvPr>
            <p:ph type="dt" sz="half" idx="10"/>
          </p:nvPr>
        </p:nvSpPr>
        <p:spPr/>
        <p:txBody>
          <a:bodyPr/>
          <a:lstStyle/>
          <a:p>
            <a:fld id="{F2093FA0-B9E1-4077-8E2B-35FE63E061B5}" type="datetimeFigureOut">
              <a:rPr lang="en-US" smtClean="0"/>
              <a:t>7/28/2022</a:t>
            </a:fld>
            <a:endParaRPr lang="en-US"/>
          </a:p>
        </p:txBody>
      </p:sp>
      <p:sp>
        <p:nvSpPr>
          <p:cNvPr id="3" name="Footer Placeholder 2">
            <a:extLst>
              <a:ext uri="{FF2B5EF4-FFF2-40B4-BE49-F238E27FC236}">
                <a16:creationId xmlns:a16="http://schemas.microsoft.com/office/drawing/2014/main" id="{D5B4B0E3-E460-45D5-A88A-4679CDD5F8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28F532-B23C-4462-98FE-655F0374F78E}"/>
              </a:ext>
            </a:extLst>
          </p:cNvPr>
          <p:cNvSpPr>
            <a:spLocks noGrp="1"/>
          </p:cNvSpPr>
          <p:nvPr>
            <p:ph type="sldNum" sz="quarter" idx="12"/>
          </p:nvPr>
        </p:nvSpPr>
        <p:spPr/>
        <p:txBody>
          <a:bodyPr/>
          <a:lstStyle/>
          <a:p>
            <a:fld id="{B1348B5D-1D60-4B58-A3E6-C710CCA2FFC8}" type="slidenum">
              <a:rPr lang="en-US" smtClean="0"/>
              <a:t>‹#›</a:t>
            </a:fld>
            <a:endParaRPr lang="en-US"/>
          </a:p>
        </p:txBody>
      </p:sp>
    </p:spTree>
    <p:extLst>
      <p:ext uri="{BB962C8B-B14F-4D97-AF65-F5344CB8AC3E}">
        <p14:creationId xmlns:p14="http://schemas.microsoft.com/office/powerpoint/2010/main" val="1298933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16CE-FCF7-4771-9C8A-8EEB1CF72F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97B832-8C7B-4179-BE15-04CDCD83B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53146C-069E-42A8-8221-A7B6B89AAC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8B708F-35DF-4DBE-A27B-A27C27C90A71}"/>
              </a:ext>
            </a:extLst>
          </p:cNvPr>
          <p:cNvSpPr>
            <a:spLocks noGrp="1"/>
          </p:cNvSpPr>
          <p:nvPr>
            <p:ph type="dt" sz="half" idx="10"/>
          </p:nvPr>
        </p:nvSpPr>
        <p:spPr/>
        <p:txBody>
          <a:bodyPr/>
          <a:lstStyle/>
          <a:p>
            <a:fld id="{F2093FA0-B9E1-4077-8E2B-35FE63E061B5}" type="datetimeFigureOut">
              <a:rPr lang="en-US" smtClean="0"/>
              <a:t>7/28/2022</a:t>
            </a:fld>
            <a:endParaRPr lang="en-US"/>
          </a:p>
        </p:txBody>
      </p:sp>
      <p:sp>
        <p:nvSpPr>
          <p:cNvPr id="6" name="Footer Placeholder 5">
            <a:extLst>
              <a:ext uri="{FF2B5EF4-FFF2-40B4-BE49-F238E27FC236}">
                <a16:creationId xmlns:a16="http://schemas.microsoft.com/office/drawing/2014/main" id="{26888EBD-9E87-48EC-81D3-15699095EC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11DF22-0D74-4776-853C-A8EF3482B5EC}"/>
              </a:ext>
            </a:extLst>
          </p:cNvPr>
          <p:cNvSpPr>
            <a:spLocks noGrp="1"/>
          </p:cNvSpPr>
          <p:nvPr>
            <p:ph type="sldNum" sz="quarter" idx="12"/>
          </p:nvPr>
        </p:nvSpPr>
        <p:spPr/>
        <p:txBody>
          <a:bodyPr/>
          <a:lstStyle/>
          <a:p>
            <a:fld id="{B1348B5D-1D60-4B58-A3E6-C710CCA2FFC8}" type="slidenum">
              <a:rPr lang="en-US" smtClean="0"/>
              <a:t>‹#›</a:t>
            </a:fld>
            <a:endParaRPr lang="en-US"/>
          </a:p>
        </p:txBody>
      </p:sp>
    </p:spTree>
    <p:extLst>
      <p:ext uri="{BB962C8B-B14F-4D97-AF65-F5344CB8AC3E}">
        <p14:creationId xmlns:p14="http://schemas.microsoft.com/office/powerpoint/2010/main" val="1843580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8F80C-EBB1-406B-AA1E-10B6CB7188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75B8B5-4316-461C-A8E1-7418B8B39B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1BF875-156C-4C4D-9F34-97BA878303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1A8ABA-FABC-4BA0-9210-018E3A45657F}"/>
              </a:ext>
            </a:extLst>
          </p:cNvPr>
          <p:cNvSpPr>
            <a:spLocks noGrp="1"/>
          </p:cNvSpPr>
          <p:nvPr>
            <p:ph type="dt" sz="half" idx="10"/>
          </p:nvPr>
        </p:nvSpPr>
        <p:spPr/>
        <p:txBody>
          <a:bodyPr/>
          <a:lstStyle/>
          <a:p>
            <a:fld id="{F2093FA0-B9E1-4077-8E2B-35FE63E061B5}" type="datetimeFigureOut">
              <a:rPr lang="en-US" smtClean="0"/>
              <a:t>7/28/2022</a:t>
            </a:fld>
            <a:endParaRPr lang="en-US"/>
          </a:p>
        </p:txBody>
      </p:sp>
      <p:sp>
        <p:nvSpPr>
          <p:cNvPr id="6" name="Footer Placeholder 5">
            <a:extLst>
              <a:ext uri="{FF2B5EF4-FFF2-40B4-BE49-F238E27FC236}">
                <a16:creationId xmlns:a16="http://schemas.microsoft.com/office/drawing/2014/main" id="{3C00B260-9DDB-460E-BF95-2C2620DE73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285C7B-A81D-4423-A876-269AB86BF7EE}"/>
              </a:ext>
            </a:extLst>
          </p:cNvPr>
          <p:cNvSpPr>
            <a:spLocks noGrp="1"/>
          </p:cNvSpPr>
          <p:nvPr>
            <p:ph type="sldNum" sz="quarter" idx="12"/>
          </p:nvPr>
        </p:nvSpPr>
        <p:spPr/>
        <p:txBody>
          <a:bodyPr/>
          <a:lstStyle/>
          <a:p>
            <a:fld id="{B1348B5D-1D60-4B58-A3E6-C710CCA2FFC8}" type="slidenum">
              <a:rPr lang="en-US" smtClean="0"/>
              <a:t>‹#›</a:t>
            </a:fld>
            <a:endParaRPr lang="en-US"/>
          </a:p>
        </p:txBody>
      </p:sp>
    </p:spTree>
    <p:extLst>
      <p:ext uri="{BB962C8B-B14F-4D97-AF65-F5344CB8AC3E}">
        <p14:creationId xmlns:p14="http://schemas.microsoft.com/office/powerpoint/2010/main" val="2054364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D7DDAB-7CC3-4100-A1B4-470623B71D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557F96-2491-4E74-9771-DF5FF26ED9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A303A6-8C24-4DC3-A531-2602156B13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093FA0-B9E1-4077-8E2B-35FE63E061B5}" type="datetimeFigureOut">
              <a:rPr lang="en-US" smtClean="0"/>
              <a:t>7/28/2022</a:t>
            </a:fld>
            <a:endParaRPr lang="en-US"/>
          </a:p>
        </p:txBody>
      </p:sp>
      <p:sp>
        <p:nvSpPr>
          <p:cNvPr id="5" name="Footer Placeholder 4">
            <a:extLst>
              <a:ext uri="{FF2B5EF4-FFF2-40B4-BE49-F238E27FC236}">
                <a16:creationId xmlns:a16="http://schemas.microsoft.com/office/drawing/2014/main" id="{7692EB87-1504-408D-A079-995E2383FE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64EF3B-45FC-4709-9E19-CE04B796D3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348B5D-1D60-4B58-A3E6-C710CCA2FFC8}" type="slidenum">
              <a:rPr lang="en-US" smtClean="0"/>
              <a:t>‹#›</a:t>
            </a:fld>
            <a:endParaRPr lang="en-US"/>
          </a:p>
        </p:txBody>
      </p:sp>
    </p:spTree>
    <p:extLst>
      <p:ext uri="{BB962C8B-B14F-4D97-AF65-F5344CB8AC3E}">
        <p14:creationId xmlns:p14="http://schemas.microsoft.com/office/powerpoint/2010/main" val="1184979032"/>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75"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07B0DCFC-F5DE-4730-AD2D-B46326DABA96}"/>
              </a:ext>
            </a:extLst>
          </p:cNvPr>
          <p:cNvSpPr>
            <a:spLocks noGrp="1"/>
          </p:cNvSpPr>
          <p:nvPr>
            <p:ph type="ctrTitle"/>
          </p:nvPr>
        </p:nvSpPr>
        <p:spPr>
          <a:xfrm>
            <a:off x="2890546" y="2259947"/>
            <a:ext cx="6762026" cy="2423421"/>
          </a:xfrm>
          <a:noFill/>
        </p:spPr>
        <p:txBody>
          <a:bodyPr anchor="ctr">
            <a:normAutofit/>
          </a:bodyPr>
          <a:lstStyle/>
          <a:p>
            <a:r>
              <a:rPr lang="en-US" sz="4000" dirty="0">
                <a:solidFill>
                  <a:srgbClr val="080808"/>
                </a:solidFill>
                <a:latin typeface="Cambria" panose="02040503050406030204" pitchFamily="18" charset="0"/>
                <a:ea typeface="Cambria" panose="02040503050406030204" pitchFamily="18" charset="0"/>
              </a:rPr>
              <a:t>OAPS</a:t>
            </a:r>
            <a:br>
              <a:rPr lang="en-US" sz="4000" dirty="0">
                <a:solidFill>
                  <a:srgbClr val="080808"/>
                </a:solidFill>
                <a:latin typeface="Cambria" panose="02040503050406030204" pitchFamily="18" charset="0"/>
                <a:ea typeface="Cambria" panose="02040503050406030204" pitchFamily="18" charset="0"/>
              </a:rPr>
            </a:br>
            <a:r>
              <a:rPr lang="en-US" sz="3200" dirty="0">
                <a:solidFill>
                  <a:srgbClr val="080808"/>
                </a:solidFill>
                <a:latin typeface="Cambria" panose="02040503050406030204" pitchFamily="18" charset="0"/>
                <a:ea typeface="Cambria" panose="02040503050406030204" pitchFamily="18" charset="0"/>
              </a:rPr>
              <a:t>(Older Adult Protective Services)</a:t>
            </a:r>
            <a:br>
              <a:rPr lang="en-US" sz="3200" dirty="0">
                <a:solidFill>
                  <a:srgbClr val="080808"/>
                </a:solidFill>
                <a:latin typeface="Cambria" panose="02040503050406030204" pitchFamily="18" charset="0"/>
                <a:ea typeface="Cambria" panose="02040503050406030204" pitchFamily="18" charset="0"/>
              </a:rPr>
            </a:br>
            <a:r>
              <a:rPr lang="en-US" sz="4000" dirty="0">
                <a:solidFill>
                  <a:srgbClr val="080808"/>
                </a:solidFill>
                <a:latin typeface="Cambria" panose="02040503050406030204" pitchFamily="18" charset="0"/>
                <a:ea typeface="Cambria" panose="02040503050406030204" pitchFamily="18" charset="0"/>
              </a:rPr>
              <a:t>Performance Analysis</a:t>
            </a:r>
            <a:br>
              <a:rPr lang="en-US" sz="4000" dirty="0">
                <a:solidFill>
                  <a:srgbClr val="080808"/>
                </a:solidFill>
                <a:latin typeface="Cambria" panose="02040503050406030204" pitchFamily="18" charset="0"/>
                <a:ea typeface="Cambria" panose="02040503050406030204" pitchFamily="18" charset="0"/>
              </a:rPr>
            </a:br>
            <a:r>
              <a:rPr lang="en-US" sz="4000" dirty="0">
                <a:solidFill>
                  <a:srgbClr val="080808"/>
                </a:solidFill>
                <a:latin typeface="Cambria" panose="02040503050406030204" pitchFamily="18" charset="0"/>
                <a:ea typeface="Cambria" panose="02040503050406030204" pitchFamily="18" charset="0"/>
              </a:rPr>
              <a:t>- Visual Comparisons</a:t>
            </a:r>
          </a:p>
        </p:txBody>
      </p:sp>
      <p:sp>
        <p:nvSpPr>
          <p:cNvPr id="77"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50859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66DEF81-CCD3-4668-B3B0-495B2CBA173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35256" y="1880452"/>
            <a:ext cx="5178246" cy="3173971"/>
          </a:xfrm>
          <a:prstGeom prst="rect">
            <a:avLst/>
          </a:prstGeom>
        </p:spPr>
      </p:pic>
      <p:cxnSp>
        <p:nvCxnSpPr>
          <p:cNvPr id="23" name="Straight Connector 22">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27DDA1C2-C476-42F9-A67B-8D327FCE092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286380" y="1861859"/>
            <a:ext cx="5230068" cy="3211156"/>
          </a:xfrm>
          <a:prstGeom prst="rect">
            <a:avLst/>
          </a:prstGeom>
        </p:spPr>
      </p:pic>
    </p:spTree>
    <p:extLst>
      <p:ext uri="{BB962C8B-B14F-4D97-AF65-F5344CB8AC3E}">
        <p14:creationId xmlns:p14="http://schemas.microsoft.com/office/powerpoint/2010/main" val="3893484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20">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3" name="Freeform: Shape 22">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 name="Title 3">
            <a:extLst>
              <a:ext uri="{FF2B5EF4-FFF2-40B4-BE49-F238E27FC236}">
                <a16:creationId xmlns:a16="http://schemas.microsoft.com/office/drawing/2014/main" id="{5FEF545B-DB52-4B03-9904-03D5619BAA48}"/>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dirty="0">
                <a:solidFill>
                  <a:srgbClr val="080808"/>
                </a:solidFill>
                <a:latin typeface="Cambria" panose="02040503050406030204" pitchFamily="18" charset="0"/>
                <a:ea typeface="Cambria" panose="02040503050406030204" pitchFamily="18" charset="0"/>
              </a:rPr>
              <a:t>How </a:t>
            </a:r>
            <a:r>
              <a:rPr lang="en-US" sz="3600" dirty="0">
                <a:solidFill>
                  <a:srgbClr val="080808"/>
                </a:solidFill>
                <a:latin typeface="Cambria" panose="02040503050406030204" pitchFamily="18" charset="0"/>
                <a:ea typeface="Cambria" panose="02040503050406030204" pitchFamily="18" charset="0"/>
              </a:rPr>
              <a:t>long does it </a:t>
            </a:r>
            <a:r>
              <a:rPr lang="en-US" sz="3600" kern="1200" dirty="0">
                <a:solidFill>
                  <a:srgbClr val="080808"/>
                </a:solidFill>
                <a:latin typeface="Cambria" panose="02040503050406030204" pitchFamily="18" charset="0"/>
                <a:ea typeface="Cambria" panose="02040503050406030204" pitchFamily="18" charset="0"/>
              </a:rPr>
              <a:t>take to complete investigations based on allegation type?</a:t>
            </a:r>
          </a:p>
        </p:txBody>
      </p:sp>
      <p:sp>
        <p:nvSpPr>
          <p:cNvPr id="27" name="Freeform: Shape 26">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28">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74242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F7337E-B336-4AF6-AA4E-95AC92ACF170}"/>
              </a:ext>
            </a:extLst>
          </p:cNvPr>
          <p:cNvPicPr>
            <a:picLocks noChangeAspect="1"/>
          </p:cNvPicPr>
          <p:nvPr/>
        </p:nvPicPr>
        <p:blipFill rotWithShape="1">
          <a:blip r:embed="rId3">
            <a:extLst>
              <a:ext uri="{28A0092B-C50C-407E-A947-70E740481C1C}">
                <a14:useLocalDpi xmlns:a14="http://schemas.microsoft.com/office/drawing/2010/main" val="0"/>
              </a:ext>
            </a:extLst>
          </a:blip>
          <a:srcRect t="-6361" b="-4466"/>
          <a:stretch/>
        </p:blipFill>
        <p:spPr>
          <a:xfrm>
            <a:off x="1845733" y="-120080"/>
            <a:ext cx="8136467" cy="7098160"/>
          </a:xfrm>
          <a:prstGeom prst="rect">
            <a:avLst/>
          </a:prstGeom>
        </p:spPr>
      </p:pic>
    </p:spTree>
    <p:extLst>
      <p:ext uri="{BB962C8B-B14F-4D97-AF65-F5344CB8AC3E}">
        <p14:creationId xmlns:p14="http://schemas.microsoft.com/office/powerpoint/2010/main" val="2100202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F174C14-39FB-4C61-8976-3F563A866D0A}"/>
              </a:ext>
            </a:extLst>
          </p:cNvPr>
          <p:cNvPicPr>
            <a:picLocks noChangeAspect="1"/>
          </p:cNvPicPr>
          <p:nvPr/>
        </p:nvPicPr>
        <p:blipFill>
          <a:blip r:embed="rId3"/>
          <a:stretch>
            <a:fillRect/>
          </a:stretch>
        </p:blipFill>
        <p:spPr>
          <a:xfrm>
            <a:off x="309183" y="0"/>
            <a:ext cx="11573634" cy="6858000"/>
          </a:xfrm>
          <a:prstGeom prst="rect">
            <a:avLst/>
          </a:prstGeom>
        </p:spPr>
      </p:pic>
    </p:spTree>
    <p:extLst>
      <p:ext uri="{BB962C8B-B14F-4D97-AF65-F5344CB8AC3E}">
        <p14:creationId xmlns:p14="http://schemas.microsoft.com/office/powerpoint/2010/main" val="1796431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18B289F-6364-4EBD-901B-F221C41B8B0E}"/>
              </a:ext>
            </a:extLst>
          </p:cNvPr>
          <p:cNvPicPr>
            <a:picLocks noChangeAspect="1"/>
          </p:cNvPicPr>
          <p:nvPr/>
        </p:nvPicPr>
        <p:blipFill>
          <a:blip r:embed="rId3"/>
          <a:stretch>
            <a:fillRect/>
          </a:stretch>
        </p:blipFill>
        <p:spPr>
          <a:xfrm>
            <a:off x="0" y="29597"/>
            <a:ext cx="12192000" cy="6798805"/>
          </a:xfrm>
          <a:prstGeom prst="rect">
            <a:avLst/>
          </a:prstGeom>
        </p:spPr>
      </p:pic>
    </p:spTree>
    <p:extLst>
      <p:ext uri="{BB962C8B-B14F-4D97-AF65-F5344CB8AC3E}">
        <p14:creationId xmlns:p14="http://schemas.microsoft.com/office/powerpoint/2010/main" val="3023236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9">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81">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7D64273B-5CB2-462E-B437-62594AA908BE}"/>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822649" y="1888845"/>
            <a:ext cx="4936353" cy="3080308"/>
          </a:xfrm>
          <a:prstGeom prst="rect">
            <a:avLst/>
          </a:prstGeom>
        </p:spPr>
      </p:pic>
      <p:cxnSp>
        <p:nvCxnSpPr>
          <p:cNvPr id="84" name="Straight Connector 83">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E7BC6C63-9794-4914-A077-83857204841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309726" y="1888845"/>
            <a:ext cx="5052222" cy="3150354"/>
          </a:xfrm>
          <a:prstGeom prst="rect">
            <a:avLst/>
          </a:prstGeom>
        </p:spPr>
      </p:pic>
    </p:spTree>
    <p:extLst>
      <p:ext uri="{BB962C8B-B14F-4D97-AF65-F5344CB8AC3E}">
        <p14:creationId xmlns:p14="http://schemas.microsoft.com/office/powerpoint/2010/main" val="3732971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20">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3" name="Freeform: Shape 22">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 name="Title 3">
            <a:extLst>
              <a:ext uri="{FF2B5EF4-FFF2-40B4-BE49-F238E27FC236}">
                <a16:creationId xmlns:a16="http://schemas.microsoft.com/office/drawing/2014/main" id="{FFB28349-F995-4B27-AC19-B972FFF01C9A}"/>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dirty="0">
                <a:solidFill>
                  <a:srgbClr val="080808"/>
                </a:solidFill>
                <a:latin typeface="Cambria" panose="02040503050406030204" pitchFamily="18" charset="0"/>
                <a:ea typeface="Cambria" panose="02040503050406030204" pitchFamily="18" charset="0"/>
              </a:rPr>
              <a:t>H</a:t>
            </a:r>
            <a:r>
              <a:rPr lang="en-US" sz="3600" kern="1200" dirty="0">
                <a:solidFill>
                  <a:srgbClr val="080808"/>
                </a:solidFill>
                <a:latin typeface="Cambria" panose="02040503050406030204" pitchFamily="18" charset="0"/>
                <a:ea typeface="Cambria" panose="02040503050406030204" pitchFamily="18" charset="0"/>
              </a:rPr>
              <a:t>ow long do investigations take depending on the agency </a:t>
            </a:r>
            <a:r>
              <a:rPr lang="en-US" sz="3600" i="1" kern="1200" dirty="0">
                <a:solidFill>
                  <a:srgbClr val="080808"/>
                </a:solidFill>
                <a:latin typeface="Cambria" panose="02040503050406030204" pitchFamily="18" charset="0"/>
                <a:ea typeface="Cambria" panose="02040503050406030204" pitchFamily="18" charset="0"/>
              </a:rPr>
              <a:t>and</a:t>
            </a:r>
            <a:r>
              <a:rPr lang="en-US" sz="3600" kern="1200" dirty="0">
                <a:solidFill>
                  <a:srgbClr val="080808"/>
                </a:solidFill>
                <a:latin typeface="Cambria" panose="02040503050406030204" pitchFamily="18" charset="0"/>
                <a:ea typeface="Cambria" panose="02040503050406030204" pitchFamily="18" charset="0"/>
              </a:rPr>
              <a:t> allegation type?</a:t>
            </a:r>
          </a:p>
        </p:txBody>
      </p:sp>
      <p:sp>
        <p:nvSpPr>
          <p:cNvPr id="27" name="Freeform: Shape 26">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28">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59147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Rectangle 26">
            <a:extLst>
              <a:ext uri="{FF2B5EF4-FFF2-40B4-BE49-F238E27FC236}">
                <a16:creationId xmlns:a16="http://schemas.microsoft.com/office/drawing/2014/main" id="{AC477752-ACCA-41C1-9B1D-D0CED1F9C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C6B7E4-1BCC-4603-8B85-CF7CE4CF1659}"/>
              </a:ext>
            </a:extLst>
          </p:cNvPr>
          <p:cNvSpPr>
            <a:spLocks noGrp="1"/>
          </p:cNvSpPr>
          <p:nvPr>
            <p:ph type="title"/>
          </p:nvPr>
        </p:nvSpPr>
        <p:spPr>
          <a:xfrm>
            <a:off x="719666" y="651513"/>
            <a:ext cx="10515600" cy="1104033"/>
          </a:xfrm>
        </p:spPr>
        <p:txBody>
          <a:bodyPr vert="horz" lIns="91440" tIns="45720" rIns="91440" bIns="45720" rtlCol="0" anchor="b">
            <a:normAutofit/>
          </a:bodyPr>
          <a:lstStyle/>
          <a:p>
            <a:r>
              <a:rPr lang="en-US" sz="5200" kern="1200" dirty="0">
                <a:solidFill>
                  <a:schemeClr val="tx1"/>
                </a:solidFill>
                <a:latin typeface="Cambria" panose="02040503050406030204" pitchFamily="18" charset="0"/>
                <a:ea typeface="Cambria" panose="02040503050406030204" pitchFamily="18" charset="0"/>
              </a:rPr>
              <a:t>Putting it all together:	box plots</a:t>
            </a:r>
          </a:p>
        </p:txBody>
      </p:sp>
      <p:pic>
        <p:nvPicPr>
          <p:cNvPr id="3" name="Picture 2">
            <a:extLst>
              <a:ext uri="{FF2B5EF4-FFF2-40B4-BE49-F238E27FC236}">
                <a16:creationId xmlns:a16="http://schemas.microsoft.com/office/drawing/2014/main" id="{32D21DF3-DCA2-413F-8727-43A22CF6EF62}"/>
              </a:ext>
            </a:extLst>
          </p:cNvPr>
          <p:cNvPicPr>
            <a:picLocks noChangeAspect="1"/>
          </p:cNvPicPr>
          <p:nvPr/>
        </p:nvPicPr>
        <p:blipFill>
          <a:blip r:embed="rId3"/>
          <a:stretch>
            <a:fillRect/>
          </a:stretch>
        </p:blipFill>
        <p:spPr>
          <a:xfrm>
            <a:off x="1047604" y="3285067"/>
            <a:ext cx="10306195" cy="266405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4" name="TextBox 3">
            <a:extLst>
              <a:ext uri="{FF2B5EF4-FFF2-40B4-BE49-F238E27FC236}">
                <a16:creationId xmlns:a16="http://schemas.microsoft.com/office/drawing/2014/main" id="{175B3CEE-DC5B-417A-BAAB-5B6B05698894}"/>
              </a:ext>
            </a:extLst>
          </p:cNvPr>
          <p:cNvSpPr txBox="1"/>
          <p:nvPr/>
        </p:nvSpPr>
        <p:spPr>
          <a:xfrm>
            <a:off x="922868" y="2551755"/>
            <a:ext cx="3318932" cy="461665"/>
          </a:xfrm>
          <a:prstGeom prst="rect">
            <a:avLst/>
          </a:prstGeom>
          <a:noFill/>
        </p:spPr>
        <p:txBody>
          <a:bodyPr wrap="square" rtlCol="0">
            <a:spAutoFit/>
          </a:bodyPr>
          <a:lstStyle/>
          <a:p>
            <a:r>
              <a:rPr lang="en-US" sz="2400" b="1" dirty="0"/>
              <a:t>What a box plot shows:</a:t>
            </a:r>
          </a:p>
        </p:txBody>
      </p:sp>
    </p:spTree>
    <p:extLst>
      <p:ext uri="{BB962C8B-B14F-4D97-AF65-F5344CB8AC3E}">
        <p14:creationId xmlns:p14="http://schemas.microsoft.com/office/powerpoint/2010/main" val="2983944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69C08-BE57-4644-8EB1-7ADA7792AB8D}"/>
              </a:ext>
            </a:extLst>
          </p:cNvPr>
          <p:cNvSpPr>
            <a:spLocks noGrp="1"/>
          </p:cNvSpPr>
          <p:nvPr>
            <p:ph type="title"/>
          </p:nvPr>
        </p:nvSpPr>
        <p:spPr>
          <a:xfrm>
            <a:off x="557212" y="371475"/>
            <a:ext cx="9875044" cy="756444"/>
          </a:xfrm>
        </p:spPr>
        <p:txBody>
          <a:bodyPr/>
          <a:lstStyle/>
          <a:p>
            <a:r>
              <a:rPr lang="en-US" dirty="0">
                <a:latin typeface="Cambria" panose="02040503050406030204" pitchFamily="18" charset="0"/>
                <a:ea typeface="Cambria" panose="02040503050406030204" pitchFamily="18" charset="0"/>
              </a:rPr>
              <a:t>Box plots:  an aerial view of the data set</a:t>
            </a:r>
          </a:p>
        </p:txBody>
      </p:sp>
      <p:pic>
        <p:nvPicPr>
          <p:cNvPr id="6" name="Picture 5">
            <a:extLst>
              <a:ext uri="{FF2B5EF4-FFF2-40B4-BE49-F238E27FC236}">
                <a16:creationId xmlns:a16="http://schemas.microsoft.com/office/drawing/2014/main" id="{577DE4A7-7A7F-46B1-98F7-0CFA71CD0A18}"/>
              </a:ext>
            </a:extLst>
          </p:cNvPr>
          <p:cNvPicPr>
            <a:picLocks noChangeAspect="1"/>
          </p:cNvPicPr>
          <p:nvPr/>
        </p:nvPicPr>
        <p:blipFill>
          <a:blip r:embed="rId3"/>
          <a:stretch>
            <a:fillRect/>
          </a:stretch>
        </p:blipFill>
        <p:spPr>
          <a:xfrm>
            <a:off x="2193132" y="1701444"/>
            <a:ext cx="7982052" cy="5027969"/>
          </a:xfrm>
          <a:prstGeom prst="rect">
            <a:avLst/>
          </a:prstGeom>
        </p:spPr>
      </p:pic>
    </p:spTree>
    <p:extLst>
      <p:ext uri="{BB962C8B-B14F-4D97-AF65-F5344CB8AC3E}">
        <p14:creationId xmlns:p14="http://schemas.microsoft.com/office/powerpoint/2010/main" val="4291548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2EF739-5DF5-4712-ADF9-53F69F68C6A9}"/>
              </a:ext>
            </a:extLst>
          </p:cNvPr>
          <p:cNvPicPr>
            <a:picLocks noChangeAspect="1"/>
          </p:cNvPicPr>
          <p:nvPr/>
        </p:nvPicPr>
        <p:blipFill>
          <a:blip r:embed="rId3"/>
          <a:stretch>
            <a:fillRect/>
          </a:stretch>
        </p:blipFill>
        <p:spPr>
          <a:xfrm>
            <a:off x="401248" y="0"/>
            <a:ext cx="11389504" cy="6858000"/>
          </a:xfrm>
          <a:prstGeom prst="rect">
            <a:avLst/>
          </a:prstGeom>
        </p:spPr>
      </p:pic>
    </p:spTree>
    <p:extLst>
      <p:ext uri="{BB962C8B-B14F-4D97-AF65-F5344CB8AC3E}">
        <p14:creationId xmlns:p14="http://schemas.microsoft.com/office/powerpoint/2010/main" val="458036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BAB81F-9A84-411D-BD11-8C0C2D4E7F1B}"/>
              </a:ext>
            </a:extLst>
          </p:cNvPr>
          <p:cNvSpPr>
            <a:spLocks noGrp="1"/>
          </p:cNvSpPr>
          <p:nvPr>
            <p:ph type="title"/>
          </p:nvPr>
        </p:nvSpPr>
        <p:spPr>
          <a:xfrm>
            <a:off x="643466" y="727371"/>
            <a:ext cx="10905066" cy="1135737"/>
          </a:xfrm>
        </p:spPr>
        <p:txBody>
          <a:bodyPr>
            <a:normAutofit/>
          </a:bodyPr>
          <a:lstStyle/>
          <a:p>
            <a:r>
              <a:rPr lang="en-US" sz="5400" dirty="0">
                <a:latin typeface="Cambria" panose="02040503050406030204" pitchFamily="18" charset="0"/>
                <a:ea typeface="Cambria" panose="02040503050406030204" pitchFamily="18" charset="0"/>
              </a:rPr>
              <a:t>Background</a:t>
            </a:r>
          </a:p>
        </p:txBody>
      </p:sp>
      <p:pic>
        <p:nvPicPr>
          <p:cNvPr id="42" name="Picture 41">
            <a:extLst>
              <a:ext uri="{FF2B5EF4-FFF2-40B4-BE49-F238E27FC236}">
                <a16:creationId xmlns:a16="http://schemas.microsoft.com/office/drawing/2014/main" id="{4984A796-3ED8-227F-32BD-D69E95462AA1}"/>
              </a:ext>
            </a:extLst>
          </p:cNvPr>
          <p:cNvPicPr>
            <a:picLocks noChangeAspect="1"/>
          </p:cNvPicPr>
          <p:nvPr/>
        </p:nvPicPr>
        <p:blipFill rotWithShape="1">
          <a:blip r:embed="rId3"/>
          <a:srcRect l="16172" r="23467" b="2"/>
          <a:stretch/>
        </p:blipFill>
        <p:spPr>
          <a:xfrm>
            <a:off x="7777393" y="1976277"/>
            <a:ext cx="4414606" cy="4881723"/>
          </a:xfrm>
          <a:custGeom>
            <a:avLst/>
            <a:gdLst/>
            <a:ahLst/>
            <a:cxnLst/>
            <a:rect l="l" t="t" r="r" b="b"/>
            <a:pathLst>
              <a:path w="4414606" h="4881723">
                <a:moveTo>
                  <a:pt x="3151661" y="0"/>
                </a:moveTo>
                <a:lnTo>
                  <a:pt x="4414606" y="1262946"/>
                </a:lnTo>
                <a:lnTo>
                  <a:pt x="4414606" y="4881723"/>
                </a:lnTo>
                <a:lnTo>
                  <a:pt x="1730061" y="4881723"/>
                </a:lnTo>
                <a:lnTo>
                  <a:pt x="0" y="3151662"/>
                </a:lnTo>
                <a:close/>
              </a:path>
            </a:pathLst>
          </a:custGeom>
        </p:spPr>
      </p:pic>
      <p:sp>
        <p:nvSpPr>
          <p:cNvPr id="48" name="Rectangle 4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1" name="Content Placeholder 3">
            <a:extLst>
              <a:ext uri="{FF2B5EF4-FFF2-40B4-BE49-F238E27FC236}">
                <a16:creationId xmlns:a16="http://schemas.microsoft.com/office/drawing/2014/main" id="{2E44C017-F35F-1216-7001-F37F6ED6A637}"/>
              </a:ext>
            </a:extLst>
          </p:cNvPr>
          <p:cNvGraphicFramePr>
            <a:graphicFrameLocks noGrp="1"/>
          </p:cNvGraphicFramePr>
          <p:nvPr>
            <p:ph idx="1"/>
            <p:extLst>
              <p:ext uri="{D42A27DB-BD31-4B8C-83A1-F6EECF244321}">
                <p14:modId xmlns:p14="http://schemas.microsoft.com/office/powerpoint/2010/main" val="317262267"/>
              </p:ext>
            </p:extLst>
          </p:nvPr>
        </p:nvGraphicFramePr>
        <p:xfrm>
          <a:off x="643465" y="1295240"/>
          <a:ext cx="7291934" cy="45548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45266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63CAA3-1FFA-4B68-9046-1AC3A8759A06}"/>
              </a:ext>
            </a:extLst>
          </p:cNvPr>
          <p:cNvPicPr>
            <a:picLocks noChangeAspect="1"/>
          </p:cNvPicPr>
          <p:nvPr/>
        </p:nvPicPr>
        <p:blipFill>
          <a:blip r:embed="rId3"/>
          <a:stretch>
            <a:fillRect/>
          </a:stretch>
        </p:blipFill>
        <p:spPr>
          <a:xfrm>
            <a:off x="31412" y="0"/>
            <a:ext cx="12129176" cy="6858000"/>
          </a:xfrm>
          <a:prstGeom prst="rect">
            <a:avLst/>
          </a:prstGeom>
        </p:spPr>
      </p:pic>
    </p:spTree>
    <p:extLst>
      <p:ext uri="{BB962C8B-B14F-4D97-AF65-F5344CB8AC3E}">
        <p14:creationId xmlns:p14="http://schemas.microsoft.com/office/powerpoint/2010/main" val="109656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AB0C36-1E65-453A-90AB-56497FC0166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82457" y="169871"/>
            <a:ext cx="10310221" cy="6518257"/>
          </a:xfrm>
          <a:prstGeom prst="rect">
            <a:avLst/>
          </a:prstGeom>
        </p:spPr>
      </p:pic>
    </p:spTree>
    <p:extLst>
      <p:ext uri="{BB962C8B-B14F-4D97-AF65-F5344CB8AC3E}">
        <p14:creationId xmlns:p14="http://schemas.microsoft.com/office/powerpoint/2010/main" val="3450888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A963F55-94C6-4485-A692-FDE696308776}"/>
              </a:ext>
            </a:extLst>
          </p:cNvPr>
          <p:cNvPicPr>
            <a:picLocks noChangeAspect="1"/>
          </p:cNvPicPr>
          <p:nvPr/>
        </p:nvPicPr>
        <p:blipFill>
          <a:blip r:embed="rId3"/>
          <a:stretch>
            <a:fillRect/>
          </a:stretch>
        </p:blipFill>
        <p:spPr>
          <a:xfrm>
            <a:off x="714667" y="153316"/>
            <a:ext cx="10148067" cy="6415903"/>
          </a:xfrm>
          <a:prstGeom prst="rect">
            <a:avLst/>
          </a:prstGeom>
        </p:spPr>
      </p:pic>
    </p:spTree>
    <p:extLst>
      <p:ext uri="{BB962C8B-B14F-4D97-AF65-F5344CB8AC3E}">
        <p14:creationId xmlns:p14="http://schemas.microsoft.com/office/powerpoint/2010/main" val="2894725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7" name="Rectangle 4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Rectangle 50">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D137CE-8E88-4CDA-9A6C-F07A78BF4E43}"/>
              </a:ext>
            </a:extLst>
          </p:cNvPr>
          <p:cNvSpPr>
            <a:spLocks noGrp="1"/>
          </p:cNvSpPr>
          <p:nvPr>
            <p:ph type="title"/>
          </p:nvPr>
        </p:nvSpPr>
        <p:spPr>
          <a:xfrm>
            <a:off x="1043631" y="809898"/>
            <a:ext cx="10173010" cy="1554480"/>
          </a:xfrm>
        </p:spPr>
        <p:txBody>
          <a:bodyPr anchor="ctr">
            <a:normAutofit/>
          </a:bodyPr>
          <a:lstStyle/>
          <a:p>
            <a:r>
              <a:rPr lang="en-US" sz="4800" dirty="0">
                <a:latin typeface="Cambria" panose="02040503050406030204" pitchFamily="18" charset="0"/>
                <a:ea typeface="Cambria" panose="02040503050406030204" pitchFamily="18" charset="0"/>
              </a:rPr>
              <a:t>Conclusion</a:t>
            </a:r>
            <a:endParaRPr lang="en-US" sz="3600" dirty="0">
              <a:latin typeface="Cambria" panose="02040503050406030204" pitchFamily="18" charset="0"/>
              <a:ea typeface="Cambria" panose="02040503050406030204" pitchFamily="18" charset="0"/>
            </a:endParaRPr>
          </a:p>
        </p:txBody>
      </p:sp>
      <p:cxnSp>
        <p:nvCxnSpPr>
          <p:cNvPr id="53" name="Straight Connector 52">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39" name="Content Placeholder 2">
            <a:extLst>
              <a:ext uri="{FF2B5EF4-FFF2-40B4-BE49-F238E27FC236}">
                <a16:creationId xmlns:a16="http://schemas.microsoft.com/office/drawing/2014/main" id="{4793360D-928B-C69B-1923-317EFE3D6B6D}"/>
              </a:ext>
            </a:extLst>
          </p:cNvPr>
          <p:cNvGraphicFramePr>
            <a:graphicFrameLocks noGrp="1"/>
          </p:cNvGraphicFramePr>
          <p:nvPr>
            <p:ph idx="1"/>
            <p:extLst>
              <p:ext uri="{D42A27DB-BD31-4B8C-83A1-F6EECF244321}">
                <p14:modId xmlns:p14="http://schemas.microsoft.com/office/powerpoint/2010/main" val="4123689496"/>
              </p:ext>
            </p:extLst>
          </p:nvPr>
        </p:nvGraphicFramePr>
        <p:xfrm>
          <a:off x="838200" y="2680731"/>
          <a:ext cx="10767913" cy="35234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17481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08215CFF-2F76-424C-87EF-8C7D8DDD1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BAB81F-9A84-411D-BD11-8C0C2D4E7F1B}"/>
              </a:ext>
            </a:extLst>
          </p:cNvPr>
          <p:cNvSpPr>
            <a:spLocks noGrp="1"/>
          </p:cNvSpPr>
          <p:nvPr>
            <p:ph type="title"/>
          </p:nvPr>
        </p:nvSpPr>
        <p:spPr>
          <a:xfrm>
            <a:off x="771524" y="185737"/>
            <a:ext cx="10360819" cy="1242068"/>
          </a:xfrm>
        </p:spPr>
        <p:txBody>
          <a:bodyPr>
            <a:normAutofit/>
          </a:bodyPr>
          <a:lstStyle/>
          <a:p>
            <a:r>
              <a:rPr lang="en-US" sz="5200" dirty="0">
                <a:latin typeface="Cambria" panose="02040503050406030204" pitchFamily="18" charset="0"/>
                <a:ea typeface="Cambria" panose="02040503050406030204" pitchFamily="18" charset="0"/>
              </a:rPr>
              <a:t>Introduction</a:t>
            </a:r>
          </a:p>
        </p:txBody>
      </p:sp>
      <p:graphicFrame>
        <p:nvGraphicFramePr>
          <p:cNvPr id="5" name="Content Placeholder 2">
            <a:extLst>
              <a:ext uri="{FF2B5EF4-FFF2-40B4-BE49-F238E27FC236}">
                <a16:creationId xmlns:a16="http://schemas.microsoft.com/office/drawing/2014/main" id="{834D7E00-5D96-7612-ACF5-3F772FB398A8}"/>
              </a:ext>
            </a:extLst>
          </p:cNvPr>
          <p:cNvGraphicFramePr>
            <a:graphicFrameLocks noGrp="1"/>
          </p:cNvGraphicFramePr>
          <p:nvPr>
            <p:ph idx="1"/>
            <p:extLst>
              <p:ext uri="{D42A27DB-BD31-4B8C-83A1-F6EECF244321}">
                <p14:modId xmlns:p14="http://schemas.microsoft.com/office/powerpoint/2010/main" val="3766252461"/>
              </p:ext>
            </p:extLst>
          </p:nvPr>
        </p:nvGraphicFramePr>
        <p:xfrm>
          <a:off x="841437" y="1623060"/>
          <a:ext cx="10506075" cy="40776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5407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BAB81F-9A84-411D-BD11-8C0C2D4E7F1B}"/>
              </a:ext>
            </a:extLst>
          </p:cNvPr>
          <p:cNvSpPr>
            <a:spLocks noGrp="1"/>
          </p:cNvSpPr>
          <p:nvPr>
            <p:ph type="title"/>
          </p:nvPr>
        </p:nvSpPr>
        <p:spPr>
          <a:xfrm>
            <a:off x="838200" y="817657"/>
            <a:ext cx="10515600" cy="1133693"/>
          </a:xfrm>
        </p:spPr>
        <p:txBody>
          <a:bodyPr>
            <a:normAutofit/>
          </a:bodyPr>
          <a:lstStyle/>
          <a:p>
            <a:pPr algn="ctr"/>
            <a:r>
              <a:rPr lang="en-US" sz="5200" dirty="0">
                <a:latin typeface="Cambria" panose="02040503050406030204" pitchFamily="18" charset="0"/>
                <a:ea typeface="Cambria" panose="02040503050406030204" pitchFamily="18" charset="0"/>
              </a:rPr>
              <a:t>Measures of Center</a:t>
            </a:r>
          </a:p>
        </p:txBody>
      </p:sp>
      <p:graphicFrame>
        <p:nvGraphicFramePr>
          <p:cNvPr id="5" name="Content Placeholder 2">
            <a:extLst>
              <a:ext uri="{FF2B5EF4-FFF2-40B4-BE49-F238E27FC236}">
                <a16:creationId xmlns:a16="http://schemas.microsoft.com/office/drawing/2014/main" id="{834D7E00-5D96-7612-ACF5-3F772FB398A8}"/>
              </a:ext>
            </a:extLst>
          </p:cNvPr>
          <p:cNvGraphicFramePr>
            <a:graphicFrameLocks noGrp="1"/>
          </p:cNvGraphicFramePr>
          <p:nvPr>
            <p:ph idx="1"/>
            <p:extLst>
              <p:ext uri="{D42A27DB-BD31-4B8C-83A1-F6EECF244321}">
                <p14:modId xmlns:p14="http://schemas.microsoft.com/office/powerpoint/2010/main" val="355634082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2548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544864-5A8A-485C-B1E0-62DE87F0CC1D}"/>
              </a:ext>
            </a:extLst>
          </p:cNvPr>
          <p:cNvSpPr>
            <a:spLocks noGrp="1"/>
          </p:cNvSpPr>
          <p:nvPr>
            <p:ph type="title"/>
          </p:nvPr>
        </p:nvSpPr>
        <p:spPr>
          <a:xfrm>
            <a:off x="346805" y="260909"/>
            <a:ext cx="10515600" cy="1128417"/>
          </a:xfrm>
        </p:spPr>
        <p:txBody>
          <a:bodyPr vert="horz" lIns="91440" tIns="45720" rIns="91440" bIns="45720" rtlCol="0" anchor="ctr">
            <a:normAutofit/>
          </a:bodyPr>
          <a:lstStyle/>
          <a:p>
            <a:r>
              <a:rPr lang="en-US" sz="3200" dirty="0">
                <a:latin typeface="Cambria" panose="02040503050406030204" pitchFamily="18" charset="0"/>
                <a:ea typeface="Cambria" panose="02040503050406030204" pitchFamily="18" charset="0"/>
              </a:rPr>
              <a:t>Bill Gates walks into a bar...</a:t>
            </a:r>
          </a:p>
        </p:txBody>
      </p:sp>
      <p:pic>
        <p:nvPicPr>
          <p:cNvPr id="12" name="Content Placeholder 11">
            <a:extLst>
              <a:ext uri="{FF2B5EF4-FFF2-40B4-BE49-F238E27FC236}">
                <a16:creationId xmlns:a16="http://schemas.microsoft.com/office/drawing/2014/main" id="{3516E6E6-7CAA-41EE-904C-F3800B6C4662}"/>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5575" t="25584" r="22142" b="18137"/>
          <a:stretch/>
        </p:blipFill>
        <p:spPr>
          <a:xfrm>
            <a:off x="1794719" y="2427639"/>
            <a:ext cx="6986814" cy="3398193"/>
          </a:xfrm>
        </p:spPr>
      </p:pic>
      <p:pic>
        <p:nvPicPr>
          <p:cNvPr id="4" name="Picture 3">
            <a:extLst>
              <a:ext uri="{FF2B5EF4-FFF2-40B4-BE49-F238E27FC236}">
                <a16:creationId xmlns:a16="http://schemas.microsoft.com/office/drawing/2014/main" id="{B4D21B6D-F862-4C57-B0A5-617E5CF5F841}"/>
              </a:ext>
            </a:extLst>
          </p:cNvPr>
          <p:cNvPicPr>
            <a:picLocks noChangeAspect="1"/>
          </p:cNvPicPr>
          <p:nvPr/>
        </p:nvPicPr>
        <p:blipFill>
          <a:blip r:embed="rId4"/>
          <a:stretch>
            <a:fillRect/>
          </a:stretch>
        </p:blipFill>
        <p:spPr>
          <a:xfrm>
            <a:off x="10028509" y="4371866"/>
            <a:ext cx="1140358" cy="1744077"/>
          </a:xfrm>
          <a:prstGeom prst="rect">
            <a:avLst/>
          </a:prstGeom>
        </p:spPr>
      </p:pic>
      <p:pic>
        <p:nvPicPr>
          <p:cNvPr id="6" name="Picture 5">
            <a:extLst>
              <a:ext uri="{FF2B5EF4-FFF2-40B4-BE49-F238E27FC236}">
                <a16:creationId xmlns:a16="http://schemas.microsoft.com/office/drawing/2014/main" id="{500C54C5-B4A6-4807-BED4-9A9A8CD60A9A}"/>
              </a:ext>
            </a:extLst>
          </p:cNvPr>
          <p:cNvPicPr>
            <a:picLocks noChangeAspect="1"/>
          </p:cNvPicPr>
          <p:nvPr/>
        </p:nvPicPr>
        <p:blipFill>
          <a:blip r:embed="rId5"/>
          <a:stretch>
            <a:fillRect/>
          </a:stretch>
        </p:blipFill>
        <p:spPr>
          <a:xfrm>
            <a:off x="5258554" y="1186727"/>
            <a:ext cx="997406" cy="1322875"/>
          </a:xfrm>
          <a:prstGeom prst="rect">
            <a:avLst/>
          </a:prstGeom>
        </p:spPr>
      </p:pic>
      <p:pic>
        <p:nvPicPr>
          <p:cNvPr id="8" name="Picture 7">
            <a:extLst>
              <a:ext uri="{FF2B5EF4-FFF2-40B4-BE49-F238E27FC236}">
                <a16:creationId xmlns:a16="http://schemas.microsoft.com/office/drawing/2014/main" id="{2E4D293C-FC12-4647-B5FD-49866CE5C763}"/>
              </a:ext>
            </a:extLst>
          </p:cNvPr>
          <p:cNvPicPr>
            <a:picLocks noChangeAspect="1"/>
          </p:cNvPicPr>
          <p:nvPr/>
        </p:nvPicPr>
        <p:blipFill>
          <a:blip r:embed="rId6"/>
          <a:stretch>
            <a:fillRect/>
          </a:stretch>
        </p:blipFill>
        <p:spPr>
          <a:xfrm>
            <a:off x="8691705" y="2509602"/>
            <a:ext cx="1061502" cy="3234265"/>
          </a:xfrm>
          <a:prstGeom prst="rect">
            <a:avLst/>
          </a:prstGeom>
        </p:spPr>
      </p:pic>
      <p:pic>
        <p:nvPicPr>
          <p:cNvPr id="11" name="Picture 10">
            <a:extLst>
              <a:ext uri="{FF2B5EF4-FFF2-40B4-BE49-F238E27FC236}">
                <a16:creationId xmlns:a16="http://schemas.microsoft.com/office/drawing/2014/main" id="{73A59E75-C3D9-4C81-BAA6-E0C99AC1E0D4}"/>
              </a:ext>
            </a:extLst>
          </p:cNvPr>
          <p:cNvPicPr>
            <a:picLocks noChangeAspect="1"/>
          </p:cNvPicPr>
          <p:nvPr/>
        </p:nvPicPr>
        <p:blipFill>
          <a:blip r:embed="rId7"/>
          <a:stretch>
            <a:fillRect/>
          </a:stretch>
        </p:blipFill>
        <p:spPr>
          <a:xfrm>
            <a:off x="1747296" y="5723084"/>
            <a:ext cx="8124837" cy="785718"/>
          </a:xfrm>
          <a:prstGeom prst="rect">
            <a:avLst/>
          </a:prstGeom>
        </p:spPr>
      </p:pic>
    </p:spTree>
    <p:extLst>
      <p:ext uri="{BB962C8B-B14F-4D97-AF65-F5344CB8AC3E}">
        <p14:creationId xmlns:p14="http://schemas.microsoft.com/office/powerpoint/2010/main" val="2888281807"/>
      </p:ext>
    </p:extLst>
  </p:cSld>
  <p:clrMapOvr>
    <a:masterClrMapping/>
  </p:clrMapOvr>
  <p:transition spd="slow" advTm="10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randombar(horizont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ppt_x"/>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20">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3" name="Freeform: Shape 22">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 name="Title 3">
            <a:extLst>
              <a:ext uri="{FF2B5EF4-FFF2-40B4-BE49-F238E27FC236}">
                <a16:creationId xmlns:a16="http://schemas.microsoft.com/office/drawing/2014/main" id="{37D39962-90DA-4979-B0BF-888586843CAD}"/>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dirty="0">
                <a:solidFill>
                  <a:srgbClr val="080808"/>
                </a:solidFill>
                <a:latin typeface="Cambria" panose="02040503050406030204" pitchFamily="18" charset="0"/>
                <a:ea typeface="Cambria" panose="02040503050406030204" pitchFamily="18" charset="0"/>
              </a:rPr>
              <a:t>How long does it take for each agency to complete investigations?</a:t>
            </a:r>
          </a:p>
        </p:txBody>
      </p:sp>
      <p:sp>
        <p:nvSpPr>
          <p:cNvPr id="27" name="Freeform: Shape 26">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28">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72458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4">
            <a:extLst>
              <a:ext uri="{FF2B5EF4-FFF2-40B4-BE49-F238E27FC236}">
                <a16:creationId xmlns:a16="http://schemas.microsoft.com/office/drawing/2014/main" id="{A169D286-F4D7-4C8B-A6BD-D05384C7F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6">
            <a:extLst>
              <a:ext uri="{FF2B5EF4-FFF2-40B4-BE49-F238E27FC236}">
                <a16:creationId xmlns:a16="http://schemas.microsoft.com/office/drawing/2014/main" id="{39E8235E-135E-4261-8F54-2B316E493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610728"/>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7">
            <a:extLst>
              <a:ext uri="{FF2B5EF4-FFF2-40B4-BE49-F238E27FC236}">
                <a16:creationId xmlns:a16="http://schemas.microsoft.com/office/drawing/2014/main" id="{D4ED8EC3-4D57-4620-93CE-4E6661F09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343079"/>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Shape 30">
            <a:extLst>
              <a:ext uri="{FF2B5EF4-FFF2-40B4-BE49-F238E27FC236}">
                <a16:creationId xmlns:a16="http://schemas.microsoft.com/office/drawing/2014/main" id="{83BCB34A-2F40-4F41-8488-A134C1C15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5" y="340424"/>
            <a:ext cx="4630139" cy="5265795"/>
          </a:xfrm>
          <a:custGeom>
            <a:avLst/>
            <a:gdLst>
              <a:gd name="connsiteX0" fmla="*/ 0 w 4630139"/>
              <a:gd name="connsiteY0" fmla="*/ 0 h 5265795"/>
              <a:gd name="connsiteX1" fmla="*/ 4630139 w 4630139"/>
              <a:gd name="connsiteY1" fmla="*/ 0 h 5265795"/>
              <a:gd name="connsiteX2" fmla="*/ 4630139 w 4630139"/>
              <a:gd name="connsiteY2" fmla="*/ 5265795 h 5265795"/>
              <a:gd name="connsiteX3" fmla="*/ 0 w 4630139"/>
              <a:gd name="connsiteY3" fmla="*/ 5265795 h 5265795"/>
            </a:gdLst>
            <a:ahLst/>
            <a:cxnLst>
              <a:cxn ang="0">
                <a:pos x="connsiteX0" y="connsiteY0"/>
              </a:cxn>
              <a:cxn ang="0">
                <a:pos x="connsiteX1" y="connsiteY1"/>
              </a:cxn>
              <a:cxn ang="0">
                <a:pos x="connsiteX2" y="connsiteY2"/>
              </a:cxn>
              <a:cxn ang="0">
                <a:pos x="connsiteX3" y="connsiteY3"/>
              </a:cxn>
            </a:cxnLst>
            <a:rect l="l" t="t" r="r" b="b"/>
            <a:pathLst>
              <a:path w="4630139" h="5265795">
                <a:moveTo>
                  <a:pt x="0" y="0"/>
                </a:moveTo>
                <a:lnTo>
                  <a:pt x="4630139" y="0"/>
                </a:lnTo>
                <a:lnTo>
                  <a:pt x="4630139" y="5265795"/>
                </a:lnTo>
                <a:lnTo>
                  <a:pt x="0" y="526579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32">
            <a:extLst>
              <a:ext uri="{FF2B5EF4-FFF2-40B4-BE49-F238E27FC236}">
                <a16:creationId xmlns:a16="http://schemas.microsoft.com/office/drawing/2014/main" id="{F78382DC-4207-465E-B379-1E16448AA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1780" y="1071563"/>
            <a:ext cx="7290218" cy="5242298"/>
          </a:xfrm>
          <a:custGeom>
            <a:avLst/>
            <a:gdLst>
              <a:gd name="connsiteX0" fmla="*/ 0 w 7290218"/>
              <a:gd name="connsiteY0" fmla="*/ 0 h 5242298"/>
              <a:gd name="connsiteX1" fmla="*/ 7290218 w 7290218"/>
              <a:gd name="connsiteY1" fmla="*/ 0 h 5242298"/>
              <a:gd name="connsiteX2" fmla="*/ 7290218 w 7290218"/>
              <a:gd name="connsiteY2" fmla="*/ 5242298 h 5242298"/>
              <a:gd name="connsiteX3" fmla="*/ 0 w 7290218"/>
              <a:gd name="connsiteY3" fmla="*/ 5242298 h 5242298"/>
            </a:gdLst>
            <a:ahLst/>
            <a:cxnLst>
              <a:cxn ang="0">
                <a:pos x="connsiteX0" y="connsiteY0"/>
              </a:cxn>
              <a:cxn ang="0">
                <a:pos x="connsiteX1" y="connsiteY1"/>
              </a:cxn>
              <a:cxn ang="0">
                <a:pos x="connsiteX2" y="connsiteY2"/>
              </a:cxn>
              <a:cxn ang="0">
                <a:pos x="connsiteX3" y="connsiteY3"/>
              </a:cxn>
            </a:cxnLst>
            <a:rect l="l" t="t" r="r" b="b"/>
            <a:pathLst>
              <a:path w="7290218" h="5242298">
                <a:moveTo>
                  <a:pt x="0" y="0"/>
                </a:moveTo>
                <a:lnTo>
                  <a:pt x="7290218" y="0"/>
                </a:lnTo>
                <a:lnTo>
                  <a:pt x="7290218" y="5242298"/>
                </a:lnTo>
                <a:lnTo>
                  <a:pt x="0" y="524229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697F387F-9028-4B99-9CD7-B1D11B30D038}"/>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472765" y="2803955"/>
            <a:ext cx="3394710" cy="662255"/>
          </a:xfrm>
          <a:prstGeom prst="rect">
            <a:avLst/>
          </a:prstGeom>
          <a:scene3d>
            <a:camera prst="orthographicFront"/>
            <a:lightRig rig="twoPt" dir="t">
              <a:rot lat="0" lon="0" rev="7800000"/>
            </a:lightRig>
          </a:scene3d>
          <a:sp3d contourW="6350">
            <a:bevelT w="50800" h="16510"/>
            <a:contourClr>
              <a:srgbClr val="C0C0C0"/>
            </a:contourClr>
          </a:sp3d>
        </p:spPr>
      </p:pic>
      <p:pic>
        <p:nvPicPr>
          <p:cNvPr id="4" name="Picture 3">
            <a:extLst>
              <a:ext uri="{FF2B5EF4-FFF2-40B4-BE49-F238E27FC236}">
                <a16:creationId xmlns:a16="http://schemas.microsoft.com/office/drawing/2014/main" id="{4EABF37A-B8FA-4792-A54A-10AC939AE9E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521341" y="1567051"/>
            <a:ext cx="6258350" cy="403916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12831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5B21A39-45D5-4A98-806B-5C222E1D021C}"/>
              </a:ext>
            </a:extLst>
          </p:cNvPr>
          <p:cNvPicPr>
            <a:picLocks noChangeAspect="1"/>
          </p:cNvPicPr>
          <p:nvPr/>
        </p:nvPicPr>
        <p:blipFill>
          <a:blip r:embed="rId3"/>
          <a:stretch>
            <a:fillRect/>
          </a:stretch>
        </p:blipFill>
        <p:spPr>
          <a:xfrm>
            <a:off x="833522" y="0"/>
            <a:ext cx="10524956" cy="6858000"/>
          </a:xfrm>
          <a:prstGeom prst="rect">
            <a:avLst/>
          </a:prstGeom>
        </p:spPr>
      </p:pic>
    </p:spTree>
    <p:extLst>
      <p:ext uri="{BB962C8B-B14F-4D97-AF65-F5344CB8AC3E}">
        <p14:creationId xmlns:p14="http://schemas.microsoft.com/office/powerpoint/2010/main" val="3747027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66F07A-2FA2-409A-BFBE-90062D8BB3A5}"/>
              </a:ext>
            </a:extLst>
          </p:cNvPr>
          <p:cNvPicPr>
            <a:picLocks noChangeAspect="1"/>
          </p:cNvPicPr>
          <p:nvPr/>
        </p:nvPicPr>
        <p:blipFill>
          <a:blip r:embed="rId2"/>
          <a:stretch>
            <a:fillRect/>
          </a:stretch>
        </p:blipFill>
        <p:spPr>
          <a:xfrm>
            <a:off x="873463" y="0"/>
            <a:ext cx="10445074" cy="6858000"/>
          </a:xfrm>
          <a:prstGeom prst="rect">
            <a:avLst/>
          </a:prstGeom>
        </p:spPr>
      </p:pic>
    </p:spTree>
    <p:extLst>
      <p:ext uri="{BB962C8B-B14F-4D97-AF65-F5344CB8AC3E}">
        <p14:creationId xmlns:p14="http://schemas.microsoft.com/office/powerpoint/2010/main" val="1974649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3037</TotalTime>
  <Words>1128</Words>
  <Application>Microsoft Office PowerPoint</Application>
  <PresentationFormat>Widescreen</PresentationFormat>
  <Paragraphs>113</Paragraphs>
  <Slides>23</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Benton Sans Book</vt:lpstr>
      <vt:lpstr>Calibri</vt:lpstr>
      <vt:lpstr>Calibri Light</vt:lpstr>
      <vt:lpstr>Cambria</vt:lpstr>
      <vt:lpstr>Helvetica</vt:lpstr>
      <vt:lpstr>Lato</vt:lpstr>
      <vt:lpstr>Montserrat-Regular</vt:lpstr>
      <vt:lpstr>Office Theme</vt:lpstr>
      <vt:lpstr>OAPS (Older Adult Protective Services) Performance Analysis - Visual Comparisons</vt:lpstr>
      <vt:lpstr>Background</vt:lpstr>
      <vt:lpstr>Introduction</vt:lpstr>
      <vt:lpstr>Measures of Center</vt:lpstr>
      <vt:lpstr>Bill Gates walks into a bar...</vt:lpstr>
      <vt:lpstr>How long does it take for each agency to complete investigations?</vt:lpstr>
      <vt:lpstr>PowerPoint Presentation</vt:lpstr>
      <vt:lpstr>PowerPoint Presentation</vt:lpstr>
      <vt:lpstr>PowerPoint Presentation</vt:lpstr>
      <vt:lpstr>PowerPoint Presentation</vt:lpstr>
      <vt:lpstr>How long does it take to complete investigations based on allegation type?</vt:lpstr>
      <vt:lpstr>PowerPoint Presentation</vt:lpstr>
      <vt:lpstr>PowerPoint Presentation</vt:lpstr>
      <vt:lpstr>PowerPoint Presentation</vt:lpstr>
      <vt:lpstr>PowerPoint Presentation</vt:lpstr>
      <vt:lpstr>How long do investigations take depending on the agency and allegation type?</vt:lpstr>
      <vt:lpstr>Putting it all together: box plots</vt:lpstr>
      <vt:lpstr>Box plots:  an aerial view of the data set</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Tuttle, Monica</dc:creator>
  <cp:lastModifiedBy>Tuttle, Monica</cp:lastModifiedBy>
  <cp:revision>32</cp:revision>
  <dcterms:created xsi:type="dcterms:W3CDTF">2022-05-08T00:10:29Z</dcterms:created>
  <dcterms:modified xsi:type="dcterms:W3CDTF">2022-07-28T16:32:28Z</dcterms:modified>
</cp:coreProperties>
</file>