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3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endParaRPr kumimoji="0" lang="en-US"/>
          </a:p>
        </p:txBody>
      </p:sp>
      <p:cxnSp>
        <p:nvCxnSpPr>
          <p:cNvPr id="8" name="直线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15/8/21</a:t>
            </a:fld>
            <a:endParaRPr lang="en-US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15/8/21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15/8/21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15/8/21</a:t>
            </a:fld>
            <a:endParaRPr lang="en-US"/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15/8/21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cxnSp>
        <p:nvCxnSpPr>
          <p:cNvPr id="7" name="直线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15/8/21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15/8/21</a:t>
            </a:fld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cxnSp>
        <p:nvCxnSpPr>
          <p:cNvPr id="10" name="直线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15/8/21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15/8/21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15/8/21</a:t>
            </a:fld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15/8/21</a:t>
            </a:fld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15/8/21</a:t>
            </a:fld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全国车辆违章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87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添加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存储用户车辆信息</a:t>
            </a:r>
            <a:endParaRPr kumimoji="1" lang="en-US" altLang="zh-CN" dirty="0" smtClean="0"/>
          </a:p>
          <a:p>
            <a:r>
              <a:rPr kumimoji="1" lang="zh-CN" altLang="en-US" dirty="0" smtClean="0"/>
              <a:t>查询用户车辆违章记录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主要功能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91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查询首页</a:t>
            </a:r>
            <a:endParaRPr kumimoji="1" lang="zh-CN" altLang="en-US" dirty="0"/>
          </a:p>
        </p:txBody>
      </p:sp>
      <p:pic>
        <p:nvPicPr>
          <p:cNvPr id="5" name="内容占位符 4" descr="全国违章查询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31" r="-11031"/>
          <a:stretch>
            <a:fillRect/>
          </a:stretch>
        </p:blipFill>
        <p:spPr/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 smtClean="0"/>
              <a:t>添加用户车辆信息</a:t>
            </a:r>
            <a:endParaRPr kumimoji="1" lang="en-US" altLang="zh-CN" dirty="0" smtClean="0"/>
          </a:p>
          <a:p>
            <a:r>
              <a:rPr kumimoji="1" lang="zh-CN" altLang="en-US" dirty="0" smtClean="0"/>
              <a:t>显示用户车辆最新违章记录</a:t>
            </a:r>
            <a:endParaRPr kumimoji="1" lang="en-US" altLang="zh-CN" dirty="0" smtClean="0"/>
          </a:p>
          <a:p>
            <a:r>
              <a:rPr kumimoji="1" lang="zh-CN" altLang="en-US" dirty="0" smtClean="0"/>
              <a:t>点击可查询用户全部违章记录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88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添加车辆信息</a:t>
            </a:r>
            <a:r>
              <a:rPr kumimoji="1" lang="en-US" altLang="zh-CN" dirty="0" smtClean="0"/>
              <a:t>-1</a:t>
            </a:r>
            <a:endParaRPr kumimoji="1" lang="zh-CN" altLang="en-US" dirty="0"/>
          </a:p>
        </p:txBody>
      </p:sp>
      <p:pic>
        <p:nvPicPr>
          <p:cNvPr id="5" name="内容占位符 4" descr="车辆信息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" t="5953" r="-2752" b="27049"/>
          <a:stretch/>
        </p:blipFill>
        <p:spPr>
          <a:xfrm>
            <a:off x="457200" y="1897063"/>
            <a:ext cx="3800475" cy="4198937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 smtClean="0"/>
              <a:t>选择城市区域和车辆类型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车辆类型接口聚合数据接口可能暂不提供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默认为</a:t>
            </a:r>
            <a:r>
              <a:rPr kumimoji="1" lang="en-US" altLang="zh-CN" dirty="0" smtClean="0"/>
              <a:t>02)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01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添加车辆信息</a:t>
            </a:r>
            <a:r>
              <a:rPr kumimoji="1" lang="en-US" altLang="zh-CN" dirty="0" smtClean="0"/>
              <a:t>-1-</a:t>
            </a:r>
            <a:r>
              <a:rPr kumimoji="1" lang="zh-CN" altLang="en-US" dirty="0" smtClean="0"/>
              <a:t>选择城市</a:t>
            </a:r>
            <a:endParaRPr kumimoji="1" lang="zh-CN" altLang="en-US" dirty="0"/>
          </a:p>
        </p:txBody>
      </p:sp>
      <p:pic>
        <p:nvPicPr>
          <p:cNvPr id="5" name="内容占位符 4" descr="城市区域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9" b="10199"/>
          <a:stretch>
            <a:fillRect/>
          </a:stretch>
        </p:blipFill>
        <p:spPr/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添加车辆信息</a:t>
            </a:r>
            <a:r>
              <a:rPr kumimoji="1" lang="en-US" altLang="zh-CN" dirty="0" smtClean="0"/>
              <a:t>-2</a:t>
            </a:r>
            <a:endParaRPr kumimoji="1" lang="zh-CN" altLang="en-US" dirty="0"/>
          </a:p>
        </p:txBody>
      </p:sp>
      <p:pic>
        <p:nvPicPr>
          <p:cNvPr id="5" name="图片占位符 4" descr="查询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898" b="-17898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依据不同城市选择对应的查询界面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完善最终信息并查询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查询时保存用户车型信息到本地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70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查询列表</a:t>
            </a:r>
            <a:endParaRPr kumimoji="1" lang="zh-CN" altLang="en-US" dirty="0"/>
          </a:p>
        </p:txBody>
      </p:sp>
      <p:pic>
        <p:nvPicPr>
          <p:cNvPr id="5" name="内容占位符 4" descr="查询列表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9" b="20809"/>
          <a:stretch>
            <a:fillRect/>
          </a:stretch>
        </p:blipFill>
        <p:spPr/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 smtClean="0"/>
              <a:t>显示查询列表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如果没有违章显示暂无违章信息</a:t>
            </a:r>
            <a:endParaRPr kumimoji="1" lang="en-US" altLang="zh-CN" dirty="0" smtClean="0"/>
          </a:p>
          <a:p>
            <a:r>
              <a:rPr kumimoji="1" lang="zh-CN" altLang="en-US" dirty="0" smtClean="0"/>
              <a:t>点击进入违章详情页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21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车辆违章详情</a:t>
            </a:r>
            <a:endParaRPr kumimoji="1" lang="zh-CN" altLang="en-US" dirty="0"/>
          </a:p>
        </p:txBody>
      </p:sp>
      <p:pic>
        <p:nvPicPr>
          <p:cNvPr id="5" name="内容占位符 4" descr="违章详情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6" b="21006"/>
          <a:stretch>
            <a:fillRect/>
          </a:stretch>
        </p:blipFill>
        <p:spPr/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smtClean="0"/>
              <a:t>显示违章详细信息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102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per">
  <a:themeElements>
    <a:clrScheme name="光谱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纸张.thmx</Template>
  <TotalTime>13</TotalTime>
  <Words>73</Words>
  <Application>Microsoft Macintosh PowerPoint</Application>
  <PresentationFormat>全屏显示(4:3)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Paper</vt:lpstr>
      <vt:lpstr>全国车辆违章App</vt:lpstr>
      <vt:lpstr>主要功能</vt:lpstr>
      <vt:lpstr>查询首页</vt:lpstr>
      <vt:lpstr>添加车辆信息-1</vt:lpstr>
      <vt:lpstr>添加车辆信息-1-选择城市</vt:lpstr>
      <vt:lpstr>添加车辆信息-2</vt:lpstr>
      <vt:lpstr>查询列表</vt:lpstr>
      <vt:lpstr>车辆违章详情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全国车辆违章App</dc:title>
  <dc:creator>Vic Mac</dc:creator>
  <cp:lastModifiedBy>Vic Mac</cp:lastModifiedBy>
  <cp:revision>2</cp:revision>
  <dcterms:created xsi:type="dcterms:W3CDTF">2015-08-21T01:05:25Z</dcterms:created>
  <dcterms:modified xsi:type="dcterms:W3CDTF">2015-08-21T01:18:40Z</dcterms:modified>
</cp:coreProperties>
</file>