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Monica S</a:t>
            </a:r>
          </a:p>
          <a:p>
            <a:r>
              <a:rPr lang="en-US" sz="2400" dirty="0"/>
              <a:t>REGISTER NO: 312218081</a:t>
            </a:r>
          </a:p>
          <a:p>
            <a:r>
              <a:rPr lang="en-US" sz="2400" dirty="0"/>
              <a:t>NM </a:t>
            </a:r>
            <a:r>
              <a:rPr lang="en-US" sz="2400"/>
              <a:t>I’D: 4A6830DBAA1540CAC3E4DFA5C4C2847B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21</cp:revision>
  <dcterms:created xsi:type="dcterms:W3CDTF">2024-03-29T15:07:22Z</dcterms:created>
  <dcterms:modified xsi:type="dcterms:W3CDTF">2024-08-31T14:44:33Z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