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9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2006-08-15T02:00:00Z</dcterms:created>
  <dcterms:modified xsi:type="dcterms:W3CDTF">2024-08-30T03:32:12Z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44f89155f9a546c3a6907d66b673d114</vt:lpwstr>
  </property>
</Properties>
</file>