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3A3"/>
    <a:srgbClr val="DA9A1A"/>
    <a:srgbClr val="19DBDB"/>
    <a:srgbClr val="E9F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03:29:24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161BB-3C34-4663-A326-6F82A7A1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4" y="440710"/>
            <a:ext cx="2046932" cy="13186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03A071-C334-40DC-AC13-FBBC54A0FF41}"/>
              </a:ext>
            </a:extLst>
          </p:cNvPr>
          <p:cNvSpPr/>
          <p:nvPr/>
        </p:nvSpPr>
        <p:spPr>
          <a:xfrm>
            <a:off x="836027" y="440710"/>
            <a:ext cx="1838434" cy="45808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FAB22-20C2-4430-9A3D-26E6743030C7}"/>
              </a:ext>
            </a:extLst>
          </p:cNvPr>
          <p:cNvSpPr/>
          <p:nvPr/>
        </p:nvSpPr>
        <p:spPr>
          <a:xfrm>
            <a:off x="842681" y="974553"/>
            <a:ext cx="1838434" cy="45808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73A18-91D6-466A-9872-C66542C5F3B1}"/>
              </a:ext>
            </a:extLst>
          </p:cNvPr>
          <p:cNvSpPr/>
          <p:nvPr/>
        </p:nvSpPr>
        <p:spPr>
          <a:xfrm>
            <a:off x="3063777" y="440710"/>
            <a:ext cx="1766047" cy="458086"/>
          </a:xfrm>
          <a:prstGeom prst="rect">
            <a:avLst/>
          </a:prstGeom>
          <a:solidFill>
            <a:srgbClr val="D123A3"/>
          </a:solidFill>
          <a:ln>
            <a:solidFill>
              <a:srgbClr val="D12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meet-top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9101B-9E78-4C55-8EE0-B2749A6C8CF1}"/>
              </a:ext>
            </a:extLst>
          </p:cNvPr>
          <p:cNvSpPr/>
          <p:nvPr/>
        </p:nvSpPr>
        <p:spPr>
          <a:xfrm>
            <a:off x="3063777" y="974553"/>
            <a:ext cx="1766047" cy="45808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meet-bottom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024F68-E181-4055-BA18-3C56B9A15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53" y="1960669"/>
            <a:ext cx="1914147" cy="4580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14241-2589-45F8-83AD-E7C746A10BF3}"/>
              </a:ext>
            </a:extLst>
          </p:cNvPr>
          <p:cNvSpPr/>
          <p:nvPr/>
        </p:nvSpPr>
        <p:spPr>
          <a:xfrm>
            <a:off x="864084" y="1995249"/>
            <a:ext cx="968189" cy="45808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50C2E3-F166-4A36-96C4-350F29D8C548}"/>
              </a:ext>
            </a:extLst>
          </p:cNvPr>
          <p:cNvSpPr/>
          <p:nvPr/>
        </p:nvSpPr>
        <p:spPr>
          <a:xfrm>
            <a:off x="1875955" y="1995249"/>
            <a:ext cx="880873" cy="45808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EB555-D0EA-423E-8EB3-C7D5C2C5D47A}"/>
              </a:ext>
            </a:extLst>
          </p:cNvPr>
          <p:cNvSpPr/>
          <p:nvPr/>
        </p:nvSpPr>
        <p:spPr>
          <a:xfrm>
            <a:off x="3065927" y="1995249"/>
            <a:ext cx="880873" cy="458086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meet-top-left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47CE8-6716-4564-8981-D942C4511398}"/>
              </a:ext>
            </a:extLst>
          </p:cNvPr>
          <p:cNvSpPr/>
          <p:nvPr/>
        </p:nvSpPr>
        <p:spPr>
          <a:xfrm>
            <a:off x="4020850" y="1995249"/>
            <a:ext cx="880873" cy="4580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meet-top-right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37CCF-75A1-4DFA-85F0-0DC3E3BFC1B3}"/>
              </a:ext>
            </a:extLst>
          </p:cNvPr>
          <p:cNvSpPr txBox="1"/>
          <p:nvPr/>
        </p:nvSpPr>
        <p:spPr>
          <a:xfrm>
            <a:off x="5047127" y="1932648"/>
            <a:ext cx="183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row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0C1EF-3963-4FEF-8410-E693ADAC9E86}"/>
              </a:ext>
            </a:extLst>
          </p:cNvPr>
          <p:cNvSpPr txBox="1"/>
          <p:nvPr/>
        </p:nvSpPr>
        <p:spPr>
          <a:xfrm>
            <a:off x="5047127" y="974553"/>
            <a:ext cx="183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column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D44ED1-A3A2-4114-9BE5-976AF586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81" y="2931004"/>
            <a:ext cx="1914147" cy="974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0137BA-1E4A-4EAB-A1EB-703624B7EF1C}"/>
              </a:ext>
            </a:extLst>
          </p:cNvPr>
          <p:cNvSpPr/>
          <p:nvPr/>
        </p:nvSpPr>
        <p:spPr>
          <a:xfrm>
            <a:off x="875199" y="2946785"/>
            <a:ext cx="1914147" cy="45808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5EBF08-1BBF-4463-95DA-CFAE8E187701}"/>
              </a:ext>
            </a:extLst>
          </p:cNvPr>
          <p:cNvSpPr/>
          <p:nvPr/>
        </p:nvSpPr>
        <p:spPr>
          <a:xfrm>
            <a:off x="861753" y="3480335"/>
            <a:ext cx="1914147" cy="45808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D6695F-70E2-47BE-B46A-C5634A13BF44}"/>
              </a:ext>
            </a:extLst>
          </p:cNvPr>
          <p:cNvSpPr/>
          <p:nvPr/>
        </p:nvSpPr>
        <p:spPr>
          <a:xfrm>
            <a:off x="3063777" y="2931004"/>
            <a:ext cx="1914147" cy="4580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Class-code-top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FDA4F-D8E0-43E2-A06E-EF9C411F4ACA}"/>
              </a:ext>
            </a:extLst>
          </p:cNvPr>
          <p:cNvSpPr/>
          <p:nvPr/>
        </p:nvSpPr>
        <p:spPr>
          <a:xfrm>
            <a:off x="3063776" y="3480335"/>
            <a:ext cx="1914147" cy="4580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class-code-bottom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5FE09-53E1-4A04-B555-D84E0AE135E4}"/>
              </a:ext>
            </a:extLst>
          </p:cNvPr>
          <p:cNvSpPr txBox="1"/>
          <p:nvPr/>
        </p:nvSpPr>
        <p:spPr>
          <a:xfrm>
            <a:off x="5047127" y="3447768"/>
            <a:ext cx="183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column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BA07228-8153-495D-AC12-278C86CCF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27" y="4344945"/>
            <a:ext cx="1953319" cy="3975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8D6720A-75CA-4A1E-9CA9-3FB09940CDDD}"/>
              </a:ext>
            </a:extLst>
          </p:cNvPr>
          <p:cNvSpPr/>
          <p:nvPr/>
        </p:nvSpPr>
        <p:spPr>
          <a:xfrm>
            <a:off x="842682" y="4344945"/>
            <a:ext cx="1033274" cy="54082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10E950-BCFD-49B3-AAF2-C5CE85864585}"/>
              </a:ext>
            </a:extLst>
          </p:cNvPr>
          <p:cNvSpPr/>
          <p:nvPr/>
        </p:nvSpPr>
        <p:spPr>
          <a:xfrm>
            <a:off x="1963271" y="4340946"/>
            <a:ext cx="832731" cy="54082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FCC992-CE77-4EAC-9AF2-437597E6C3B9}"/>
              </a:ext>
            </a:extLst>
          </p:cNvPr>
          <p:cNvSpPr/>
          <p:nvPr/>
        </p:nvSpPr>
        <p:spPr>
          <a:xfrm>
            <a:off x="3035717" y="4404666"/>
            <a:ext cx="880873" cy="4580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Class-code-top-left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61DFF4-84F2-4C55-8C26-3ECD111B7CE4}"/>
              </a:ext>
            </a:extLst>
          </p:cNvPr>
          <p:cNvSpPr/>
          <p:nvPr/>
        </p:nvSpPr>
        <p:spPr>
          <a:xfrm>
            <a:off x="4022015" y="4404666"/>
            <a:ext cx="880873" cy="4580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Class-code-top-right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E339F3-8919-4529-9A90-8167609267A1}"/>
              </a:ext>
            </a:extLst>
          </p:cNvPr>
          <p:cNvSpPr txBox="1"/>
          <p:nvPr/>
        </p:nvSpPr>
        <p:spPr>
          <a:xfrm>
            <a:off x="5016112" y="4372099"/>
            <a:ext cx="183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row</a:t>
            </a:r>
          </a:p>
        </p:txBody>
      </p:sp>
    </p:spTree>
    <p:extLst>
      <p:ext uri="{BB962C8B-B14F-4D97-AF65-F5344CB8AC3E}">
        <p14:creationId xmlns:p14="http://schemas.microsoft.com/office/powerpoint/2010/main" val="422736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2879B0-7FB2-4DA6-853F-63F9238D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11" y="331890"/>
            <a:ext cx="2349566" cy="2617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8E0D30-F93E-49F4-AE47-198C568CEEDC}"/>
              </a:ext>
            </a:extLst>
          </p:cNvPr>
          <p:cNvSpPr/>
          <p:nvPr/>
        </p:nvSpPr>
        <p:spPr>
          <a:xfrm>
            <a:off x="774811" y="331890"/>
            <a:ext cx="2349566" cy="51975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F1466-87AC-4C7E-ADFF-A38B2D93E943}"/>
              </a:ext>
            </a:extLst>
          </p:cNvPr>
          <p:cNvSpPr/>
          <p:nvPr/>
        </p:nvSpPr>
        <p:spPr>
          <a:xfrm>
            <a:off x="774811" y="990405"/>
            <a:ext cx="2349566" cy="51975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10101-6A5C-4EA3-94EF-340750337029}"/>
              </a:ext>
            </a:extLst>
          </p:cNvPr>
          <p:cNvSpPr/>
          <p:nvPr/>
        </p:nvSpPr>
        <p:spPr>
          <a:xfrm>
            <a:off x="774811" y="2429631"/>
            <a:ext cx="2349566" cy="51975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AB444-BDBA-4047-9A6A-30FD45F889B1}"/>
              </a:ext>
            </a:extLst>
          </p:cNvPr>
          <p:cNvSpPr/>
          <p:nvPr/>
        </p:nvSpPr>
        <p:spPr>
          <a:xfrm>
            <a:off x="774811" y="1771116"/>
            <a:ext cx="2349566" cy="51975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C896B-420A-4AFE-AAA3-97D766FB6174}"/>
              </a:ext>
            </a:extLst>
          </p:cNvPr>
          <p:cNvSpPr/>
          <p:nvPr/>
        </p:nvSpPr>
        <p:spPr>
          <a:xfrm>
            <a:off x="3496235" y="331890"/>
            <a:ext cx="2429436" cy="5197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E14C-DDFE-4B14-8EDE-3146738C1787}"/>
              </a:ext>
            </a:extLst>
          </p:cNvPr>
          <p:cNvSpPr/>
          <p:nvPr/>
        </p:nvSpPr>
        <p:spPr>
          <a:xfrm>
            <a:off x="3496235" y="1044681"/>
            <a:ext cx="2429436" cy="51975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assignment-detail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2076F-76F2-412C-8260-EA685F3C1213}"/>
              </a:ext>
            </a:extLst>
          </p:cNvPr>
          <p:cNvSpPr/>
          <p:nvPr/>
        </p:nvSpPr>
        <p:spPr>
          <a:xfrm>
            <a:off x="3496235" y="1757472"/>
            <a:ext cx="2429436" cy="5197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assignment-info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5F20D4-4A4F-4F99-888B-E8A180DEE626}"/>
              </a:ext>
            </a:extLst>
          </p:cNvPr>
          <p:cNvSpPr/>
          <p:nvPr/>
        </p:nvSpPr>
        <p:spPr>
          <a:xfrm>
            <a:off x="3496235" y="2429630"/>
            <a:ext cx="2429436" cy="5197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B569B-C7FF-4675-BF62-D7F1FB910CD3}"/>
              </a:ext>
            </a:extLst>
          </p:cNvPr>
          <p:cNvSpPr txBox="1"/>
          <p:nvPr/>
        </p:nvSpPr>
        <p:spPr>
          <a:xfrm>
            <a:off x="6185648" y="2554941"/>
            <a:ext cx="20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column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5E7719-DF76-4A93-B0B9-C9F31A4BB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9" y="4015952"/>
            <a:ext cx="2561522" cy="8076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AA943E-E415-4C0B-80C3-6159E027D504}"/>
              </a:ext>
            </a:extLst>
          </p:cNvPr>
          <p:cNvSpPr/>
          <p:nvPr/>
        </p:nvSpPr>
        <p:spPr>
          <a:xfrm>
            <a:off x="800107" y="4015953"/>
            <a:ext cx="2349566" cy="35882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9725AF-E73E-47B8-ADB0-71D05243F474}"/>
              </a:ext>
            </a:extLst>
          </p:cNvPr>
          <p:cNvSpPr/>
          <p:nvPr/>
        </p:nvSpPr>
        <p:spPr>
          <a:xfrm>
            <a:off x="800107" y="4419796"/>
            <a:ext cx="2349566" cy="35882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9CDF02-181E-4052-ABB0-2CA9357B8A55}"/>
              </a:ext>
            </a:extLst>
          </p:cNvPr>
          <p:cNvSpPr/>
          <p:nvPr/>
        </p:nvSpPr>
        <p:spPr>
          <a:xfrm>
            <a:off x="3496235" y="4018332"/>
            <a:ext cx="2429436" cy="356446"/>
          </a:xfrm>
          <a:prstGeom prst="rect">
            <a:avLst/>
          </a:prstGeom>
          <a:solidFill>
            <a:srgbClr val="D123A3"/>
          </a:solidFill>
          <a:ln>
            <a:solidFill>
              <a:srgbClr val="D12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0118E0-1E7D-4810-B22F-B7E303CD2E04}"/>
              </a:ext>
            </a:extLst>
          </p:cNvPr>
          <p:cNvSpPr/>
          <p:nvPr/>
        </p:nvSpPr>
        <p:spPr>
          <a:xfrm>
            <a:off x="3496235" y="4467194"/>
            <a:ext cx="2429436" cy="35644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Assignment-name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17EF0-DDA4-4141-9CD5-78B13B6ABFF0}"/>
              </a:ext>
            </a:extLst>
          </p:cNvPr>
          <p:cNvSpPr txBox="1"/>
          <p:nvPr/>
        </p:nvSpPr>
        <p:spPr>
          <a:xfrm>
            <a:off x="6185648" y="4300420"/>
            <a:ext cx="20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column</a:t>
            </a:r>
          </a:p>
        </p:txBody>
      </p:sp>
    </p:spTree>
    <p:extLst>
      <p:ext uri="{BB962C8B-B14F-4D97-AF65-F5344CB8AC3E}">
        <p14:creationId xmlns:p14="http://schemas.microsoft.com/office/powerpoint/2010/main" val="393542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05332E-0240-45F7-9299-482894AC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70" y="441898"/>
            <a:ext cx="4143953" cy="24958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361609-7785-4EF7-AF1D-6269EC2541A5}"/>
              </a:ext>
            </a:extLst>
          </p:cNvPr>
          <p:cNvSpPr/>
          <p:nvPr/>
        </p:nvSpPr>
        <p:spPr>
          <a:xfrm>
            <a:off x="1522869" y="430306"/>
            <a:ext cx="4151789" cy="50202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2D53A-8719-43F6-9B68-031D2F9E52D4}"/>
              </a:ext>
            </a:extLst>
          </p:cNvPr>
          <p:cNvSpPr/>
          <p:nvPr/>
        </p:nvSpPr>
        <p:spPr>
          <a:xfrm>
            <a:off x="1522869" y="988744"/>
            <a:ext cx="4151789" cy="196064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D8DDC-5780-4666-BB48-5D430C2415DC}"/>
              </a:ext>
            </a:extLst>
          </p:cNvPr>
          <p:cNvSpPr/>
          <p:nvPr/>
        </p:nvSpPr>
        <p:spPr>
          <a:xfrm>
            <a:off x="5889812" y="430306"/>
            <a:ext cx="3621741" cy="50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64612-AAA4-4D9A-9451-B1C146312CAF}"/>
              </a:ext>
            </a:extLst>
          </p:cNvPr>
          <p:cNvSpPr/>
          <p:nvPr/>
        </p:nvSpPr>
        <p:spPr>
          <a:xfrm>
            <a:off x="5889812" y="977152"/>
            <a:ext cx="3621741" cy="19606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0298D-21C5-43BE-BF8D-16F115EFE01F}"/>
              </a:ext>
            </a:extLst>
          </p:cNvPr>
          <p:cNvSpPr txBox="1"/>
          <p:nvPr/>
        </p:nvSpPr>
        <p:spPr>
          <a:xfrm>
            <a:off x="5889812" y="3254188"/>
            <a:ext cx="20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column</a:t>
            </a:r>
          </a:p>
        </p:txBody>
      </p:sp>
    </p:spTree>
    <p:extLst>
      <p:ext uri="{BB962C8B-B14F-4D97-AF65-F5344CB8AC3E}">
        <p14:creationId xmlns:p14="http://schemas.microsoft.com/office/powerpoint/2010/main" val="124204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B213A0-8D4E-45D1-9810-28309C85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50" y="520482"/>
            <a:ext cx="4344006" cy="4382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02627E-F474-4ADA-A004-F10C1A0E783D}"/>
              </a:ext>
            </a:extLst>
          </p:cNvPr>
          <p:cNvSpPr/>
          <p:nvPr/>
        </p:nvSpPr>
        <p:spPr>
          <a:xfrm>
            <a:off x="633950" y="520482"/>
            <a:ext cx="2127179" cy="438211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43C74-CF26-43B0-AE62-2B2D6C0B94A1}"/>
              </a:ext>
            </a:extLst>
          </p:cNvPr>
          <p:cNvSpPr/>
          <p:nvPr/>
        </p:nvSpPr>
        <p:spPr>
          <a:xfrm>
            <a:off x="2882153" y="520481"/>
            <a:ext cx="2127179" cy="438211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692F0-B3DC-4363-9DA8-72DF27E9A8DA}"/>
              </a:ext>
            </a:extLst>
          </p:cNvPr>
          <p:cNvSpPr/>
          <p:nvPr/>
        </p:nvSpPr>
        <p:spPr>
          <a:xfrm>
            <a:off x="633950" y="1120588"/>
            <a:ext cx="2127179" cy="438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E44A9-5695-4F4A-899B-1CA3E589C409}"/>
              </a:ext>
            </a:extLst>
          </p:cNvPr>
          <p:cNvSpPr/>
          <p:nvPr/>
        </p:nvSpPr>
        <p:spPr>
          <a:xfrm>
            <a:off x="2913529" y="1155387"/>
            <a:ext cx="2127179" cy="4382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Right-side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75037-935D-451B-973C-6E9AB9568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0" y="2798079"/>
            <a:ext cx="2262076" cy="4112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E23C2A-0173-4636-8248-E5652E81D701}"/>
              </a:ext>
            </a:extLst>
          </p:cNvPr>
          <p:cNvSpPr/>
          <p:nvPr/>
        </p:nvSpPr>
        <p:spPr>
          <a:xfrm>
            <a:off x="633950" y="2807044"/>
            <a:ext cx="423885" cy="41915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BB38E2-3089-4414-8C2A-00FA33EDE9D3}"/>
              </a:ext>
            </a:extLst>
          </p:cNvPr>
          <p:cNvSpPr/>
          <p:nvPr/>
        </p:nvSpPr>
        <p:spPr>
          <a:xfrm>
            <a:off x="1135974" y="2807044"/>
            <a:ext cx="1746179" cy="41915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4D91F9-5047-4236-9DB3-865597BBD2AD}"/>
              </a:ext>
            </a:extLst>
          </p:cNvPr>
          <p:cNvSpPr/>
          <p:nvPr/>
        </p:nvSpPr>
        <p:spPr>
          <a:xfrm>
            <a:off x="633950" y="3429000"/>
            <a:ext cx="423885" cy="419158"/>
          </a:xfrm>
          <a:prstGeom prst="rect">
            <a:avLst/>
          </a:prstGeom>
          <a:solidFill>
            <a:srgbClr val="D12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profile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C66AF7-D382-4D57-9F95-B12C3D55170A}"/>
              </a:ext>
            </a:extLst>
          </p:cNvPr>
          <p:cNvSpPr/>
          <p:nvPr/>
        </p:nvSpPr>
        <p:spPr>
          <a:xfrm>
            <a:off x="1150692" y="3429000"/>
            <a:ext cx="1762837" cy="419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983A1-F35A-46E4-B647-CDFA08992D0A}"/>
              </a:ext>
            </a:extLst>
          </p:cNvPr>
          <p:cNvSpPr txBox="1"/>
          <p:nvPr/>
        </p:nvSpPr>
        <p:spPr>
          <a:xfrm>
            <a:off x="5271248" y="1155387"/>
            <a:ext cx="20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562D3-9FA5-4845-AFB7-B8AE693F075E}"/>
              </a:ext>
            </a:extLst>
          </p:cNvPr>
          <p:cNvSpPr txBox="1"/>
          <p:nvPr/>
        </p:nvSpPr>
        <p:spPr>
          <a:xfrm>
            <a:off x="3092825" y="3376969"/>
            <a:ext cx="20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row</a:t>
            </a:r>
          </a:p>
        </p:txBody>
      </p:sp>
    </p:spTree>
    <p:extLst>
      <p:ext uri="{BB962C8B-B14F-4D97-AF65-F5344CB8AC3E}">
        <p14:creationId xmlns:p14="http://schemas.microsoft.com/office/powerpoint/2010/main" val="37051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846DF-3ED2-4550-A373-4179E5D3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6" y="872915"/>
            <a:ext cx="5838818" cy="513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4D53B4-D65D-4DD1-ABB9-A5F1E145A3F6}"/>
              </a:ext>
            </a:extLst>
          </p:cNvPr>
          <p:cNvSpPr/>
          <p:nvPr/>
        </p:nvSpPr>
        <p:spPr>
          <a:xfrm>
            <a:off x="932329" y="872915"/>
            <a:ext cx="340659" cy="51393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0FFBE-D881-444F-ACEC-9E0461EC83ED}"/>
              </a:ext>
            </a:extLst>
          </p:cNvPr>
          <p:cNvSpPr/>
          <p:nvPr/>
        </p:nvSpPr>
        <p:spPr>
          <a:xfrm>
            <a:off x="1362635" y="872915"/>
            <a:ext cx="4464424" cy="51393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11D6D-7C9C-46C2-B471-9B676C9A4736}"/>
              </a:ext>
            </a:extLst>
          </p:cNvPr>
          <p:cNvSpPr/>
          <p:nvPr/>
        </p:nvSpPr>
        <p:spPr>
          <a:xfrm>
            <a:off x="5916706" y="872915"/>
            <a:ext cx="519953" cy="51393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BF851-830E-4C25-A8B8-9BBD40A401BA}"/>
              </a:ext>
            </a:extLst>
          </p:cNvPr>
          <p:cNvSpPr/>
          <p:nvPr/>
        </p:nvSpPr>
        <p:spPr>
          <a:xfrm>
            <a:off x="932329" y="1891553"/>
            <a:ext cx="430306" cy="51393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/>
              <a:t>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9520FC-F85E-4E6C-8880-028BF2B85828}"/>
              </a:ext>
            </a:extLst>
          </p:cNvPr>
          <p:cNvSpPr/>
          <p:nvPr/>
        </p:nvSpPr>
        <p:spPr>
          <a:xfrm>
            <a:off x="1425387" y="1891553"/>
            <a:ext cx="4401671" cy="51393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Assignment-detail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028416-4066-4E65-B046-A83C98B036F2}"/>
              </a:ext>
            </a:extLst>
          </p:cNvPr>
          <p:cNvSpPr/>
          <p:nvPr/>
        </p:nvSpPr>
        <p:spPr>
          <a:xfrm>
            <a:off x="5916706" y="1891553"/>
            <a:ext cx="519953" cy="5139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C500C-48C1-4160-A660-B819D2D37DE2}"/>
              </a:ext>
            </a:extLst>
          </p:cNvPr>
          <p:cNvSpPr txBox="1"/>
          <p:nvPr/>
        </p:nvSpPr>
        <p:spPr>
          <a:xfrm>
            <a:off x="842682" y="2648581"/>
            <a:ext cx="20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row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C55FDA-AFF0-44E4-8657-AE7A98C5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26" y="4565883"/>
            <a:ext cx="3998887" cy="5232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EF7C3-E771-4D81-B052-59C731DE9875}"/>
              </a:ext>
            </a:extLst>
          </p:cNvPr>
          <p:cNvSpPr/>
          <p:nvPr/>
        </p:nvSpPr>
        <p:spPr>
          <a:xfrm>
            <a:off x="932328" y="4733364"/>
            <a:ext cx="3810001" cy="134471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F47D1F-80AC-4218-9E73-7F21F77632F3}"/>
              </a:ext>
            </a:extLst>
          </p:cNvPr>
          <p:cNvSpPr/>
          <p:nvPr/>
        </p:nvSpPr>
        <p:spPr>
          <a:xfrm>
            <a:off x="932328" y="4867835"/>
            <a:ext cx="3810001" cy="167481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18979-B5BB-4462-8223-26CECFCA2837}"/>
              </a:ext>
            </a:extLst>
          </p:cNvPr>
          <p:cNvSpPr/>
          <p:nvPr/>
        </p:nvSpPr>
        <p:spPr>
          <a:xfrm>
            <a:off x="932328" y="5223572"/>
            <a:ext cx="3810001" cy="2807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8D6064-6219-47CE-B61B-50B7C91D2AAE}"/>
              </a:ext>
            </a:extLst>
          </p:cNvPr>
          <p:cNvSpPr/>
          <p:nvPr/>
        </p:nvSpPr>
        <p:spPr>
          <a:xfrm>
            <a:off x="932327" y="5602939"/>
            <a:ext cx="3810001" cy="2807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5F3CBB-EE16-4620-9D68-8B25B36D1FC8}"/>
              </a:ext>
            </a:extLst>
          </p:cNvPr>
          <p:cNvSpPr txBox="1"/>
          <p:nvPr/>
        </p:nvSpPr>
        <p:spPr>
          <a:xfrm>
            <a:off x="4899212" y="5461865"/>
            <a:ext cx="20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column</a:t>
            </a:r>
          </a:p>
        </p:txBody>
      </p:sp>
    </p:spTree>
    <p:extLst>
      <p:ext uri="{BB962C8B-B14F-4D97-AF65-F5344CB8AC3E}">
        <p14:creationId xmlns:p14="http://schemas.microsoft.com/office/powerpoint/2010/main" val="11416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D6B877-DF0C-4FE1-9438-61331068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719"/>
            <a:ext cx="5372265" cy="2465294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FA7698-0B9E-4804-B3C1-638EEE39413B}"/>
                  </a:ext>
                </a:extLst>
              </p14:cNvPr>
              <p14:cNvContentPartPr/>
              <p14:nvPr/>
            </p14:nvContentPartPr>
            <p14:xfrm>
              <a:off x="2025741" y="20594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FA7698-0B9E-4804-B3C1-638EEE394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8101" y="9794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C40052D-A01F-4EBC-A75D-8708AEE5C5E0}"/>
              </a:ext>
            </a:extLst>
          </p:cNvPr>
          <p:cNvSpPr/>
          <p:nvPr/>
        </p:nvSpPr>
        <p:spPr>
          <a:xfrm>
            <a:off x="0" y="833719"/>
            <a:ext cx="5371905" cy="19650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0F4D5-0B0C-457C-8529-78BA3A5AA7D1}"/>
              </a:ext>
            </a:extLst>
          </p:cNvPr>
          <p:cNvSpPr/>
          <p:nvPr/>
        </p:nvSpPr>
        <p:spPr>
          <a:xfrm>
            <a:off x="0" y="1030221"/>
            <a:ext cx="5371905" cy="226879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7B9577-3A29-468B-B36D-E6FD5F6AB01B}"/>
              </a:ext>
            </a:extLst>
          </p:cNvPr>
          <p:cNvSpPr/>
          <p:nvPr/>
        </p:nvSpPr>
        <p:spPr>
          <a:xfrm>
            <a:off x="5486400" y="833719"/>
            <a:ext cx="4652682" cy="19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92BD5-763F-4E36-AA67-9F691D60A574}"/>
              </a:ext>
            </a:extLst>
          </p:cNvPr>
          <p:cNvSpPr/>
          <p:nvPr/>
        </p:nvSpPr>
        <p:spPr>
          <a:xfrm>
            <a:off x="5486400" y="1084370"/>
            <a:ext cx="4652682" cy="2214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7005E-D2FC-4C65-BBAC-5B7CF3842B53}"/>
              </a:ext>
            </a:extLst>
          </p:cNvPr>
          <p:cNvSpPr txBox="1"/>
          <p:nvPr/>
        </p:nvSpPr>
        <p:spPr>
          <a:xfrm>
            <a:off x="5486400" y="3429000"/>
            <a:ext cx="471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column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F90343-8DD2-4167-AEF2-3BE62BB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6" y="619656"/>
            <a:ext cx="10659963" cy="419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F2BC9E-1426-4EBF-81ED-6DC0E97B2137}"/>
              </a:ext>
            </a:extLst>
          </p:cNvPr>
          <p:cNvSpPr/>
          <p:nvPr/>
        </p:nvSpPr>
        <p:spPr>
          <a:xfrm>
            <a:off x="649476" y="619656"/>
            <a:ext cx="1242077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28CF1-ECBC-4035-866D-1CBD704F78F9}"/>
              </a:ext>
            </a:extLst>
          </p:cNvPr>
          <p:cNvSpPr/>
          <p:nvPr/>
        </p:nvSpPr>
        <p:spPr>
          <a:xfrm>
            <a:off x="349624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4A16-4B19-4253-9FC6-E154D79EB0F1}"/>
              </a:ext>
            </a:extLst>
          </p:cNvPr>
          <p:cNvSpPr/>
          <p:nvPr/>
        </p:nvSpPr>
        <p:spPr>
          <a:xfrm>
            <a:off x="1891553" y="619656"/>
            <a:ext cx="7225553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8A821-2EE4-4058-8AA9-85756274C5AF}"/>
              </a:ext>
            </a:extLst>
          </p:cNvPr>
          <p:cNvSpPr/>
          <p:nvPr/>
        </p:nvSpPr>
        <p:spPr>
          <a:xfrm>
            <a:off x="9117106" y="619656"/>
            <a:ext cx="2192333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3706F-076F-4C0B-9DAE-3E4CE73BA3F7}"/>
              </a:ext>
            </a:extLst>
          </p:cNvPr>
          <p:cNvSpPr txBox="1"/>
          <p:nvPr/>
        </p:nvSpPr>
        <p:spPr>
          <a:xfrm>
            <a:off x="568793" y="2373789"/>
            <a:ext cx="166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 err="1"/>
              <a:t>Flext</a:t>
            </a:r>
            <a:r>
              <a:rPr lang="en-US" sz="1400" b="1" dirty="0"/>
              <a:t>-direction</a:t>
            </a:r>
            <a:r>
              <a:rPr lang="en-US" sz="1400" dirty="0"/>
              <a:t>: row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7ED268-CAD7-4192-B97E-0E1F13AD7644}"/>
              </a:ext>
            </a:extLst>
          </p:cNvPr>
          <p:cNvSpPr/>
          <p:nvPr/>
        </p:nvSpPr>
        <p:spPr>
          <a:xfrm>
            <a:off x="649476" y="1577788"/>
            <a:ext cx="1313795" cy="49196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37F08-AC8A-428C-8390-49EB6801BDA0}"/>
              </a:ext>
            </a:extLst>
          </p:cNvPr>
          <p:cNvSpPr/>
          <p:nvPr/>
        </p:nvSpPr>
        <p:spPr>
          <a:xfrm>
            <a:off x="2031999" y="1559856"/>
            <a:ext cx="7022353" cy="491968"/>
          </a:xfrm>
          <a:prstGeom prst="rect">
            <a:avLst/>
          </a:prstGeom>
          <a:solidFill>
            <a:srgbClr val="D123A3"/>
          </a:solidFill>
          <a:ln>
            <a:solidFill>
              <a:srgbClr val="D12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Nav-center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D118B8-D464-473F-97D4-A4AFF7AD12A6}"/>
              </a:ext>
            </a:extLst>
          </p:cNvPr>
          <p:cNvSpPr/>
          <p:nvPr/>
        </p:nvSpPr>
        <p:spPr>
          <a:xfrm>
            <a:off x="9117106" y="1559856"/>
            <a:ext cx="2192333" cy="4919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37308D-8881-43EE-AD13-F383DC9A6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5" y="5779896"/>
            <a:ext cx="1398081" cy="478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0DFC19-8E0D-4E86-A675-6ACDF6728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8" y="4706388"/>
            <a:ext cx="3173017" cy="5288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1CFC29-6439-4339-A499-BA4E5F5A6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6" y="3829739"/>
            <a:ext cx="1806855" cy="5288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7B379FD-6ED1-4F74-B1EA-E8DF0DA70450}"/>
              </a:ext>
            </a:extLst>
          </p:cNvPr>
          <p:cNvSpPr/>
          <p:nvPr/>
        </p:nvSpPr>
        <p:spPr>
          <a:xfrm>
            <a:off x="649477" y="3829739"/>
            <a:ext cx="336642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F9DF68-A6F3-4CB3-B8F2-BF382D482A3C}"/>
              </a:ext>
            </a:extLst>
          </p:cNvPr>
          <p:cNvSpPr/>
          <p:nvPr/>
        </p:nvSpPr>
        <p:spPr>
          <a:xfrm>
            <a:off x="568793" y="5741934"/>
            <a:ext cx="722125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800CE5-E73B-4E19-881D-AC9F65B7ECF1}"/>
              </a:ext>
            </a:extLst>
          </p:cNvPr>
          <p:cNvSpPr/>
          <p:nvPr/>
        </p:nvSpPr>
        <p:spPr>
          <a:xfrm>
            <a:off x="3182602" y="4697230"/>
            <a:ext cx="638313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5AC3B5-437E-4F0C-89DC-C30764E14B39}"/>
              </a:ext>
            </a:extLst>
          </p:cNvPr>
          <p:cNvSpPr/>
          <p:nvPr/>
        </p:nvSpPr>
        <p:spPr>
          <a:xfrm>
            <a:off x="2573002" y="4705294"/>
            <a:ext cx="510857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A8C889-C982-4309-A7E8-5C2265AB6656}"/>
              </a:ext>
            </a:extLst>
          </p:cNvPr>
          <p:cNvSpPr/>
          <p:nvPr/>
        </p:nvSpPr>
        <p:spPr>
          <a:xfrm>
            <a:off x="1835946" y="4705294"/>
            <a:ext cx="638313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6388CC-4A99-48B7-83AB-E0E51C2F3ED4}"/>
              </a:ext>
            </a:extLst>
          </p:cNvPr>
          <p:cNvSpPr/>
          <p:nvPr/>
        </p:nvSpPr>
        <p:spPr>
          <a:xfrm>
            <a:off x="595687" y="4705294"/>
            <a:ext cx="1125538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BA3FD4-B420-43C0-9FAA-F30A86B98C5F}"/>
              </a:ext>
            </a:extLst>
          </p:cNvPr>
          <p:cNvSpPr/>
          <p:nvPr/>
        </p:nvSpPr>
        <p:spPr>
          <a:xfrm>
            <a:off x="1054839" y="3837987"/>
            <a:ext cx="1242077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6B19CC-C546-4905-9049-395C385BF968}"/>
              </a:ext>
            </a:extLst>
          </p:cNvPr>
          <p:cNvSpPr/>
          <p:nvPr/>
        </p:nvSpPr>
        <p:spPr>
          <a:xfrm>
            <a:off x="1360162" y="5736401"/>
            <a:ext cx="289569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D33E38-8677-445A-97FB-6E439E5685F5}"/>
              </a:ext>
            </a:extLst>
          </p:cNvPr>
          <p:cNvSpPr/>
          <p:nvPr/>
        </p:nvSpPr>
        <p:spPr>
          <a:xfrm>
            <a:off x="1716275" y="5736401"/>
            <a:ext cx="468415" cy="49196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140656-A013-494F-A088-5BF2195FE283}"/>
              </a:ext>
            </a:extLst>
          </p:cNvPr>
          <p:cNvSpPr/>
          <p:nvPr/>
        </p:nvSpPr>
        <p:spPr>
          <a:xfrm>
            <a:off x="4169609" y="4691196"/>
            <a:ext cx="1112684" cy="4919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6BC47-4C21-4AE2-AD86-1B07F331AB2A}"/>
              </a:ext>
            </a:extLst>
          </p:cNvPr>
          <p:cNvSpPr/>
          <p:nvPr/>
        </p:nvSpPr>
        <p:spPr>
          <a:xfrm>
            <a:off x="5359906" y="4669959"/>
            <a:ext cx="1112684" cy="4919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classwork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02BAEE-5B3B-4232-B36F-6CDBC29FF7DF}"/>
              </a:ext>
            </a:extLst>
          </p:cNvPr>
          <p:cNvSpPr/>
          <p:nvPr/>
        </p:nvSpPr>
        <p:spPr>
          <a:xfrm>
            <a:off x="6575018" y="4669959"/>
            <a:ext cx="1112684" cy="4919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E4C2AA-009A-4B3B-9D4F-1E90CA0DBB6B}"/>
              </a:ext>
            </a:extLst>
          </p:cNvPr>
          <p:cNvSpPr/>
          <p:nvPr/>
        </p:nvSpPr>
        <p:spPr>
          <a:xfrm>
            <a:off x="7790130" y="4669959"/>
            <a:ext cx="1112684" cy="4919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FC05FD-1B33-4FD4-B20C-EE350F65BA56}"/>
              </a:ext>
            </a:extLst>
          </p:cNvPr>
          <p:cNvSpPr/>
          <p:nvPr/>
        </p:nvSpPr>
        <p:spPr>
          <a:xfrm>
            <a:off x="4169609" y="3829739"/>
            <a:ext cx="1112684" cy="4919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61D4E0-54F1-4D0B-AE82-712560C009A5}"/>
              </a:ext>
            </a:extLst>
          </p:cNvPr>
          <p:cNvSpPr/>
          <p:nvPr/>
        </p:nvSpPr>
        <p:spPr>
          <a:xfrm>
            <a:off x="6575018" y="5611469"/>
            <a:ext cx="1112684" cy="4919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Profile-pic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B6D965-F050-47A7-B034-485F4820C9E3}"/>
              </a:ext>
            </a:extLst>
          </p:cNvPr>
          <p:cNvSpPr/>
          <p:nvPr/>
        </p:nvSpPr>
        <p:spPr>
          <a:xfrm>
            <a:off x="5359906" y="5603221"/>
            <a:ext cx="1112684" cy="491968"/>
          </a:xfrm>
          <a:prstGeom prst="rect">
            <a:avLst/>
          </a:prstGeom>
          <a:solidFill>
            <a:srgbClr val="19DBDB"/>
          </a:solidFill>
          <a:ln>
            <a:solidFill>
              <a:srgbClr val="19DBD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More-opt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7BC0F0-4BE9-4A26-9D7D-2CA72A938C4C}"/>
              </a:ext>
            </a:extLst>
          </p:cNvPr>
          <p:cNvSpPr/>
          <p:nvPr/>
        </p:nvSpPr>
        <p:spPr>
          <a:xfrm>
            <a:off x="4169609" y="5611469"/>
            <a:ext cx="1112684" cy="491968"/>
          </a:xfrm>
          <a:prstGeom prst="rect">
            <a:avLst/>
          </a:prstGeom>
          <a:solidFill>
            <a:srgbClr val="D123A3"/>
          </a:solidFill>
          <a:ln>
            <a:solidFill>
              <a:srgbClr val="D123A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139EAB-336E-4055-8687-05D0C294E74E}"/>
              </a:ext>
            </a:extLst>
          </p:cNvPr>
          <p:cNvSpPr/>
          <p:nvPr/>
        </p:nvSpPr>
        <p:spPr>
          <a:xfrm>
            <a:off x="5359906" y="3829739"/>
            <a:ext cx="1112684" cy="4919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7D259-6BAB-4778-891D-44B37C64A5BC}"/>
              </a:ext>
            </a:extLst>
          </p:cNvPr>
          <p:cNvSpPr txBox="1"/>
          <p:nvPr/>
        </p:nvSpPr>
        <p:spPr>
          <a:xfrm>
            <a:off x="7919852" y="5587303"/>
            <a:ext cx="166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 err="1"/>
              <a:t>Flext</a:t>
            </a:r>
            <a:r>
              <a:rPr lang="en-US" sz="1400" b="1" dirty="0"/>
              <a:t>-direction</a:t>
            </a:r>
            <a:r>
              <a:rPr lang="en-US" sz="1400" dirty="0"/>
              <a:t>: row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241DF-7ED4-402D-954D-89524009F3AD}"/>
              </a:ext>
            </a:extLst>
          </p:cNvPr>
          <p:cNvSpPr txBox="1"/>
          <p:nvPr/>
        </p:nvSpPr>
        <p:spPr>
          <a:xfrm>
            <a:off x="9054352" y="4682395"/>
            <a:ext cx="166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 err="1"/>
              <a:t>Flext</a:t>
            </a:r>
            <a:r>
              <a:rPr lang="en-US" sz="1400" b="1" dirty="0"/>
              <a:t>-direction</a:t>
            </a:r>
            <a:r>
              <a:rPr lang="en-US" sz="1400" dirty="0"/>
              <a:t>: row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E81C2C-7655-4957-960E-3789CF2AC60A}"/>
              </a:ext>
            </a:extLst>
          </p:cNvPr>
          <p:cNvSpPr txBox="1"/>
          <p:nvPr/>
        </p:nvSpPr>
        <p:spPr>
          <a:xfrm>
            <a:off x="6575018" y="3821264"/>
            <a:ext cx="166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 err="1"/>
              <a:t>Flext</a:t>
            </a:r>
            <a:r>
              <a:rPr lang="en-US" sz="1400" b="1" dirty="0"/>
              <a:t>-direction</a:t>
            </a:r>
            <a:r>
              <a:rPr lang="en-US" sz="1400" dirty="0"/>
              <a:t>: row</a:t>
            </a:r>
          </a:p>
        </p:txBody>
      </p:sp>
    </p:spTree>
    <p:extLst>
      <p:ext uri="{BB962C8B-B14F-4D97-AF65-F5344CB8AC3E}">
        <p14:creationId xmlns:p14="http://schemas.microsoft.com/office/powerpoint/2010/main" val="271724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053F6-8011-4D57-8ADD-CDAFA36A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502"/>
            <a:ext cx="6443239" cy="2629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F0D95B-4ED7-4E42-8045-4DAC5833D882}"/>
              </a:ext>
            </a:extLst>
          </p:cNvPr>
          <p:cNvSpPr/>
          <p:nvPr/>
        </p:nvSpPr>
        <p:spPr>
          <a:xfrm>
            <a:off x="1478604" y="1284051"/>
            <a:ext cx="3443592" cy="81712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58F4B-C104-4988-9977-0F6F6B544DFA}"/>
              </a:ext>
            </a:extLst>
          </p:cNvPr>
          <p:cNvSpPr/>
          <p:nvPr/>
        </p:nvSpPr>
        <p:spPr>
          <a:xfrm>
            <a:off x="1478604" y="2188723"/>
            <a:ext cx="3443592" cy="15661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8F6BAA-EFD1-4CC0-ABEF-894E9603083A}"/>
              </a:ext>
            </a:extLst>
          </p:cNvPr>
          <p:cNvSpPr/>
          <p:nvPr/>
        </p:nvSpPr>
        <p:spPr>
          <a:xfrm>
            <a:off x="5091953" y="1284051"/>
            <a:ext cx="3164541" cy="81712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92468-4CDA-4F2A-8D51-EC3C234A41DF}"/>
              </a:ext>
            </a:extLst>
          </p:cNvPr>
          <p:cNvSpPr/>
          <p:nvPr/>
        </p:nvSpPr>
        <p:spPr>
          <a:xfrm>
            <a:off x="5091953" y="2188723"/>
            <a:ext cx="3164541" cy="1566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8E5C0-5360-44B5-B6D4-A7A4769A592A}"/>
              </a:ext>
            </a:extLst>
          </p:cNvPr>
          <p:cNvSpPr txBox="1"/>
          <p:nvPr/>
        </p:nvSpPr>
        <p:spPr>
          <a:xfrm>
            <a:off x="8426251" y="3179475"/>
            <a:ext cx="26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column</a:t>
            </a:r>
          </a:p>
        </p:txBody>
      </p:sp>
    </p:spTree>
    <p:extLst>
      <p:ext uri="{BB962C8B-B14F-4D97-AF65-F5344CB8AC3E}">
        <p14:creationId xmlns:p14="http://schemas.microsoft.com/office/powerpoint/2010/main" val="180214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85281-C1EB-48DA-8864-B5FEE5C11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9" y="806654"/>
            <a:ext cx="5163271" cy="12193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524032-6B61-4BBC-AFCE-523C88EF0FCD}"/>
              </a:ext>
            </a:extLst>
          </p:cNvPr>
          <p:cNvSpPr/>
          <p:nvPr/>
        </p:nvSpPr>
        <p:spPr>
          <a:xfrm>
            <a:off x="780129" y="2178424"/>
            <a:ext cx="2483023" cy="11564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Header-left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BBDAB9-C134-4312-816A-CD35B67B984B}"/>
              </a:ext>
            </a:extLst>
          </p:cNvPr>
          <p:cNvSpPr/>
          <p:nvPr/>
        </p:nvSpPr>
        <p:spPr>
          <a:xfrm>
            <a:off x="780129" y="793291"/>
            <a:ext cx="2483024" cy="121937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5760F-D5D4-48D5-960D-38B905146B43}"/>
              </a:ext>
            </a:extLst>
          </p:cNvPr>
          <p:cNvSpPr/>
          <p:nvPr/>
        </p:nvSpPr>
        <p:spPr>
          <a:xfrm>
            <a:off x="3460376" y="793291"/>
            <a:ext cx="2483024" cy="121937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B96A36-9D00-49F0-A824-DEA66FD3ED23}"/>
              </a:ext>
            </a:extLst>
          </p:cNvPr>
          <p:cNvSpPr/>
          <p:nvPr/>
        </p:nvSpPr>
        <p:spPr>
          <a:xfrm>
            <a:off x="3460376" y="2178424"/>
            <a:ext cx="2483024" cy="1156447"/>
          </a:xfrm>
          <a:prstGeom prst="rect">
            <a:avLst/>
          </a:prstGeom>
          <a:solidFill>
            <a:srgbClr val="D123A3"/>
          </a:solidFill>
          <a:ln>
            <a:solidFill>
              <a:srgbClr val="D123A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A5BDFC-8678-4CD2-AD15-E3D9F5CCEBFC}"/>
              </a:ext>
            </a:extLst>
          </p:cNvPr>
          <p:cNvSpPr txBox="1"/>
          <p:nvPr/>
        </p:nvSpPr>
        <p:spPr>
          <a:xfrm>
            <a:off x="6096000" y="2756647"/>
            <a:ext cx="291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row</a:t>
            </a:r>
          </a:p>
        </p:txBody>
      </p:sp>
    </p:spTree>
    <p:extLst>
      <p:ext uri="{BB962C8B-B14F-4D97-AF65-F5344CB8AC3E}">
        <p14:creationId xmlns:p14="http://schemas.microsoft.com/office/powerpoint/2010/main" val="253547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162E6-BB95-4C69-B408-F3AFA57F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03" y="824022"/>
            <a:ext cx="2667372" cy="12826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F8EC3D-13F6-46FE-A427-2265A1CF81D6}"/>
              </a:ext>
            </a:extLst>
          </p:cNvPr>
          <p:cNvSpPr/>
          <p:nvPr/>
        </p:nvSpPr>
        <p:spPr>
          <a:xfrm>
            <a:off x="701303" y="824022"/>
            <a:ext cx="2667372" cy="56550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A982A-40CB-4C66-B31B-A1FA560BDD55}"/>
              </a:ext>
            </a:extLst>
          </p:cNvPr>
          <p:cNvSpPr/>
          <p:nvPr/>
        </p:nvSpPr>
        <p:spPr>
          <a:xfrm>
            <a:off x="701303" y="1495645"/>
            <a:ext cx="2667372" cy="56550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67E8F-29FD-45CC-B1F0-8168DB299D92}"/>
              </a:ext>
            </a:extLst>
          </p:cNvPr>
          <p:cNvSpPr/>
          <p:nvPr/>
        </p:nvSpPr>
        <p:spPr>
          <a:xfrm>
            <a:off x="3585882" y="824022"/>
            <a:ext cx="2761130" cy="5655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Header-right-top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10AB8-C367-42E9-8518-BEB08BA4782D}"/>
              </a:ext>
            </a:extLst>
          </p:cNvPr>
          <p:cNvSpPr/>
          <p:nvPr/>
        </p:nvSpPr>
        <p:spPr>
          <a:xfrm>
            <a:off x="3585882" y="1495645"/>
            <a:ext cx="2761130" cy="5655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Header-right-bottom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7C43A-BC95-41F5-811E-F243B60364C9}"/>
              </a:ext>
            </a:extLst>
          </p:cNvPr>
          <p:cNvSpPr txBox="1"/>
          <p:nvPr/>
        </p:nvSpPr>
        <p:spPr>
          <a:xfrm>
            <a:off x="6347012" y="1644048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column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C0F11C-62B2-4EEF-80EC-01C7A5A50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3" y="5268634"/>
            <a:ext cx="2572109" cy="13051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2B9BFC-16C2-4CFD-8330-7C83ADB4D846}"/>
              </a:ext>
            </a:extLst>
          </p:cNvPr>
          <p:cNvSpPr/>
          <p:nvPr/>
        </p:nvSpPr>
        <p:spPr>
          <a:xfrm>
            <a:off x="701303" y="5268634"/>
            <a:ext cx="2572109" cy="130510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A0F22-84A5-47FC-9F33-B20808397356}"/>
              </a:ext>
            </a:extLst>
          </p:cNvPr>
          <p:cNvSpPr/>
          <p:nvPr/>
        </p:nvSpPr>
        <p:spPr>
          <a:xfrm>
            <a:off x="3585882" y="5268634"/>
            <a:ext cx="2761130" cy="1323036"/>
          </a:xfrm>
          <a:prstGeom prst="rect">
            <a:avLst/>
          </a:prstGeom>
          <a:solidFill>
            <a:srgbClr val="D123A3"/>
          </a:solidFill>
          <a:ln>
            <a:solidFill>
              <a:srgbClr val="D123A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Header-left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C70C6-91A2-434B-AF78-896BFB7CBD09}"/>
              </a:ext>
            </a:extLst>
          </p:cNvPr>
          <p:cNvSpPr txBox="1"/>
          <p:nvPr/>
        </p:nvSpPr>
        <p:spPr>
          <a:xfrm>
            <a:off x="6427696" y="6106501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Align-items</a:t>
            </a:r>
            <a:r>
              <a:rPr lang="en-US" sz="1400" dirty="0"/>
              <a:t>: end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027F50-EC36-4C49-93C7-3DBD6BF6F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3" y="3457070"/>
            <a:ext cx="2715004" cy="647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8F8938-7727-41BB-A2EB-E742E6DD3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3" y="2548821"/>
            <a:ext cx="2715004" cy="6477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70E3185-C726-4A4D-AAC3-DBC020D81BEA}"/>
              </a:ext>
            </a:extLst>
          </p:cNvPr>
          <p:cNvSpPr/>
          <p:nvPr/>
        </p:nvSpPr>
        <p:spPr>
          <a:xfrm>
            <a:off x="3585882" y="2571890"/>
            <a:ext cx="2761130" cy="624721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Header-right-top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B5C16F-D6E3-417A-B9D0-AB6B152002AF}"/>
              </a:ext>
            </a:extLst>
          </p:cNvPr>
          <p:cNvSpPr/>
          <p:nvPr/>
        </p:nvSpPr>
        <p:spPr>
          <a:xfrm>
            <a:off x="3585882" y="3457071"/>
            <a:ext cx="2761130" cy="6477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Header-right-bottom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01110A-DF35-4235-9E6F-8A91C51F719B}"/>
              </a:ext>
            </a:extLst>
          </p:cNvPr>
          <p:cNvSpPr txBox="1"/>
          <p:nvPr/>
        </p:nvSpPr>
        <p:spPr>
          <a:xfrm>
            <a:off x="6427696" y="2673391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Justify-content</a:t>
            </a:r>
            <a:r>
              <a:rPr lang="en-US" sz="1400" dirty="0"/>
              <a:t>: 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20C07-81DB-4622-8376-8E596032D19C}"/>
              </a:ext>
            </a:extLst>
          </p:cNvPr>
          <p:cNvSpPr txBox="1"/>
          <p:nvPr/>
        </p:nvSpPr>
        <p:spPr>
          <a:xfrm>
            <a:off x="6427696" y="3457070"/>
            <a:ext cx="2599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Justify-content</a:t>
            </a:r>
            <a:r>
              <a:rPr lang="en-US" sz="1400" dirty="0"/>
              <a:t>: end</a:t>
            </a:r>
          </a:p>
          <a:p>
            <a:r>
              <a:rPr lang="en-US" sz="1400" b="1" dirty="0"/>
              <a:t>Align-items</a:t>
            </a:r>
            <a:r>
              <a:rPr lang="en-US" sz="1400" dirty="0"/>
              <a:t>: end</a:t>
            </a:r>
          </a:p>
        </p:txBody>
      </p:sp>
    </p:spTree>
    <p:extLst>
      <p:ext uri="{BB962C8B-B14F-4D97-AF65-F5344CB8AC3E}">
        <p14:creationId xmlns:p14="http://schemas.microsoft.com/office/powerpoint/2010/main" val="18379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C4E2A-174E-4CEE-B70B-ECDCCE52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97" y="314707"/>
            <a:ext cx="5144218" cy="25530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31C75-7061-401F-8576-D4BA3EC1FDBB}"/>
              </a:ext>
            </a:extLst>
          </p:cNvPr>
          <p:cNvSpPr/>
          <p:nvPr/>
        </p:nvSpPr>
        <p:spPr>
          <a:xfrm>
            <a:off x="1587515" y="421341"/>
            <a:ext cx="4005700" cy="244642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687D1C-37FA-46C8-B83F-57DAEF0642AA}"/>
              </a:ext>
            </a:extLst>
          </p:cNvPr>
          <p:cNvSpPr/>
          <p:nvPr/>
        </p:nvSpPr>
        <p:spPr>
          <a:xfrm>
            <a:off x="448997" y="421341"/>
            <a:ext cx="1012250" cy="244642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B75C0-1F4C-4CAD-BDD2-A27BFC0B6DEF}"/>
              </a:ext>
            </a:extLst>
          </p:cNvPr>
          <p:cNvSpPr/>
          <p:nvPr/>
        </p:nvSpPr>
        <p:spPr>
          <a:xfrm>
            <a:off x="448997" y="3012141"/>
            <a:ext cx="1012250" cy="24464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37C7C-1AC2-4C10-B46D-9D1F1013D98C}"/>
              </a:ext>
            </a:extLst>
          </p:cNvPr>
          <p:cNvSpPr/>
          <p:nvPr/>
        </p:nvSpPr>
        <p:spPr>
          <a:xfrm>
            <a:off x="1587515" y="3012141"/>
            <a:ext cx="4005700" cy="2446422"/>
          </a:xfrm>
          <a:prstGeom prst="rect">
            <a:avLst/>
          </a:prstGeom>
          <a:solidFill>
            <a:srgbClr val="D123A3"/>
          </a:solidFill>
          <a:ln>
            <a:solidFill>
              <a:srgbClr val="D123A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1014C-4CFC-4D90-A542-917AB58ADCEF}"/>
              </a:ext>
            </a:extLst>
          </p:cNvPr>
          <p:cNvSpPr txBox="1"/>
          <p:nvPr/>
        </p:nvSpPr>
        <p:spPr>
          <a:xfrm>
            <a:off x="5719483" y="5038165"/>
            <a:ext cx="246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row</a:t>
            </a:r>
          </a:p>
        </p:txBody>
      </p:sp>
    </p:spTree>
    <p:extLst>
      <p:ext uri="{BB962C8B-B14F-4D97-AF65-F5344CB8AC3E}">
        <p14:creationId xmlns:p14="http://schemas.microsoft.com/office/powerpoint/2010/main" val="296145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59706-8E79-4EC1-B856-9FF5A1B4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81" y="1328803"/>
            <a:ext cx="1322342" cy="31686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9DD4DA-A4C1-48A8-8320-3E352CDF783C}"/>
              </a:ext>
            </a:extLst>
          </p:cNvPr>
          <p:cNvSpPr/>
          <p:nvPr/>
        </p:nvSpPr>
        <p:spPr>
          <a:xfrm>
            <a:off x="927800" y="1347535"/>
            <a:ext cx="1256717" cy="810915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66D8D-6BB2-4842-9D4D-99AE04AFC61D}"/>
              </a:ext>
            </a:extLst>
          </p:cNvPr>
          <p:cNvSpPr/>
          <p:nvPr/>
        </p:nvSpPr>
        <p:spPr>
          <a:xfrm>
            <a:off x="927800" y="2232212"/>
            <a:ext cx="1276305" cy="62305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2131AE-ADBC-4173-8442-5A47F637C0F4}"/>
              </a:ext>
            </a:extLst>
          </p:cNvPr>
          <p:cNvSpPr/>
          <p:nvPr/>
        </p:nvSpPr>
        <p:spPr>
          <a:xfrm>
            <a:off x="927800" y="3003997"/>
            <a:ext cx="1256717" cy="1666615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9713A-8399-4E03-B376-B6F68741DAE7}"/>
              </a:ext>
            </a:extLst>
          </p:cNvPr>
          <p:cNvSpPr/>
          <p:nvPr/>
        </p:nvSpPr>
        <p:spPr>
          <a:xfrm>
            <a:off x="2823880" y="1421297"/>
            <a:ext cx="1256717" cy="737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6AD40-F1AB-4FBF-A4BE-73DE1C1E5612}"/>
              </a:ext>
            </a:extLst>
          </p:cNvPr>
          <p:cNvSpPr/>
          <p:nvPr/>
        </p:nvSpPr>
        <p:spPr>
          <a:xfrm>
            <a:off x="2823880" y="2232213"/>
            <a:ext cx="1256717" cy="623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DAEE1-8FC2-4551-A5D4-AD65BCB601F1}"/>
              </a:ext>
            </a:extLst>
          </p:cNvPr>
          <p:cNvSpPr/>
          <p:nvPr/>
        </p:nvSpPr>
        <p:spPr>
          <a:xfrm>
            <a:off x="2823879" y="3003997"/>
            <a:ext cx="1256717" cy="1666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upcoming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FC6E6-9F8C-4198-AC4E-D4D352DF28BF}"/>
              </a:ext>
            </a:extLst>
          </p:cNvPr>
          <p:cNvSpPr txBox="1"/>
          <p:nvPr/>
        </p:nvSpPr>
        <p:spPr>
          <a:xfrm>
            <a:off x="4320985" y="4235824"/>
            <a:ext cx="3325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</a:t>
            </a:r>
            <a:r>
              <a:rPr lang="en-US" sz="1400" dirty="0"/>
              <a:t>: flex</a:t>
            </a:r>
          </a:p>
          <a:p>
            <a:r>
              <a:rPr lang="en-US" sz="1400" b="1" dirty="0"/>
              <a:t>Flex-direction</a:t>
            </a:r>
            <a:r>
              <a:rPr lang="en-US" sz="1400" dirty="0"/>
              <a:t>: column</a:t>
            </a:r>
          </a:p>
        </p:txBody>
      </p:sp>
    </p:spTree>
    <p:extLst>
      <p:ext uri="{BB962C8B-B14F-4D97-AF65-F5344CB8AC3E}">
        <p14:creationId xmlns:p14="http://schemas.microsoft.com/office/powerpoint/2010/main" val="263167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224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Hoeurng Monica</cp:lastModifiedBy>
  <cp:revision>5</cp:revision>
  <dcterms:created xsi:type="dcterms:W3CDTF">2024-08-04T11:27:57Z</dcterms:created>
  <dcterms:modified xsi:type="dcterms:W3CDTF">2024-11-12T08:26:54Z</dcterms:modified>
</cp:coreProperties>
</file>