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9A7B-FF2E-404C-9E2E-365E79DC1EBA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8D721-0149-4542-9E06-684DDFB53E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8D721-0149-4542-9E06-684DDFB53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8D721-0149-4542-9E06-684DDFB53E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D46-E479-49BD-B49A-4DE005A5BB04}" type="datetime1">
              <a:rPr lang="en-US" smtClean="0"/>
              <a:t>3/7/2011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32B3-54A5-424D-9C27-70471EA152EC}" type="datetime1">
              <a:rPr lang="en-US" smtClean="0"/>
              <a:t>3/7/2011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E195-2DF3-4F45-9F60-5BD701E10733}" type="datetime1">
              <a:rPr lang="en-US" smtClean="0"/>
              <a:t>3/7/2011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8AB3-B1EE-4AE0-9A51-E45595FEF524}" type="datetime1">
              <a:rPr lang="en-US" smtClean="0"/>
              <a:t>3/7/2011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E540-A141-4CA0-93CA-DAFA96764520}" type="datetime1">
              <a:rPr lang="en-US" smtClean="0"/>
              <a:t>3/7/2011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1EFE-FF1B-46C8-835B-E33FFC48654E}" type="datetime1">
              <a:rPr lang="en-US" smtClean="0"/>
              <a:t>3/7/2011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467F-C47B-440E-86E6-0FB785AD624E}" type="datetime1">
              <a:rPr lang="en-US" smtClean="0"/>
              <a:t>3/7/2011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96D8-9933-413C-92EA-EE7EF5CCB635}" type="datetime1">
              <a:rPr lang="en-US" smtClean="0"/>
              <a:t>3/7/2011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277E-D6F4-419B-976E-EA9E97BA8B49}" type="datetime1">
              <a:rPr lang="en-US" smtClean="0"/>
              <a:t>3/7/2011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AAA6-9DEC-4A7E-82BA-7A84B1A8DED6}" type="datetime1">
              <a:rPr lang="en-US" smtClean="0"/>
              <a:t>3/7/2011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C9A-A9B2-405F-A1F6-7849CBFD2AC3}" type="datetime1">
              <a:rPr lang="en-US" smtClean="0"/>
              <a:t>3/7/2011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F451-EAAE-4C03-A11A-552DF9C2A7AC}" type="datetime1">
              <a:rPr lang="en-US" smtClean="0"/>
              <a:t>3/7/2011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12A4-8CEA-47C2-9076-D6B0500FE8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CONCEPTION ET INTEGRATION DE SYSTEME D’INFORMATION</a:t>
            </a:r>
            <a:endParaRPr lang="en-US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7800" y="3051175"/>
            <a:ext cx="64008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</a:t>
            </a:r>
            <a:r>
              <a:rPr lang="de-DE" dirty="0" err="1" smtClean="0"/>
              <a:t>éunion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le 9 </a:t>
            </a:r>
            <a:r>
              <a:rPr lang="de-DE" dirty="0" err="1" smtClean="0"/>
              <a:t>mars</a:t>
            </a:r>
            <a:r>
              <a:rPr lang="de-DE" dirty="0" smtClean="0"/>
              <a:t> 2011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073456"/>
            <a:ext cx="2743200" cy="70196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905000" y="4239771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Maîtrise</a:t>
            </a:r>
            <a:r>
              <a:rPr lang="de-DE" sz="2000" dirty="0" smtClean="0"/>
              <a:t> </a:t>
            </a:r>
            <a:r>
              <a:rPr lang="de-DE" sz="2000" dirty="0" err="1" smtClean="0"/>
              <a:t>d‘ouvrage</a:t>
            </a:r>
            <a:r>
              <a:rPr lang="de-DE" sz="2000" dirty="0" smtClean="0"/>
              <a:t>:</a:t>
            </a:r>
            <a:endParaRPr lang="en-US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905000" y="519326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Maîtrise</a:t>
            </a:r>
            <a:r>
              <a:rPr lang="de-DE" sz="2000" dirty="0" smtClean="0"/>
              <a:t> d‘oeuvre: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33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2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2590800" y="445923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L‘équipe</a:t>
            </a:r>
            <a:r>
              <a:rPr lang="de-DE" sz="3200" dirty="0" smtClean="0"/>
              <a:t> </a:t>
            </a:r>
            <a:r>
              <a:rPr lang="de-DE" sz="3200" dirty="0" err="1" smtClean="0"/>
              <a:t>est</a:t>
            </a:r>
            <a:r>
              <a:rPr lang="de-DE" sz="3200" dirty="0" smtClean="0"/>
              <a:t> </a:t>
            </a:r>
            <a:r>
              <a:rPr lang="de-DE" sz="3200" dirty="0" err="1" smtClean="0"/>
              <a:t>composée</a:t>
            </a:r>
            <a:r>
              <a:rPr lang="de-DE" sz="3200" dirty="0" smtClean="0"/>
              <a:t> de: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9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La </a:t>
            </a:r>
            <a:r>
              <a:rPr lang="de-DE" sz="3200" dirty="0" err="1" smtClean="0"/>
              <a:t>présentation</a:t>
            </a:r>
            <a:r>
              <a:rPr lang="de-DE" sz="3200" dirty="0" smtClean="0"/>
              <a:t> </a:t>
            </a:r>
            <a:r>
              <a:rPr lang="de-DE" sz="3200" dirty="0" err="1" smtClean="0"/>
              <a:t>va</a:t>
            </a:r>
            <a:r>
              <a:rPr lang="de-DE" sz="3200" dirty="0" smtClean="0"/>
              <a:t> </a:t>
            </a:r>
            <a:r>
              <a:rPr lang="de-DE" sz="3200" dirty="0" err="1" smtClean="0"/>
              <a:t>couvrir</a:t>
            </a:r>
            <a:r>
              <a:rPr lang="de-DE" sz="3200" dirty="0" smtClean="0"/>
              <a:t> les </a:t>
            </a:r>
            <a:r>
              <a:rPr lang="de-DE" sz="3200" dirty="0" err="1" smtClean="0"/>
              <a:t>points</a:t>
            </a:r>
            <a:r>
              <a:rPr lang="de-DE" sz="3200" dirty="0" smtClean="0"/>
              <a:t> </a:t>
            </a:r>
            <a:r>
              <a:rPr lang="de-DE" sz="3200" dirty="0" err="1" smtClean="0"/>
              <a:t>suivants</a:t>
            </a:r>
            <a:r>
              <a:rPr lang="de-DE" sz="3200" dirty="0" smtClean="0"/>
              <a:t>:</a:t>
            </a:r>
            <a:endParaRPr lang="en-US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743" y="2560638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DYSFONCTIONNEMENTS</a:t>
            </a:r>
            <a:endParaRPr lang="en-US" sz="3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H4312 - Conception de </a:t>
            </a:r>
            <a:r>
              <a:rPr lang="fr-FR" dirty="0" err="1" smtClean="0"/>
              <a:t>Systéme</a:t>
            </a:r>
            <a:r>
              <a:rPr lang="fr-FR" dirty="0" smtClean="0"/>
              <a:t> d'Information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57200" y="370505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L‘étude</a:t>
            </a:r>
            <a:r>
              <a:rPr lang="de-DE" sz="3200" dirty="0" smtClean="0"/>
              <a:t> de </a:t>
            </a:r>
            <a:r>
              <a:rPr lang="de-DE" sz="3200" dirty="0" err="1" smtClean="0"/>
              <a:t>l‘éxistant</a:t>
            </a:r>
            <a:r>
              <a:rPr lang="de-DE" sz="3200" dirty="0" smtClean="0"/>
              <a:t> a </a:t>
            </a:r>
            <a:r>
              <a:rPr lang="de-DE" sz="3200" dirty="0" err="1" smtClean="0"/>
              <a:t>relevé</a:t>
            </a:r>
            <a:r>
              <a:rPr lang="de-DE" sz="3200" dirty="0" smtClean="0"/>
              <a:t> </a:t>
            </a:r>
            <a:r>
              <a:rPr lang="de-DE" sz="3200" dirty="0" err="1" smtClean="0"/>
              <a:t>plusieurs</a:t>
            </a:r>
            <a:r>
              <a:rPr lang="de-DE" sz="3200" dirty="0" smtClean="0"/>
              <a:t> </a:t>
            </a:r>
            <a:r>
              <a:rPr lang="de-DE" sz="3200" dirty="0" err="1" smtClean="0"/>
              <a:t>faiblesses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48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PRÉSENTATION DES THÈMES DE PROGRÈS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DES AMÉLIORATIONS SUR PLUSIEURS PLANS SONT ENVISAGÉES</a:t>
            </a:r>
            <a:endParaRPr lang="en-US" sz="3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7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295400" y="2438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Plan </a:t>
            </a:r>
            <a:r>
              <a:rPr lang="de-DE" dirty="0" err="1" smtClean="0"/>
              <a:t>organisationnel</a:t>
            </a:r>
            <a:endParaRPr lang="de-DE" dirty="0" smtClean="0"/>
          </a:p>
          <a:p>
            <a:r>
              <a:rPr lang="de-DE" dirty="0" smtClean="0"/>
              <a:t>Plan </a:t>
            </a:r>
            <a:r>
              <a:rPr lang="de-DE" dirty="0" err="1" smtClean="0"/>
              <a:t>processus</a:t>
            </a:r>
            <a:endParaRPr lang="de-DE" dirty="0" smtClean="0"/>
          </a:p>
          <a:p>
            <a:r>
              <a:rPr lang="de-DE" dirty="0" smtClean="0"/>
              <a:t>Plan </a:t>
            </a:r>
            <a:r>
              <a:rPr lang="de-DE" dirty="0" err="1" smtClean="0"/>
              <a:t>technologique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H4312 - Conception de Systéme d'Information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12A4-8CEA-47C2-9076-D6B0500FE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109</Words>
  <Application>Microsoft Office PowerPoint</Application>
  <PresentationFormat>Affichage à l'écran (4:3)</PresentationFormat>
  <Paragraphs>29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CONCEPTION ET INTEGRATION DE SYSTEME D’INFORMATION</vt:lpstr>
      <vt:lpstr>Présentation PowerPoint</vt:lpstr>
      <vt:lpstr>La présentation va couvrir les points suivants:</vt:lpstr>
      <vt:lpstr>DYSFONCTIONNEMENTS</vt:lpstr>
      <vt:lpstr>Présentation PowerPoint</vt:lpstr>
      <vt:lpstr>PRÉSENTATION DES THÈMES DE PROGRÈS</vt:lpstr>
      <vt:lpstr>DES AMÉLIORATIONS SUR PLUSIEURS PLANS SONT ENVISAGÉES</vt:lpstr>
      <vt:lpstr>Présentation PowerPoint</vt:lpstr>
    </vt:vector>
  </TitlesOfParts>
  <Company>Monica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INTEGRATION DU SYSTEME d’information</dc:title>
  <dc:creator>Monica</dc:creator>
  <cp:lastModifiedBy>Monica</cp:lastModifiedBy>
  <cp:revision>9</cp:revision>
  <dcterms:created xsi:type="dcterms:W3CDTF">2011-03-07T19:11:38Z</dcterms:created>
  <dcterms:modified xsi:type="dcterms:W3CDTF">2011-03-07T21:45:15Z</dcterms:modified>
</cp:coreProperties>
</file>