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1E82C-02A4-42DC-9219-C1ADDBEA1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C7AA78-40FB-4610-9588-ABC79AFF9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5587C-96E6-4DEA-A514-736FAB1D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19924-F9B1-4AB5-AB0E-684909A8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CBEAB-59B6-41D1-8C5E-193E521F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5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75AF4-6532-4637-89EB-91DE8E67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99AEB6-2439-43A8-AEAC-2319A84E3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363C7-0719-48A1-A2D7-7A668309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8F95E-8056-4A8D-9568-6005C5A8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80192-67BC-4178-90A5-91235AA4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82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4F1B18-FB61-4EB6-86EA-82A74B979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AA993E-C4DF-44A1-AF29-8457A3109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4803C-A690-42C5-8361-DCF3A6A2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67BC3-2D9E-4354-879C-BB85DD3D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27307-426F-448E-A402-5E21C66B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67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AF620-56B8-47E2-BC00-04A80801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07D53-F55A-4139-8F7E-0E652655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CB3A5-0493-4A1E-93BE-5544C30E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23013-7029-4EA1-B8E4-B0A97E4C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EAE25-EE52-4271-9C2E-1EE73A8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3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C8C3-432F-47F1-8B7D-96C6BD53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BBB9E-FB63-4A04-905B-69EF135F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2641A-D662-476A-B1EE-29B0C099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45723-324F-4FF6-A438-EBFFCB67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96CBF-AEEB-441C-BFE2-3011FB3C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68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BC56F-CDA7-4DC5-BFFF-2A9FE38F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02B8F-21D1-4678-A43C-F99FDF966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CA275-D97A-4602-B9FB-9B065CB9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1AF79-6CC8-4080-AD2A-BEA7ED5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59F488-4432-4BA7-9B10-676EF599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DDC016-8E1A-448C-BA77-61EB1859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FA092-C609-4B5D-AA74-D87BC08E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709B0-E10C-415E-A239-1EAE48D1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23D787-7791-4DB3-B9CC-A51F5A7D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B41D4-2ACE-41CA-A846-194354015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6711AC-A458-4F76-AC5F-09FBB1FF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9C9940-9423-4278-845A-25C23363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3F51D2-E43F-4E06-B4CC-5689C773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3C671B-5942-437C-A182-5C5278AF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0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B0251-49D2-4733-9A5D-7DD7963A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1CFC55-C38B-4962-AC98-DCE0D96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77B04-731E-4D1D-9BD4-8A4A0198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AE09-CC8B-404D-B4E7-015C844E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66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841960-0476-465F-BF48-4ACD89DE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D1D897-C01B-4635-A782-7948E158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C54DE-E6C6-4DD2-A9CC-9430B6BB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08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1AF6-A526-49C9-A4FB-1E512356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4F435-EDA0-468A-A0B9-0429D458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178B62-058F-4F64-8049-8944F63F9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7C5F2-F7A0-4A95-B769-E8A0685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0E174E-1A2D-41A7-AE4D-CF1D3E6A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3F0DD-86C9-4965-8224-96EBF2E2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42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279C0-3BF3-4AAE-9109-A3FC4A2C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1BB5C8-4788-402B-B959-437CF7245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43CB3B-B9DD-43B3-A2B1-E254A2377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7A006D-9C55-41E6-9E55-0296AB10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81B9B6-EFAB-4192-BE38-21553CF9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15F9E-0F71-4B47-B041-16FDEA3F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051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F6FBF9-CA21-42AB-9F98-E8B5A9B7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18B0F9-3396-454D-BF19-5061F667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ECCCCC-A48D-4E8D-91FE-BD7C9A312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F22F-8E79-4BFF-B3AA-7A62DBC268E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4D5F5-9FA0-4BE5-9828-D63334DB3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BCE27-BE8C-4C8E-B2E2-D9EE7167E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9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BC20224-1EB3-453E-A6B7-FCAD1EFD660A}"/>
              </a:ext>
            </a:extLst>
          </p:cNvPr>
          <p:cNvSpPr/>
          <p:nvPr/>
        </p:nvSpPr>
        <p:spPr>
          <a:xfrm>
            <a:off x="4481565" y="612950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Login Usuario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FC175D3-4290-4BB8-979F-6561AD467E27}"/>
              </a:ext>
            </a:extLst>
          </p:cNvPr>
          <p:cNvSpPr/>
          <p:nvPr/>
        </p:nvSpPr>
        <p:spPr>
          <a:xfrm>
            <a:off x="6260123" y="703385"/>
            <a:ext cx="1145512" cy="452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Recuperar Contraseña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37CE0DB-E778-4632-BB6C-9480B5E66709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627077" y="929473"/>
            <a:ext cx="633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8B9CD3-A5BB-432A-A664-B72E84004DE5}"/>
              </a:ext>
            </a:extLst>
          </p:cNvPr>
          <p:cNvSpPr/>
          <p:nvPr/>
        </p:nvSpPr>
        <p:spPr>
          <a:xfrm>
            <a:off x="4481565" y="1777160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Home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B4E6A2E-0E2D-4D37-A632-85D604843684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5054321" y="1245996"/>
            <a:ext cx="0" cy="531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05D1FA2-D76D-4D0C-9E08-F3A730B05098}"/>
              </a:ext>
            </a:extLst>
          </p:cNvPr>
          <p:cNvSpPr/>
          <p:nvPr/>
        </p:nvSpPr>
        <p:spPr>
          <a:xfrm>
            <a:off x="4465235" y="3375681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Buscar Producto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95DF249-2A34-48EF-BDA5-10E06C96F00B}"/>
              </a:ext>
            </a:extLst>
          </p:cNvPr>
          <p:cNvSpPr/>
          <p:nvPr/>
        </p:nvSpPr>
        <p:spPr>
          <a:xfrm>
            <a:off x="492369" y="3458862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Crear Usuario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F8C8626-018E-434C-9185-C6AE88846729}"/>
              </a:ext>
            </a:extLst>
          </p:cNvPr>
          <p:cNvSpPr/>
          <p:nvPr/>
        </p:nvSpPr>
        <p:spPr>
          <a:xfrm>
            <a:off x="3034187" y="4245125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Crear Producto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E772701-BD31-40EE-A8A5-B55D5D7F74B0}"/>
              </a:ext>
            </a:extLst>
          </p:cNvPr>
          <p:cNvSpPr/>
          <p:nvPr/>
        </p:nvSpPr>
        <p:spPr>
          <a:xfrm>
            <a:off x="3034187" y="4954779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Modificar Inventario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248478E-8A8E-4BA4-A47E-DC2D5132C592}"/>
              </a:ext>
            </a:extLst>
          </p:cNvPr>
          <p:cNvSpPr/>
          <p:nvPr/>
        </p:nvSpPr>
        <p:spPr>
          <a:xfrm>
            <a:off x="3034187" y="5664433"/>
            <a:ext cx="19594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Actualizar/Eliminar producto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9F2F04E-1CBA-4AFF-BF2B-C6A13B39A267}"/>
              </a:ext>
            </a:extLst>
          </p:cNvPr>
          <p:cNvSpPr/>
          <p:nvPr/>
        </p:nvSpPr>
        <p:spPr>
          <a:xfrm>
            <a:off x="6260123" y="1867595"/>
            <a:ext cx="1145512" cy="452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Sign Out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A2EF9A1-AB5C-4026-B1BB-963BE496BC82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5627077" y="2093683"/>
            <a:ext cx="633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643772F-C51D-459D-97A4-9CBEA1902E58}"/>
              </a:ext>
            </a:extLst>
          </p:cNvPr>
          <p:cNvSpPr txBox="1"/>
          <p:nvPr/>
        </p:nvSpPr>
        <p:spPr>
          <a:xfrm>
            <a:off x="2703007" y="193337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Admin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665E45B-D29A-487D-BF07-728B8662C339}"/>
              </a:ext>
            </a:extLst>
          </p:cNvPr>
          <p:cNvCxnSpPr>
            <a:stCxn id="12" idx="1"/>
            <a:endCxn id="45" idx="3"/>
          </p:cNvCxnSpPr>
          <p:nvPr/>
        </p:nvCxnSpPr>
        <p:spPr>
          <a:xfrm flipH="1" flipV="1">
            <a:off x="3365368" y="2087262"/>
            <a:ext cx="1116197" cy="6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6AC2969C-5A5D-4AA5-A40F-C25820BECEE6}"/>
              </a:ext>
            </a:extLst>
          </p:cNvPr>
          <p:cNvCxnSpPr>
            <a:stCxn id="45" idx="1"/>
            <a:endCxn id="17" idx="0"/>
          </p:cNvCxnSpPr>
          <p:nvPr/>
        </p:nvCxnSpPr>
        <p:spPr>
          <a:xfrm rot="10800000" flipV="1">
            <a:off x="1065125" y="2087262"/>
            <a:ext cx="1637882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1836F05-CC25-4EA6-B4F8-ACD9179EED6B}"/>
              </a:ext>
            </a:extLst>
          </p:cNvPr>
          <p:cNvSpPr/>
          <p:nvPr/>
        </p:nvSpPr>
        <p:spPr>
          <a:xfrm>
            <a:off x="2270926" y="3458862"/>
            <a:ext cx="1145512" cy="46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Producto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F5C10D8C-E1B0-4304-A401-6A1E75F8C0D1}"/>
              </a:ext>
            </a:extLst>
          </p:cNvPr>
          <p:cNvCxnSpPr>
            <a:stCxn id="45" idx="2"/>
            <a:endCxn id="25" idx="0"/>
          </p:cNvCxnSpPr>
          <p:nvPr/>
        </p:nvCxnSpPr>
        <p:spPr>
          <a:xfrm rot="5400000">
            <a:off x="2330079" y="2754753"/>
            <a:ext cx="1217712" cy="190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3FB5CB7B-2EB3-42E3-8903-25D7290EE7C5}"/>
              </a:ext>
            </a:extLst>
          </p:cNvPr>
          <p:cNvCxnSpPr>
            <a:cxnSpLocks/>
            <a:stCxn id="25" idx="2"/>
            <a:endCxn id="18" idx="1"/>
          </p:cNvCxnSpPr>
          <p:nvPr/>
        </p:nvCxnSpPr>
        <p:spPr>
          <a:xfrm rot="16200000" flipH="1">
            <a:off x="2620884" y="4148344"/>
            <a:ext cx="636101" cy="190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5F60ED3-1724-45A4-98D8-D7BB396791FE}"/>
              </a:ext>
            </a:extLst>
          </p:cNvPr>
          <p:cNvCxnSpPr>
            <a:stCxn id="25" idx="2"/>
            <a:endCxn id="19" idx="1"/>
          </p:cNvCxnSpPr>
          <p:nvPr/>
        </p:nvCxnSpPr>
        <p:spPr>
          <a:xfrm rot="16200000" flipH="1">
            <a:off x="2266057" y="4503171"/>
            <a:ext cx="1345755" cy="190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6B3BA69F-CF91-47E3-9C83-C32F9B52AFFC}"/>
              </a:ext>
            </a:extLst>
          </p:cNvPr>
          <p:cNvCxnSpPr>
            <a:stCxn id="25" idx="2"/>
            <a:endCxn id="20" idx="1"/>
          </p:cNvCxnSpPr>
          <p:nvPr/>
        </p:nvCxnSpPr>
        <p:spPr>
          <a:xfrm rot="16200000" flipH="1">
            <a:off x="1911230" y="4857998"/>
            <a:ext cx="2055409" cy="190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B35F36B0-01B7-40A0-AFDE-9997371894A4}"/>
              </a:ext>
            </a:extLst>
          </p:cNvPr>
          <p:cNvCxnSpPr>
            <a:stCxn id="25" idx="3"/>
            <a:endCxn id="16" idx="1"/>
          </p:cNvCxnSpPr>
          <p:nvPr/>
        </p:nvCxnSpPr>
        <p:spPr>
          <a:xfrm flipV="1">
            <a:off x="3416438" y="3692204"/>
            <a:ext cx="104879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45A1F53-AA04-4A29-9AF6-08749E6AB603}"/>
              </a:ext>
            </a:extLst>
          </p:cNvPr>
          <p:cNvSpPr txBox="1"/>
          <p:nvPr/>
        </p:nvSpPr>
        <p:spPr>
          <a:xfrm>
            <a:off x="5928942" y="2619173"/>
            <a:ext cx="898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Vendedor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3554C4E-4232-444B-ACA6-CA24A08710FD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5400000">
            <a:off x="4563419" y="2884778"/>
            <a:ext cx="965475" cy="16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28FA9139-E6DC-40CD-8B1A-FC1C445A3BED}"/>
              </a:ext>
            </a:extLst>
          </p:cNvPr>
          <p:cNvCxnSpPr>
            <a:stCxn id="12" idx="2"/>
            <a:endCxn id="37" idx="1"/>
          </p:cNvCxnSpPr>
          <p:nvPr/>
        </p:nvCxnSpPr>
        <p:spPr>
          <a:xfrm rot="16200000" flipH="1">
            <a:off x="5310203" y="2154323"/>
            <a:ext cx="362856" cy="874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FAADBDE5-3ABF-42A6-B5CF-5AD7C73D40AB}"/>
              </a:ext>
            </a:extLst>
          </p:cNvPr>
          <p:cNvCxnSpPr>
            <a:stCxn id="37" idx="2"/>
            <a:endCxn id="16" idx="3"/>
          </p:cNvCxnSpPr>
          <p:nvPr/>
        </p:nvCxnSpPr>
        <p:spPr>
          <a:xfrm rot="5400000">
            <a:off x="5611895" y="2925803"/>
            <a:ext cx="765254" cy="767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1FA6CB7C-77CE-4586-B317-4A72DC0AAE81}"/>
              </a:ext>
            </a:extLst>
          </p:cNvPr>
          <p:cNvCxnSpPr>
            <a:stCxn id="37" idx="2"/>
            <a:endCxn id="19" idx="3"/>
          </p:cNvCxnSpPr>
          <p:nvPr/>
        </p:nvCxnSpPr>
        <p:spPr>
          <a:xfrm rot="5400000">
            <a:off x="4106822" y="2999828"/>
            <a:ext cx="2344352" cy="2198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399768F-C67E-4A54-B1A1-E43F1CDBFB9B}"/>
              </a:ext>
            </a:extLst>
          </p:cNvPr>
          <p:cNvSpPr txBox="1"/>
          <p:nvPr/>
        </p:nvSpPr>
        <p:spPr>
          <a:xfrm>
            <a:off x="8149213" y="681102"/>
            <a:ext cx="3223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dirty="0"/>
              <a:t>Login Usuario</a:t>
            </a:r>
          </a:p>
          <a:p>
            <a:pPr marL="342900" indent="-342900">
              <a:buFontTx/>
              <a:buAutoNum type="arabicPeriod"/>
            </a:pPr>
            <a:r>
              <a:rPr lang="es-CO" dirty="0"/>
              <a:t>Home</a:t>
            </a:r>
          </a:p>
          <a:p>
            <a:pPr marL="342900" indent="-342900">
              <a:buAutoNum type="arabicPeriod"/>
            </a:pPr>
            <a:r>
              <a:rPr lang="es-CO" dirty="0"/>
              <a:t>Recuperar Contraseña</a:t>
            </a:r>
          </a:p>
          <a:p>
            <a:pPr marL="342900" indent="-342900">
              <a:buFontTx/>
              <a:buAutoNum type="arabicPeriod"/>
            </a:pPr>
            <a:r>
              <a:rPr lang="es-CO" dirty="0"/>
              <a:t>Buscar Producto</a:t>
            </a:r>
          </a:p>
          <a:p>
            <a:pPr marL="342900" indent="-342900">
              <a:buAutoNum type="arabicPeriod"/>
            </a:pPr>
            <a:r>
              <a:rPr lang="es-CO" dirty="0"/>
              <a:t>Crear Usuario (Admin)</a:t>
            </a:r>
          </a:p>
          <a:p>
            <a:pPr marL="342900" indent="-342900">
              <a:buAutoNum type="arabicPeriod"/>
            </a:pPr>
            <a:r>
              <a:rPr lang="es-CO" dirty="0"/>
              <a:t>Crear producto</a:t>
            </a:r>
          </a:p>
          <a:p>
            <a:pPr marL="342900" indent="-342900">
              <a:buAutoNum type="arabicPeriod"/>
            </a:pPr>
            <a:r>
              <a:rPr lang="es-CO" dirty="0"/>
              <a:t>Modificar inventario</a:t>
            </a:r>
          </a:p>
          <a:p>
            <a:pPr marL="342900" indent="-342900">
              <a:buAutoNum type="arabicPeriod"/>
            </a:pPr>
            <a:r>
              <a:rPr lang="es-CO" dirty="0"/>
              <a:t>Actualizar/Eliminar producto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968E16B-9B97-44CD-8BBD-F0689D57EC32}"/>
              </a:ext>
            </a:extLst>
          </p:cNvPr>
          <p:cNvSpPr/>
          <p:nvPr/>
        </p:nvSpPr>
        <p:spPr>
          <a:xfrm>
            <a:off x="8384477" y="3215179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1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AF5321B-81BA-4D2D-9312-499108F39337}"/>
              </a:ext>
            </a:extLst>
          </p:cNvPr>
          <p:cNvSpPr/>
          <p:nvPr/>
        </p:nvSpPr>
        <p:spPr>
          <a:xfrm>
            <a:off x="9298873" y="3218916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2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BABEEEB-A522-46A0-A3EE-0E742AB94DA6}"/>
              </a:ext>
            </a:extLst>
          </p:cNvPr>
          <p:cNvSpPr/>
          <p:nvPr/>
        </p:nvSpPr>
        <p:spPr>
          <a:xfrm>
            <a:off x="10448524" y="3215179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4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01E8763-D9EF-431F-97DF-51F1B67880EA}"/>
              </a:ext>
            </a:extLst>
          </p:cNvPr>
          <p:cNvSpPr/>
          <p:nvPr/>
        </p:nvSpPr>
        <p:spPr>
          <a:xfrm>
            <a:off x="8384477" y="4201143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3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421A2CC-D8ED-4F37-BB3E-D4BFBE45C134}"/>
              </a:ext>
            </a:extLst>
          </p:cNvPr>
          <p:cNvSpPr/>
          <p:nvPr/>
        </p:nvSpPr>
        <p:spPr>
          <a:xfrm>
            <a:off x="10444381" y="3908183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5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DAC1F29E-3FBB-4E0C-ADF9-1BEE38A30EE1}"/>
              </a:ext>
            </a:extLst>
          </p:cNvPr>
          <p:cNvSpPr/>
          <p:nvPr/>
        </p:nvSpPr>
        <p:spPr>
          <a:xfrm>
            <a:off x="10444381" y="4566345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6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199A8CC-DD3E-4DDD-9E46-E6CE3840F72D}"/>
              </a:ext>
            </a:extLst>
          </p:cNvPr>
          <p:cNvSpPr/>
          <p:nvPr/>
        </p:nvSpPr>
        <p:spPr>
          <a:xfrm>
            <a:off x="10449486" y="5189342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7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B13DD28-CF6A-4CCF-A07E-DB4F40F14C8A}"/>
              </a:ext>
            </a:extLst>
          </p:cNvPr>
          <p:cNvSpPr/>
          <p:nvPr/>
        </p:nvSpPr>
        <p:spPr>
          <a:xfrm>
            <a:off x="10444381" y="5812339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8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3F70803-3EF7-4475-BAE0-32092F71BE38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8846701" y="3506581"/>
            <a:ext cx="452172" cy="3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6FA7EEE-ADC6-494E-B6A4-FDFC5FD85D50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>
            <a:off x="8615589" y="3797982"/>
            <a:ext cx="0" cy="403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8B701FC-3C14-412C-8925-8061504D9C6C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 flipV="1">
            <a:off x="9761097" y="3506581"/>
            <a:ext cx="687427" cy="3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AAA6D59-3536-48D0-B58A-100F44C9B8A7}"/>
              </a:ext>
            </a:extLst>
          </p:cNvPr>
          <p:cNvCxnSpPr>
            <a:stCxn id="49" idx="5"/>
            <a:endCxn id="52" idx="2"/>
          </p:cNvCxnSpPr>
          <p:nvPr/>
        </p:nvCxnSpPr>
        <p:spPr>
          <a:xfrm>
            <a:off x="9693406" y="3716369"/>
            <a:ext cx="750975" cy="4832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8182F4E-26BE-4AFF-9DE6-D28B47E41110}"/>
              </a:ext>
            </a:extLst>
          </p:cNvPr>
          <p:cNvCxnSpPr>
            <a:cxnSpLocks/>
            <a:stCxn id="49" idx="5"/>
            <a:endCxn id="53" idx="2"/>
          </p:cNvCxnSpPr>
          <p:nvPr/>
        </p:nvCxnSpPr>
        <p:spPr>
          <a:xfrm>
            <a:off x="9693406" y="3716369"/>
            <a:ext cx="750975" cy="1141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BC230AA7-EED0-4AFA-85B9-F1E29EF8CF6C}"/>
              </a:ext>
            </a:extLst>
          </p:cNvPr>
          <p:cNvCxnSpPr>
            <a:cxnSpLocks/>
            <a:stCxn id="49" idx="5"/>
            <a:endCxn id="54" idx="2"/>
          </p:cNvCxnSpPr>
          <p:nvPr/>
        </p:nvCxnSpPr>
        <p:spPr>
          <a:xfrm>
            <a:off x="9693406" y="3716369"/>
            <a:ext cx="756080" cy="1764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E0B0E87-DC51-42C2-9F67-388BFDE00EF4}"/>
              </a:ext>
            </a:extLst>
          </p:cNvPr>
          <p:cNvCxnSpPr>
            <a:stCxn id="49" idx="4"/>
            <a:endCxn id="55" idx="2"/>
          </p:cNvCxnSpPr>
          <p:nvPr/>
        </p:nvCxnSpPr>
        <p:spPr>
          <a:xfrm>
            <a:off x="9529985" y="3801719"/>
            <a:ext cx="914396" cy="23020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25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50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VILLAMIZAR</dc:creator>
  <cp:lastModifiedBy>carlos VILLAMIZAR</cp:lastModifiedBy>
  <cp:revision>7</cp:revision>
  <dcterms:created xsi:type="dcterms:W3CDTF">2020-12-18T13:01:05Z</dcterms:created>
  <dcterms:modified xsi:type="dcterms:W3CDTF">2020-12-19T15:19:40Z</dcterms:modified>
</cp:coreProperties>
</file>