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1E82C-02A4-42DC-9219-C1ADDBEA1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7AA78-40FB-4610-9588-ABC79AFF9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5587C-96E6-4DEA-A514-736FAB1D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19924-F9B1-4AB5-AB0E-684909A8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CBEAB-59B6-41D1-8C5E-193E521F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5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5AF4-6532-4637-89EB-91DE8E67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99AEB6-2439-43A8-AEAC-2319A84E3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63C7-0719-48A1-A2D7-7A668309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8F95E-8056-4A8D-9568-6005C5A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80192-67BC-4178-90A5-91235AA4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82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4F1B18-FB61-4EB6-86EA-82A74B979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A993E-C4DF-44A1-AF29-8457A310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4803C-A690-42C5-8361-DCF3A6A2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67BC3-2D9E-4354-879C-BB85DD3D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27307-426F-448E-A402-5E21C66B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67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AF620-56B8-47E2-BC00-04A80801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A07D53-F55A-4139-8F7E-0E652655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CB3A5-0493-4A1E-93BE-5544C30E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23013-7029-4EA1-B8E4-B0A97E4C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EAE25-EE52-4271-9C2E-1EE73A8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3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C8C3-432F-47F1-8B7D-96C6BD53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BBB9E-FB63-4A04-905B-69EF135F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2641A-D662-476A-B1EE-29B0C099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45723-324F-4FF6-A438-EBFFCB67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96CBF-AEEB-441C-BFE2-3011FB3C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8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BC56F-CDA7-4DC5-BFFF-2A9FE38F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02B8F-21D1-4678-A43C-F99FDF96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CA275-D97A-4602-B9FB-9B065CB9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1AF79-6CC8-4080-AD2A-BEA7ED5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9F488-4432-4BA7-9B10-676EF599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DC016-8E1A-448C-BA77-61EB1859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FA092-C609-4B5D-AA74-D87BC08E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709B0-E10C-415E-A239-1EAE48D1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3D787-7791-4DB3-B9CC-A51F5A7D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B41D4-2ACE-41CA-A846-194354015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6711AC-A458-4F76-AC5F-09FBB1FF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9C9940-9423-4278-845A-25C23363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3F51D2-E43F-4E06-B4CC-5689C773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C671B-5942-437C-A182-5C5278AF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0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B0251-49D2-4733-9A5D-7DD7963A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1CFC55-C38B-4962-AC98-DCE0D96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77B04-731E-4D1D-9BD4-8A4A019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AE09-CC8B-404D-B4E7-015C844E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6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841960-0476-465F-BF48-4ACD89DE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D1D897-C01B-4635-A782-7948E158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C54DE-E6C6-4DD2-A9CC-9430B6BB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08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1AF6-A526-49C9-A4FB-1E512356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4F435-EDA0-468A-A0B9-0429D458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178B62-058F-4F64-8049-8944F63F9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7C5F2-F7A0-4A95-B769-E8A0685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E174E-1A2D-41A7-AE4D-CF1D3E6A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3F0DD-86C9-4965-8224-96EBF2E2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42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79C0-3BF3-4AAE-9109-A3FC4A2C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1BB5C8-4788-402B-B959-437CF7245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43CB3B-B9DD-43B3-A2B1-E254A2377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A006D-9C55-41E6-9E55-0296AB1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81B9B6-EFAB-4192-BE38-21553CF9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15F9E-0F71-4B47-B041-16FDEA3F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51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F6FBF9-CA21-42AB-9F98-E8B5A9B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8B0F9-3396-454D-BF19-5061F667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ECCCCC-A48D-4E8D-91FE-BD7C9A312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F22F-8E79-4BFF-B3AA-7A62DBC268E8}" type="datetimeFigureOut">
              <a:rPr lang="es-CO" smtClean="0"/>
              <a:t>18/12/2020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4D5F5-9FA0-4BE5-9828-D63334DB3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BCE27-BE8C-4C8E-B2E2-D9EE7167E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1FC1-48D1-4678-AB6D-6C6F8ECBA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9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1D3D47-5F60-4D6C-8298-320FFFDE8832}"/>
              </a:ext>
            </a:extLst>
          </p:cNvPr>
          <p:cNvSpPr txBox="1"/>
          <p:nvPr/>
        </p:nvSpPr>
        <p:spPr>
          <a:xfrm>
            <a:off x="552659" y="592853"/>
            <a:ext cx="3223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/>
              <a:t>Login Usuario</a:t>
            </a:r>
          </a:p>
          <a:p>
            <a:pPr marL="342900" indent="-342900">
              <a:buFontTx/>
              <a:buAutoNum type="arabicPeriod"/>
            </a:pPr>
            <a:r>
              <a:rPr lang="es-CO" dirty="0"/>
              <a:t>Home</a:t>
            </a:r>
          </a:p>
          <a:p>
            <a:pPr marL="342900" indent="-342900">
              <a:buAutoNum type="arabicPeriod"/>
            </a:pPr>
            <a:r>
              <a:rPr lang="es-CO" dirty="0"/>
              <a:t>Recuperar Contraseña</a:t>
            </a:r>
          </a:p>
          <a:p>
            <a:pPr marL="342900" indent="-342900">
              <a:buFontTx/>
              <a:buAutoNum type="arabicPeriod"/>
            </a:pPr>
            <a:r>
              <a:rPr lang="es-CO" dirty="0"/>
              <a:t>Buscar Producto</a:t>
            </a:r>
          </a:p>
          <a:p>
            <a:pPr marL="342900" indent="-342900">
              <a:buAutoNum type="arabicPeriod"/>
            </a:pPr>
            <a:r>
              <a:rPr lang="es-CO" dirty="0"/>
              <a:t>Crear Usuario (</a:t>
            </a:r>
            <a:r>
              <a:rPr lang="es-CO" dirty="0" err="1"/>
              <a:t>Admin</a:t>
            </a:r>
            <a:r>
              <a:rPr lang="es-CO" dirty="0"/>
              <a:t>)</a:t>
            </a:r>
          </a:p>
          <a:p>
            <a:pPr marL="342900" indent="-342900">
              <a:buAutoNum type="arabicPeriod"/>
            </a:pPr>
            <a:r>
              <a:rPr lang="es-CO" dirty="0"/>
              <a:t>Crear producto</a:t>
            </a:r>
          </a:p>
          <a:p>
            <a:pPr marL="342900" indent="-342900">
              <a:buAutoNum type="arabicPeriod"/>
            </a:pPr>
            <a:r>
              <a:rPr lang="es-CO" dirty="0"/>
              <a:t>Modificar inventario</a:t>
            </a:r>
          </a:p>
          <a:p>
            <a:pPr marL="342900" indent="-342900">
              <a:buAutoNum type="arabicPeriod"/>
            </a:pPr>
            <a:r>
              <a:rPr lang="es-CO" dirty="0"/>
              <a:t>Actualizar/Eliminar producto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A8FE3E2-9D21-4855-B8BE-AD544A9A9887}"/>
              </a:ext>
            </a:extLst>
          </p:cNvPr>
          <p:cNvSpPr/>
          <p:nvPr/>
        </p:nvSpPr>
        <p:spPr>
          <a:xfrm>
            <a:off x="787923" y="3126930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A9E30BF-1208-4E87-8EF7-2AD02FA20138}"/>
              </a:ext>
            </a:extLst>
          </p:cNvPr>
          <p:cNvSpPr/>
          <p:nvPr/>
        </p:nvSpPr>
        <p:spPr>
          <a:xfrm>
            <a:off x="1702319" y="3130667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CD5A4C0-FD16-41AB-B58F-4A8A19C9B60C}"/>
              </a:ext>
            </a:extLst>
          </p:cNvPr>
          <p:cNvSpPr/>
          <p:nvPr/>
        </p:nvSpPr>
        <p:spPr>
          <a:xfrm>
            <a:off x="2851970" y="3126930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7F185E4-70E6-4894-B509-132BE833E1E8}"/>
              </a:ext>
            </a:extLst>
          </p:cNvPr>
          <p:cNvSpPr/>
          <p:nvPr/>
        </p:nvSpPr>
        <p:spPr>
          <a:xfrm>
            <a:off x="787923" y="4112894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68811A2-8F8E-4B24-94B0-B31142155F02}"/>
              </a:ext>
            </a:extLst>
          </p:cNvPr>
          <p:cNvSpPr/>
          <p:nvPr/>
        </p:nvSpPr>
        <p:spPr>
          <a:xfrm>
            <a:off x="2847827" y="3819934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30CFB6-F375-49C6-8135-92C6AD8E7EEA}"/>
              </a:ext>
            </a:extLst>
          </p:cNvPr>
          <p:cNvSpPr/>
          <p:nvPr/>
        </p:nvSpPr>
        <p:spPr>
          <a:xfrm>
            <a:off x="2847827" y="4478096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41E7AEC-EA29-495A-9CD4-CFBA438CA7EE}"/>
              </a:ext>
            </a:extLst>
          </p:cNvPr>
          <p:cNvSpPr/>
          <p:nvPr/>
        </p:nvSpPr>
        <p:spPr>
          <a:xfrm>
            <a:off x="2852932" y="5101093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7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97F1247-0E9F-4D55-A4AE-88F1D005C744}"/>
              </a:ext>
            </a:extLst>
          </p:cNvPr>
          <p:cNvSpPr/>
          <p:nvPr/>
        </p:nvSpPr>
        <p:spPr>
          <a:xfrm>
            <a:off x="2847827" y="5724090"/>
            <a:ext cx="462224" cy="582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/>
              <a:t>8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87E040B-E323-4F34-A96F-D6EB296B0F1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50147" y="3418332"/>
            <a:ext cx="452172" cy="3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347EFF2-FA98-4C89-A94F-97C951C5829D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019035" y="3709733"/>
            <a:ext cx="0" cy="403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248F8DD-AF7E-49FC-A6C4-4B453935A27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2164543" y="3418332"/>
            <a:ext cx="687427" cy="3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2EC263E-F67A-48C6-B9A1-1403C1F9742E}"/>
              </a:ext>
            </a:extLst>
          </p:cNvPr>
          <p:cNvCxnSpPr>
            <a:stCxn id="6" idx="5"/>
            <a:endCxn id="9" idx="2"/>
          </p:cNvCxnSpPr>
          <p:nvPr/>
        </p:nvCxnSpPr>
        <p:spPr>
          <a:xfrm>
            <a:off x="2096852" y="3628120"/>
            <a:ext cx="750975" cy="483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29E1375-66F8-4725-AD17-CA787200713D}"/>
              </a:ext>
            </a:extLst>
          </p:cNvPr>
          <p:cNvCxnSpPr>
            <a:cxnSpLocks/>
            <a:stCxn id="6" idx="5"/>
            <a:endCxn id="10" idx="2"/>
          </p:cNvCxnSpPr>
          <p:nvPr/>
        </p:nvCxnSpPr>
        <p:spPr>
          <a:xfrm>
            <a:off x="2096852" y="3628120"/>
            <a:ext cx="750975" cy="1141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55258EA-16AE-4D51-8512-6B22C16FC817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2096852" y="3628120"/>
            <a:ext cx="756080" cy="1764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D8BD87B-BD00-48BF-987A-EF9EA9D39E68}"/>
              </a:ext>
            </a:extLst>
          </p:cNvPr>
          <p:cNvCxnSpPr>
            <a:stCxn id="6" idx="4"/>
            <a:endCxn id="37" idx="2"/>
          </p:cNvCxnSpPr>
          <p:nvPr/>
        </p:nvCxnSpPr>
        <p:spPr>
          <a:xfrm>
            <a:off x="1933431" y="3713470"/>
            <a:ext cx="914396" cy="2302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BC20224-1EB3-453E-A6B7-FCAD1EFD660A}"/>
              </a:ext>
            </a:extLst>
          </p:cNvPr>
          <p:cNvSpPr/>
          <p:nvPr/>
        </p:nvSpPr>
        <p:spPr>
          <a:xfrm>
            <a:off x="5446207" y="783772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Login Usuario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FC175D3-4290-4BB8-979F-6561AD467E27}"/>
              </a:ext>
            </a:extLst>
          </p:cNvPr>
          <p:cNvSpPr/>
          <p:nvPr/>
        </p:nvSpPr>
        <p:spPr>
          <a:xfrm>
            <a:off x="7224765" y="874207"/>
            <a:ext cx="1145512" cy="452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Recuperar Contraseña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37CE0DB-E778-4632-BB6C-9480B5E6670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591719" y="1100295"/>
            <a:ext cx="633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8B9CD3-A5BB-432A-A664-B72E84004DE5}"/>
              </a:ext>
            </a:extLst>
          </p:cNvPr>
          <p:cNvSpPr/>
          <p:nvPr/>
        </p:nvSpPr>
        <p:spPr>
          <a:xfrm>
            <a:off x="5446207" y="1947982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Home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B4E6A2E-0E2D-4D37-A632-85D60484368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18963" y="1416818"/>
            <a:ext cx="0" cy="531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05D1FA2-D76D-4D0C-9E08-F3A730B05098}"/>
              </a:ext>
            </a:extLst>
          </p:cNvPr>
          <p:cNvSpPr/>
          <p:nvPr/>
        </p:nvSpPr>
        <p:spPr>
          <a:xfrm>
            <a:off x="1609412" y="3643927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Buscar Producto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95DF249-2A34-48EF-BDA5-10E06C96F00B}"/>
              </a:ext>
            </a:extLst>
          </p:cNvPr>
          <p:cNvSpPr/>
          <p:nvPr/>
        </p:nvSpPr>
        <p:spPr>
          <a:xfrm>
            <a:off x="3667649" y="3643642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 Usuario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F8C8626-018E-434C-9185-C6AE88846729}"/>
              </a:ext>
            </a:extLst>
          </p:cNvPr>
          <p:cNvSpPr/>
          <p:nvPr/>
        </p:nvSpPr>
        <p:spPr>
          <a:xfrm>
            <a:off x="5446207" y="3643642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E772701-BD31-40EE-A8A5-B55D5D7F74B0}"/>
              </a:ext>
            </a:extLst>
          </p:cNvPr>
          <p:cNvSpPr/>
          <p:nvPr/>
        </p:nvSpPr>
        <p:spPr>
          <a:xfrm>
            <a:off x="7224765" y="3643642"/>
            <a:ext cx="114551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Modificar Inventario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248478E-8A8E-4BA4-A47E-DC2D5132C592}"/>
              </a:ext>
            </a:extLst>
          </p:cNvPr>
          <p:cNvSpPr/>
          <p:nvPr/>
        </p:nvSpPr>
        <p:spPr>
          <a:xfrm>
            <a:off x="9003322" y="3643642"/>
            <a:ext cx="1959429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Actualizar/Eliminar producto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9093F4D9-B81C-4A4B-B3DD-B1A25735D3C3}"/>
              </a:ext>
            </a:extLst>
          </p:cNvPr>
          <p:cNvCxnSpPr>
            <a:stCxn id="12" idx="1"/>
            <a:endCxn id="16" idx="0"/>
          </p:cNvCxnSpPr>
          <p:nvPr/>
        </p:nvCxnSpPr>
        <p:spPr>
          <a:xfrm rot="10800000" flipV="1">
            <a:off x="2182169" y="2264505"/>
            <a:ext cx="3264039" cy="13794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E37B3728-8A05-4026-B2F9-06219C3BCB9D}"/>
              </a:ext>
            </a:extLst>
          </p:cNvPr>
          <p:cNvCxnSpPr>
            <a:stCxn id="12" idx="1"/>
            <a:endCxn id="17" idx="0"/>
          </p:cNvCxnSpPr>
          <p:nvPr/>
        </p:nvCxnSpPr>
        <p:spPr>
          <a:xfrm rot="10800000" flipV="1">
            <a:off x="4240405" y="2264504"/>
            <a:ext cx="1205802" cy="13791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A57676D-ED32-4D65-9A4B-86DEFC8A71BA}"/>
              </a:ext>
            </a:extLst>
          </p:cNvPr>
          <p:cNvCxnSpPr>
            <a:stCxn id="12" idx="3"/>
            <a:endCxn id="20" idx="0"/>
          </p:cNvCxnSpPr>
          <p:nvPr/>
        </p:nvCxnSpPr>
        <p:spPr>
          <a:xfrm>
            <a:off x="6591719" y="2264505"/>
            <a:ext cx="3391318" cy="13791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CE847A33-C6D8-4663-86C2-39E5FB39FFCD}"/>
              </a:ext>
            </a:extLst>
          </p:cNvPr>
          <p:cNvCxnSpPr>
            <a:cxnSpLocks/>
            <a:stCxn id="12" idx="3"/>
            <a:endCxn id="19" idx="0"/>
          </p:cNvCxnSpPr>
          <p:nvPr/>
        </p:nvCxnSpPr>
        <p:spPr>
          <a:xfrm>
            <a:off x="6591719" y="2264505"/>
            <a:ext cx="1205802" cy="13791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046A6857-1FA8-4EF4-82DB-6A48BD331CF9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5487656" y="3112335"/>
            <a:ext cx="1062614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25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VILLAMIZAR</dc:creator>
  <cp:lastModifiedBy>carlos VILLAMIZAR</cp:lastModifiedBy>
  <cp:revision>4</cp:revision>
  <dcterms:created xsi:type="dcterms:W3CDTF">2020-12-18T13:01:05Z</dcterms:created>
  <dcterms:modified xsi:type="dcterms:W3CDTF">2020-12-18T13:33:34Z</dcterms:modified>
</cp:coreProperties>
</file>