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2" r:id="rId4"/>
    <p:sldMasterId id="2147483798" r:id="rId5"/>
  </p:sldMasterIdLst>
  <p:notesMasterIdLst>
    <p:notesMasterId r:id="rId7"/>
  </p:notesMasterIdLst>
  <p:handoutMasterIdLst>
    <p:handoutMasterId r:id="rId8"/>
  </p:handoutMasterIdLst>
  <p:sldIdLst>
    <p:sldId id="516" r:id="rId6"/>
  </p:sldIdLst>
  <p:sldSz cx="12192000" cy="6858000"/>
  <p:notesSz cx="6858000" cy="9144000"/>
  <p:embeddedFontLst>
    <p:embeddedFont>
      <p:font typeface="ING Me" panose="02000506040000020004" pitchFamily="2" charset="0"/>
      <p:regular r:id="rId9"/>
      <p:bold r:id="rId10"/>
      <p:italic r:id="rId11"/>
      <p:boldItalic r:id="rId12"/>
    </p:embeddedFont>
  </p:embeddedFontLst>
  <p:custDataLst>
    <p:tags r:id="rId13"/>
  </p:custDataLst>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uwman, R. (Remke)" initials="RB" lastIdx="68" clrIdx="0"/>
  <p:cmAuthor id="2" name="CAV2" initials="C" lastIdx="5" clrIdx="1"/>
  <p:cmAuthor id="3" name="CAV.nl" initials="CAV" lastIdx="1" clrIdx="2">
    <p:extLst>
      <p:ext uri="{19B8F6BF-5375-455C-9EA6-DF929625EA0E}">
        <p15:presenceInfo xmlns:p15="http://schemas.microsoft.com/office/powerpoint/2012/main" userId="CAV.nl" providerId="None"/>
      </p:ext>
    </p:extLst>
  </p:cmAuthor>
  <p:cmAuthor id="4" name="Panneman, A. (Bert)" initials="PA(" lastIdx="1" clrIdx="3">
    <p:extLst>
      <p:ext uri="{19B8F6BF-5375-455C-9EA6-DF929625EA0E}">
        <p15:presenceInfo xmlns:p15="http://schemas.microsoft.com/office/powerpoint/2012/main" userId="S::Bert.Panneman@ing.com::35db2cae-8697-4a52-8d02-8b31de488b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651"/>
    <a:srgbClr val="D7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07AF9EF-7F60-4BE2-B048-E21843C071CA}">
  <a:tblStyle styleId="{C07AF9EF-7F60-4BE2-B048-E21843C071CA}" styleName="ING Default Table">
    <a:tblBg>
      <a:effect>
        <a:effectLst/>
      </a:effect>
    </a:tblBg>
    <a:wholeTbl>
      <a:tcTxStyle b="off" i="off">
        <a:fontRef idx="minor"/>
        <a:srgbClr val="333333">
          <a:alpha val="100000"/>
        </a:srgbClr>
      </a:tcTxStyle>
      <a:tcStyle>
        <a:tcBdr>
          <a:left>
            <a:ln>
              <a:noFill/>
            </a:ln>
          </a:left>
          <a:right>
            <a:ln>
              <a:noFill/>
            </a:ln>
          </a:right>
          <a:top>
            <a:ln>
              <a:noFill/>
            </a:ln>
          </a:top>
          <a:bottom>
            <a:ln w="10000">
              <a:solidFill>
                <a:srgbClr val="E1E1E1">
                  <a:alpha val="100000"/>
                </a:srgbClr>
              </a:solidFill>
            </a:ln>
          </a:bottom>
          <a:insideH>
            <a:ln w="10000">
              <a:solidFill>
                <a:srgbClr val="E1E1E1">
                  <a:alpha val="100000"/>
                </a:srgbClr>
              </a:solidFill>
            </a:ln>
          </a:insideH>
          <a:insideV>
            <a:ln>
              <a:noFill/>
            </a:ln>
          </a:insideV>
          <a:tl2br>
            <a:ln>
              <a:noFill/>
            </a:ln>
          </a:tl2br>
          <a:tr2bl>
            <a:ln>
              <a:noFill/>
            </a:ln>
          </a:tr2bl>
        </a:tcBdr>
        <a:fill>
          <a:solidFill>
            <a:srgbClr val="FFFFFF">
              <a:alpha val="100000"/>
            </a:srgbClr>
          </a:solidFill>
        </a:fill>
      </a:tcStyle>
    </a:wholeTbl>
    <a:lastRow>
      <a:tcTxStyle b="off" i="off">
        <a:fontRef idx="minor"/>
        <a:srgbClr val="333333">
          <a:alpha val="100000"/>
        </a:srgbClr>
      </a:tcTxStyle>
      <a:tcStyle>
        <a:tcBdr/>
        <a:fill>
          <a:solidFill>
            <a:srgbClr val="E1E1E1">
              <a:alpha val="100000"/>
            </a:srgbClr>
          </a:solidFill>
        </a:fill>
      </a:tcStyle>
    </a:lastRow>
    <a:firstRow>
      <a:tcTxStyle b="off" i="off">
        <a:fontRef idx="minor"/>
        <a:srgbClr val="FFFFFF">
          <a:alpha val="100000"/>
        </a:srgbClr>
      </a:tcTxStyle>
      <a:tcStyle>
        <a:tcBdr/>
        <a:fill>
          <a:solidFill>
            <a:srgbClr val="FF6200"/>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67" autoAdjust="0"/>
    <p:restoredTop sz="96150" autoAdjust="0"/>
  </p:normalViewPr>
  <p:slideViewPr>
    <p:cSldViewPr snapToGrid="0" showGuides="1">
      <p:cViewPr>
        <p:scale>
          <a:sx n="90" d="100"/>
          <a:sy n="90" d="100"/>
        </p:scale>
        <p:origin x="1624" y="856"/>
      </p:cViewPr>
      <p:guideLst/>
    </p:cSldViewPr>
  </p:slideViewPr>
  <p:outlineViewPr>
    <p:cViewPr>
      <p:scale>
        <a:sx n="33" d="100"/>
        <a:sy n="33" d="100"/>
      </p:scale>
      <p:origin x="0" y="-16206"/>
    </p:cViewPr>
  </p:outlineViewPr>
  <p:notesTextViewPr>
    <p:cViewPr>
      <p:scale>
        <a:sx n="125" d="100"/>
        <a:sy n="125" d="100"/>
      </p:scale>
      <p:origin x="0" y="0"/>
    </p:cViewPr>
  </p:notesTextViewPr>
  <p:sorterViewPr>
    <p:cViewPr>
      <p:scale>
        <a:sx n="100" d="100"/>
        <a:sy n="100" d="100"/>
      </p:scale>
      <p:origin x="0" y="0"/>
    </p:cViewPr>
  </p:sorterViewPr>
  <p:notesViewPr>
    <p:cSldViewPr snapToGrid="0" showGuides="1">
      <p:cViewPr varScale="1">
        <p:scale>
          <a:sx n="80" d="100"/>
          <a:sy n="80" d="100"/>
        </p:scale>
        <p:origin x="391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font" Target="fonts/font3.fntdata"/><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font" Target="fonts/font1.fntdata"/><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latin typeface="ING Me" pitchFamily="2"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9DD6AA-DA07-4B49-84C4-DD15DC5E0A8E}" type="datetimeFigureOut">
              <a:rPr lang="en-GB" smtClean="0">
                <a:latin typeface="ING Me" pitchFamily="2" charset="0"/>
              </a:rPr>
              <a:t>08/02/2023</a:t>
            </a:fld>
            <a:endParaRPr lang="en-GB">
              <a:latin typeface="ING Me" pitchFamily="2"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latin typeface="ING Me" pitchFamily="2" charset="0"/>
            </a:endParaRPr>
          </a:p>
        </p:txBody>
      </p:sp>
    </p:spTree>
    <p:extLst>
      <p:ext uri="{BB962C8B-B14F-4D97-AF65-F5344CB8AC3E}">
        <p14:creationId xmlns:p14="http://schemas.microsoft.com/office/powerpoint/2010/main" val="2895273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0"/>
            <a:ext cx="4966198" cy="324000"/>
          </a:xfrm>
          <a:prstGeom prst="rect">
            <a:avLst/>
          </a:prstGeom>
        </p:spPr>
        <p:txBody>
          <a:bodyPr vert="horz" lIns="91440" tIns="45720" rIns="91440" bIns="45720" rtlCol="0"/>
          <a:lstStyle>
            <a:lvl1pPr algn="l">
              <a:defRPr sz="1000">
                <a:latin typeface="+mn-lt"/>
              </a:defRPr>
            </a:lvl1pPr>
          </a:lstStyle>
          <a:p>
            <a:endParaRPr lang="en-GB" dirty="0"/>
          </a:p>
        </p:txBody>
      </p:sp>
      <p:sp>
        <p:nvSpPr>
          <p:cNvPr id="3" name="Date Placeholder 2"/>
          <p:cNvSpPr>
            <a:spLocks noGrp="1"/>
          </p:cNvSpPr>
          <p:nvPr>
            <p:ph type="dt" idx="1"/>
          </p:nvPr>
        </p:nvSpPr>
        <p:spPr>
          <a:xfrm>
            <a:off x="5778000" y="0"/>
            <a:ext cx="1080000" cy="324000"/>
          </a:xfrm>
          <a:prstGeom prst="rect">
            <a:avLst/>
          </a:prstGeom>
        </p:spPr>
        <p:txBody>
          <a:bodyPr vert="horz" lIns="91440" tIns="45720" rIns="91440" bIns="45720" rtlCol="0"/>
          <a:lstStyle>
            <a:lvl1pPr algn="r">
              <a:defRPr sz="1000">
                <a:latin typeface="+mn-lt"/>
              </a:defRPr>
            </a:lvl1pPr>
          </a:lstStyle>
          <a:p>
            <a:fld id="{B6962210-35F6-42EB-A3B8-FCE6E13B30BA}" type="datetimeFigureOut">
              <a:rPr lang="en-GB" smtClean="0"/>
              <a:pPr/>
              <a:t>08/02/2023</a:t>
            </a:fld>
            <a:endParaRPr lang="en-GB"/>
          </a:p>
        </p:txBody>
      </p:sp>
      <p:sp>
        <p:nvSpPr>
          <p:cNvPr id="5" name="Notes Placeholder 4"/>
          <p:cNvSpPr>
            <a:spLocks noGrp="1"/>
          </p:cNvSpPr>
          <p:nvPr>
            <p:ph type="body" sz="quarter" idx="3"/>
          </p:nvPr>
        </p:nvSpPr>
        <p:spPr>
          <a:xfrm>
            <a:off x="685800" y="3938589"/>
            <a:ext cx="5486400" cy="4746624"/>
          </a:xfrm>
          <a:prstGeom prst="rect">
            <a:avLst/>
          </a:prstGeom>
        </p:spPr>
        <p:txBody>
          <a:bodyPr vert="horz" lIns="0" tIns="0" rIns="0" bIns="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685799" y="8856661"/>
            <a:ext cx="4966199" cy="252000"/>
          </a:xfrm>
          <a:prstGeom prst="rect">
            <a:avLst/>
          </a:prstGeom>
        </p:spPr>
        <p:txBody>
          <a:bodyPr vert="horz" lIns="91440" tIns="45720" rIns="91440" bIns="45720" rtlCol="0" anchor="t" anchorCtr="0"/>
          <a:lstStyle>
            <a:lvl1pPr algn="l">
              <a:defRPr sz="1000">
                <a:latin typeface="+mn-lt"/>
              </a:defRPr>
            </a:lvl1pPr>
          </a:lstStyle>
          <a:p>
            <a:endParaRPr lang="en-GB" dirty="0"/>
          </a:p>
        </p:txBody>
      </p:sp>
      <p:sp>
        <p:nvSpPr>
          <p:cNvPr id="7" name="Slide Number Placeholder 6"/>
          <p:cNvSpPr>
            <a:spLocks noGrp="1"/>
          </p:cNvSpPr>
          <p:nvPr>
            <p:ph type="sldNum" sz="quarter" idx="5"/>
          </p:nvPr>
        </p:nvSpPr>
        <p:spPr>
          <a:xfrm>
            <a:off x="5778000" y="8856661"/>
            <a:ext cx="1080000" cy="252000"/>
          </a:xfrm>
          <a:prstGeom prst="rect">
            <a:avLst/>
          </a:prstGeom>
        </p:spPr>
        <p:txBody>
          <a:bodyPr vert="horz" lIns="91440" tIns="45720" rIns="91440" bIns="45720" rtlCol="0" anchor="t" anchorCtr="0"/>
          <a:lstStyle>
            <a:lvl1pPr algn="r">
              <a:defRPr sz="1000">
                <a:latin typeface="+mn-lt"/>
              </a:defRPr>
            </a:lvl1pPr>
          </a:lstStyle>
          <a:p>
            <a:fld id="{E762DFE1-544E-4AD0-8AE2-9ADF9877B110}" type="slidenum">
              <a:rPr lang="en-GB" smtClean="0"/>
              <a:pPr/>
              <a:t>‹#›</a:t>
            </a:fld>
            <a:endParaRPr lang="en-GB" dirty="0"/>
          </a:p>
        </p:txBody>
      </p:sp>
      <p:sp>
        <p:nvSpPr>
          <p:cNvPr id="8" name="Slide Image Placeholder 7"/>
          <p:cNvSpPr>
            <a:spLocks noGrp="1" noRot="1" noChangeAspect="1"/>
          </p:cNvSpPr>
          <p:nvPr>
            <p:ph type="sldImg" idx="2"/>
          </p:nvPr>
        </p:nvSpPr>
        <p:spPr>
          <a:xfrm>
            <a:off x="685800" y="681041"/>
            <a:ext cx="5486400" cy="3086100"/>
          </a:xfrm>
          <a:prstGeom prst="rect">
            <a:avLst/>
          </a:prstGeom>
          <a:noFill/>
          <a:ln w="12700">
            <a:solidFill>
              <a:prstClr val="black"/>
            </a:solidFill>
          </a:ln>
        </p:spPr>
        <p:txBody>
          <a:bodyPr vert="horz" lIns="91440" tIns="45720" rIns="91440" bIns="45720" rtlCol="0" anchor="ctr"/>
          <a:lstStyle/>
          <a:p>
            <a:endParaRPr lang="en-GB"/>
          </a:p>
        </p:txBody>
      </p:sp>
    </p:spTree>
    <p:extLst>
      <p:ext uri="{BB962C8B-B14F-4D97-AF65-F5344CB8AC3E}">
        <p14:creationId xmlns:p14="http://schemas.microsoft.com/office/powerpoint/2010/main" val="3708337847"/>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10000"/>
      </a:lnSpc>
      <a:defRPr sz="1400" kern="1200">
        <a:solidFill>
          <a:schemeClr val="tx1"/>
        </a:solidFill>
        <a:latin typeface="+mn-lt"/>
        <a:ea typeface="+mn-ea"/>
        <a:cs typeface="+mn-cs"/>
      </a:defRPr>
    </a:lvl1pPr>
    <a:lvl2pPr marL="174625"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2pPr>
    <a:lvl3pPr marL="360363"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3pPr>
    <a:lvl4pPr marL="53498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4pPr>
    <a:lvl5pPr marL="71913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376" userDrawn="1">
          <p15:clr>
            <a:srgbClr val="F26B43"/>
          </p15:clr>
        </p15:guide>
        <p15:guide id="2" orient="horz" pos="432" userDrawn="1">
          <p15:clr>
            <a:srgbClr val="F26B43"/>
          </p15:clr>
        </p15:guide>
        <p15:guide id="3" orient="horz" pos="2481" userDrawn="1">
          <p15:clr>
            <a:srgbClr val="F26B43"/>
          </p15:clr>
        </p15:guide>
      </p15:sldGuideLst>
    </p:ext>
  </p:extLst>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4.png"/><Relationship Id="rId3" Type="http://schemas.openxmlformats.org/officeDocument/2006/relationships/hyperlink" Target="http://www.slideshare.net/ing" TargetMode="External"/><Relationship Id="rId7" Type="http://schemas.openxmlformats.org/officeDocument/2006/relationships/hyperlink" Target="http://www.linkedin.com/company/ing" TargetMode="External"/><Relationship Id="rId12" Type="http://schemas.openxmlformats.org/officeDocument/2006/relationships/hyperlink" Target="http://www.facebook.com/ING" TargetMode="External"/><Relationship Id="rId17" Type="http://schemas.openxmlformats.org/officeDocument/2006/relationships/hyperlink" Target="https://medium.com/ing-blog" TargetMode="External"/><Relationship Id="rId2" Type="http://schemas.openxmlformats.org/officeDocument/2006/relationships/image" Target="../media/image19.png"/><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21.png"/><Relationship Id="rId11" Type="http://schemas.openxmlformats.org/officeDocument/2006/relationships/image" Target="../media/image23.png"/><Relationship Id="rId5" Type="http://schemas.openxmlformats.org/officeDocument/2006/relationships/image" Target="../media/image20.png"/><Relationship Id="rId15" Type="http://schemas.openxmlformats.org/officeDocument/2006/relationships/hyperlink" Target="http://www.ing.com/" TargetMode="External"/><Relationship Id="rId10" Type="http://schemas.openxmlformats.org/officeDocument/2006/relationships/hyperlink" Target="http://www.flickr.com/inggroup" TargetMode="External"/><Relationship Id="rId4" Type="http://schemas.openxmlformats.org/officeDocument/2006/relationships/hyperlink" Target="http://www.twitter.com/ING_news" TargetMode="External"/><Relationship Id="rId9" Type="http://schemas.openxmlformats.org/officeDocument/2006/relationships/hyperlink" Target="http://www.youtube.com/ING" TargetMode="External"/><Relationship Id="rId14" Type="http://schemas.openxmlformats.org/officeDocument/2006/relationships/image" Target="../media/image25.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image" Target="../media/image5.png"/><Relationship Id="rId11" Type="http://schemas.openxmlformats.org/officeDocument/2006/relationships/image" Target="../media/image13.svg"/><Relationship Id="rId5" Type="http://schemas.openxmlformats.org/officeDocument/2006/relationships/image" Target="../media/image4.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6.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3.svg"/><Relationship Id="rId5" Type="http://schemas.openxmlformats.org/officeDocument/2006/relationships/image" Target="../media/image4.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p:bg bwMode="gray">
      <p:bgRef idx="1001">
        <a:schemeClr val="bg1"/>
      </p:bgRef>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11F7044-53C5-45DA-A597-72E1133FB73A}"/>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54D770-4CFD-4C03-BE25-4A75453EF4B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3" name="ING identifier">
            <a:extLst>
              <a:ext uri="{FF2B5EF4-FFF2-40B4-BE49-F238E27FC236}">
                <a16:creationId xmlns:a16="http://schemas.microsoft.com/office/drawing/2014/main" id="{F6F79742-9DF4-4F22-84F9-697F46AA2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56" y="5583600"/>
            <a:ext cx="5256000" cy="294302"/>
          </a:xfrm>
        </p:spPr>
        <p:txBody>
          <a:bodyPr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56" y="5277600"/>
            <a:ext cx="5256000" cy="294302"/>
          </a:xfrm>
        </p:spPr>
        <p:txBody>
          <a:bodyPr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88895" y="2447999"/>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5" y="1634399"/>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defRPr>
            </a:lvl1pPr>
          </a:lstStyle>
          <a:p>
            <a:r>
              <a:rPr lang="en-GB" noProof="0" dirty="0"/>
              <a:t>Click to add title</a:t>
            </a:r>
          </a:p>
        </p:txBody>
      </p:sp>
      <p:sp>
        <p:nvSpPr>
          <p:cNvPr id="21" name="Project Placeholder">
            <a:extLst>
              <a:ext uri="{FF2B5EF4-FFF2-40B4-BE49-F238E27FC236}">
                <a16:creationId xmlns:a16="http://schemas.microsoft.com/office/drawing/2014/main" id="{A3BD01F9-A9C7-4355-A0CB-7252C65AEF88}"/>
              </a:ext>
            </a:extLst>
          </p:cNvPr>
          <p:cNvSpPr>
            <a:spLocks noGrp="1" noChangeAspect="1"/>
          </p:cNvSpPr>
          <p:nvPr>
            <p:ph type="pic" sz="quarter" idx="16" hasCustomPrompt="1"/>
          </p:nvPr>
        </p:nvSpPr>
        <p:spPr>
          <a:xfrm>
            <a:off x="658798" y="5896309"/>
            <a:ext cx="3857454"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0" name="TextBox 9">
            <a:extLst>
              <a:ext uri="{FF2B5EF4-FFF2-40B4-BE49-F238E27FC236}">
                <a16:creationId xmlns:a16="http://schemas.microsoft.com/office/drawing/2014/main" id="{3824EE40-67F0-44BB-B2EB-D22DE201FA03}"/>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2686825790"/>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515CBA26-4510-4A9C-B080-4211950399FD}"/>
              </a:ext>
            </a:extLst>
          </p:cNvPr>
          <p:cNvSpPr>
            <a:spLocks noGrp="1"/>
          </p:cNvSpPr>
          <p:nvPr>
            <p:ph type="ftr" sz="quarter" idx="1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1DDC45C2-05A9-46EA-B276-6A874E5C1E4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11" name="Text Placeholder 10">
            <a:extLst>
              <a:ext uri="{FF2B5EF4-FFF2-40B4-BE49-F238E27FC236}">
                <a16:creationId xmlns:a16="http://schemas.microsoft.com/office/drawing/2014/main" id="{6BA07CBC-1D3E-422E-A575-116DF6809A5F}"/>
              </a:ext>
            </a:extLst>
          </p:cNvPr>
          <p:cNvSpPr>
            <a:spLocks noGrp="1"/>
          </p:cNvSpPr>
          <p:nvPr>
            <p:ph type="body" sz="quarter" idx="13" hasCustomPrompt="1"/>
          </p:nvPr>
        </p:nvSpPr>
        <p:spPr bwMode="auto">
          <a:xfrm>
            <a:off x="659008" y="1141198"/>
            <a:ext cx="10875600" cy="5058000"/>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Tree>
    <p:extLst>
      <p:ext uri="{BB962C8B-B14F-4D97-AF65-F5344CB8AC3E}">
        <p14:creationId xmlns:p14="http://schemas.microsoft.com/office/powerpoint/2010/main" val="2287731730"/>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0136ED5D-41FE-434B-8102-33405500B8E3}"/>
              </a:ext>
            </a:extLst>
          </p:cNvPr>
          <p:cNvSpPr>
            <a:spLocks noGrp="1"/>
          </p:cNvSpPr>
          <p:nvPr>
            <p:ph type="pic" sz="quarter" idx="20"/>
          </p:nvPr>
        </p:nvSpPr>
        <p:spPr bwMode="gray">
          <a:xfrm>
            <a:off x="8415482" y="1"/>
            <a:ext cx="3776519" cy="6857999"/>
          </a:xfrm>
          <a:custGeom>
            <a:avLst/>
            <a:gdLst>
              <a:gd name="connsiteX0" fmla="*/ 0 w 3776519"/>
              <a:gd name="connsiteY0" fmla="*/ 0 h 6857999"/>
              <a:gd name="connsiteX1" fmla="*/ 190493 w 3776519"/>
              <a:gd name="connsiteY1" fmla="*/ 0 h 6857999"/>
              <a:gd name="connsiteX2" fmla="*/ 914400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14400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14400" y="0"/>
                </a:lnTo>
                <a:lnTo>
                  <a:pt x="3776519" y="0"/>
                </a:lnTo>
                <a:lnTo>
                  <a:pt x="3776519" y="6857999"/>
                </a:lnTo>
                <a:lnTo>
                  <a:pt x="190491" y="6857999"/>
                </a:lnTo>
                <a:lnTo>
                  <a:pt x="116345" y="6843030"/>
                </a:lnTo>
                <a:cubicBezTo>
                  <a:pt x="47974" y="6814111"/>
                  <a:pt x="0" y="6746411"/>
                  <a:pt x="0" y="6667507"/>
                </a:cubicBezTo>
                <a:lnTo>
                  <a:pt x="0" y="914400"/>
                </a:lnTo>
                <a:lnTo>
                  <a:pt x="0" y="190493"/>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659008"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85210F25-0569-48E4-86BF-27768C680957}"/>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496741468"/>
      </p:ext>
    </p:extLst>
  </p:cSld>
  <p:clrMapOvr>
    <a:masterClrMapping/>
  </p:clrMapOvr>
  <p:extLst>
    <p:ext uri="{DCECCB84-F9BA-43D5-87BE-67443E8EF086}">
      <p15:sldGuideLst xmlns:p15="http://schemas.microsoft.com/office/powerpoint/2012/main">
        <p15:guide id="1" pos="4308" userDrawn="1">
          <p15:clr>
            <a:srgbClr val="FBAE40"/>
          </p15:clr>
        </p15:guide>
        <p15:guide id="2" pos="459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dex slide picture lef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4124163" y="6403940"/>
            <a:ext cx="6735600" cy="187200"/>
          </a:xfrm>
        </p:spPr>
        <p:txBody>
          <a:bodyPr/>
          <a:lstStyle>
            <a:lvl1pPr>
              <a:defRPr/>
            </a:lvl1pPr>
          </a:lstStyle>
          <a:p>
            <a:endParaRPr lang="en-GB" noProof="0"/>
          </a:p>
        </p:txBody>
      </p:sp>
      <p:sp>
        <p:nvSpPr>
          <p:cNvPr id="13" name="Picture Placeholder 12">
            <a:extLst>
              <a:ext uri="{FF2B5EF4-FFF2-40B4-BE49-F238E27FC236}">
                <a16:creationId xmlns:a16="http://schemas.microsoft.com/office/drawing/2014/main" id="{5B790946-B7BA-4B88-836C-B0601F7BF453}"/>
              </a:ext>
            </a:extLst>
          </p:cNvPr>
          <p:cNvSpPr>
            <a:spLocks noGrp="1"/>
          </p:cNvSpPr>
          <p:nvPr>
            <p:ph type="pic" sz="quarter" idx="20"/>
          </p:nvPr>
        </p:nvSpPr>
        <p:spPr bwMode="gray">
          <a:xfrm>
            <a:off x="-1" y="0"/>
            <a:ext cx="3776520" cy="6858000"/>
          </a:xfrm>
          <a:custGeom>
            <a:avLst/>
            <a:gdLst>
              <a:gd name="connsiteX0" fmla="*/ 0 w 3776520"/>
              <a:gd name="connsiteY0" fmla="*/ 0 h 6858000"/>
              <a:gd name="connsiteX1" fmla="*/ 3586029 w 3776520"/>
              <a:gd name="connsiteY1" fmla="*/ 0 h 6858000"/>
              <a:gd name="connsiteX2" fmla="*/ 3586034 w 3776520"/>
              <a:gd name="connsiteY2" fmla="*/ 1 h 6858000"/>
              <a:gd name="connsiteX3" fmla="*/ 3776520 w 3776520"/>
              <a:gd name="connsiteY3" fmla="*/ 1 h 6858000"/>
              <a:gd name="connsiteX4" fmla="*/ 3776520 w 3776520"/>
              <a:gd name="connsiteY4" fmla="*/ 190493 h 6858000"/>
              <a:gd name="connsiteX5" fmla="*/ 3776520 w 3776520"/>
              <a:gd name="connsiteY5" fmla="*/ 914401 h 6858000"/>
              <a:gd name="connsiteX6" fmla="*/ 3776520 w 3776520"/>
              <a:gd name="connsiteY6" fmla="*/ 6667507 h 6858000"/>
              <a:gd name="connsiteX7" fmla="*/ 3586027 w 3776520"/>
              <a:gd name="connsiteY7" fmla="*/ 6858000 h 6858000"/>
              <a:gd name="connsiteX8" fmla="*/ 0 w 377652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0" h="6858000">
                <a:moveTo>
                  <a:pt x="0" y="0"/>
                </a:moveTo>
                <a:lnTo>
                  <a:pt x="3586029" y="0"/>
                </a:lnTo>
                <a:lnTo>
                  <a:pt x="3586034" y="1"/>
                </a:lnTo>
                <a:lnTo>
                  <a:pt x="3776520" y="1"/>
                </a:lnTo>
                <a:lnTo>
                  <a:pt x="3776520" y="190493"/>
                </a:lnTo>
                <a:lnTo>
                  <a:pt x="3776520" y="914401"/>
                </a:lnTo>
                <a:lnTo>
                  <a:pt x="3776520" y="6667507"/>
                </a:lnTo>
                <a:cubicBezTo>
                  <a:pt x="3776520" y="6772713"/>
                  <a:pt x="3691233" y="6858000"/>
                  <a:pt x="3586027" y="6858000"/>
                </a:cubicBezTo>
                <a:lnTo>
                  <a:pt x="0" y="6858000"/>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4124163"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4124163"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4BEB9DAA-E55F-4181-BD9B-980BDFC351B4}"/>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769853172"/>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header oran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B4DD1A-B332-4795-A59E-FA64AB32DDCC}"/>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3" name="Slide Number Placeholder 2">
            <a:extLst>
              <a:ext uri="{FF2B5EF4-FFF2-40B4-BE49-F238E27FC236}">
                <a16:creationId xmlns:a16="http://schemas.microsoft.com/office/drawing/2014/main" id="{9C93E026-2D04-4A6A-8BE5-A11C6D229280}"/>
              </a:ext>
            </a:extLst>
          </p:cNvPr>
          <p:cNvSpPr>
            <a:spLocks noGrp="1"/>
          </p:cNvSpPr>
          <p:nvPr>
            <p:ph type="sldNum" sz="quarter" idx="11"/>
          </p:nvPr>
        </p:nvSpPr>
        <p:spPr/>
        <p:txBody>
          <a:bodyPr/>
          <a:lstStyle/>
          <a:p>
            <a:fld id="{DDD2A080-DA64-4F5C-9131-47EB793B4410}" type="slidenum">
              <a:rPr lang="en-GB" smtClean="0"/>
              <a:pPr/>
              <a:t>‹#›</a:t>
            </a:fld>
            <a:endParaRPr lang="en-GB" dirty="0"/>
          </a:p>
        </p:txBody>
      </p:sp>
      <p:sp>
        <p:nvSpPr>
          <p:cNvPr id="5" name="Title 1"/>
          <p:cNvSpPr>
            <a:spLocks noGrp="1"/>
          </p:cNvSpPr>
          <p:nvPr userDrawn="1">
            <p:ph type="ctrTitle" hasCustomPrompt="1"/>
          </p:nvPr>
        </p:nvSpPr>
        <p:spPr bwMode="gray">
          <a:xfrm>
            <a:off x="658800" y="2447999"/>
            <a:ext cx="5485801" cy="738000"/>
          </a:xfrm>
          <a:prstGeom prst="roundRect">
            <a:avLst>
              <a:gd name="adj" fmla="val 13861"/>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US" noProof="0"/>
              <a:t>Click to add chapter title</a:t>
            </a:r>
            <a:endParaRPr lang="en-GB" noProof="0" dirty="0"/>
          </a:p>
        </p:txBody>
      </p:sp>
      <p:sp>
        <p:nvSpPr>
          <p:cNvPr id="17" name="Text Placeholder 6">
            <a:extLst>
              <a:ext uri="{FF2B5EF4-FFF2-40B4-BE49-F238E27FC236}">
                <a16:creationId xmlns:a16="http://schemas.microsoft.com/office/drawing/2014/main" id="{BB9E4015-3A4E-46C3-A52A-4243EBED6321}"/>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Tree>
    <p:extLst>
      <p:ext uri="{BB962C8B-B14F-4D97-AF65-F5344CB8AC3E}">
        <p14:creationId xmlns:p14="http://schemas.microsoft.com/office/powerpoint/2010/main" val="2590487111"/>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header picture">
    <p:spTree>
      <p:nvGrpSpPr>
        <p:cNvPr id="1" name=""/>
        <p:cNvGrpSpPr/>
        <p:nvPr/>
      </p:nvGrpSpPr>
      <p:grpSpPr>
        <a:xfrm>
          <a:off x="0" y="0"/>
          <a:ext cx="0" cy="0"/>
          <a:chOff x="0" y="0"/>
          <a:chExt cx="0" cy="0"/>
        </a:xfrm>
      </p:grpSpPr>
      <p:sp>
        <p:nvSpPr>
          <p:cNvPr id="7" name="Picture Placeholder 42">
            <a:extLst>
              <a:ext uri="{FF2B5EF4-FFF2-40B4-BE49-F238E27FC236}">
                <a16:creationId xmlns:a16="http://schemas.microsoft.com/office/drawing/2014/main" id="{C6F478FA-E472-48C9-BEDB-175C654577D2}"/>
              </a:ext>
            </a:extLst>
          </p:cNvPr>
          <p:cNvSpPr>
            <a:spLocks noGrp="1"/>
          </p:cNvSpPr>
          <p:nvPr>
            <p:ph type="pic" sz="quarter" idx="17"/>
          </p:nvPr>
        </p:nvSpPr>
        <p:spPr bwMode="gray">
          <a:xfrm flipH="1">
            <a:off x="0" y="0"/>
            <a:ext cx="12192000" cy="6858000"/>
          </a:xfrm>
          <a:prstGeom prst="rect">
            <a:avLst/>
          </a:prstGeom>
          <a:solidFill>
            <a:schemeClr val="accent2">
              <a:lumMod val="20000"/>
              <a:lumOff val="80000"/>
              <a:alpha val="10000"/>
            </a:schemeClr>
          </a:solidFill>
        </p:spPr>
        <p:txBody>
          <a:bodyPr wrap="square" lIns="2880000" tIns="36000" rIns="36000" bIns="36000" anchor="ctr" anchorCtr="0">
            <a:noAutofit/>
          </a:bodyPr>
          <a:lstStyle>
            <a:lvl1pPr algn="ctr">
              <a:defRPr sz="1400" b="0"/>
            </a:lvl1pPr>
          </a:lstStyle>
          <a:p>
            <a:r>
              <a:rPr lang="en-US" noProof="0"/>
              <a:t>Click icon to add picture</a:t>
            </a:r>
            <a:endParaRPr lang="en-GB" noProof="0"/>
          </a:p>
        </p:txBody>
      </p:sp>
      <p:sp>
        <p:nvSpPr>
          <p:cNvPr id="6" name="Title Placeholder 1"/>
          <p:cNvSpPr>
            <a:spLocks noGrp="1"/>
          </p:cNvSpPr>
          <p:nvPr>
            <p:ph type="title" hasCustomPrompt="1"/>
          </p:nvPr>
        </p:nvSpPr>
        <p:spPr bwMode="gray">
          <a:xfrm>
            <a:off x="658800" y="2448000"/>
            <a:ext cx="5485801" cy="739574"/>
          </a:xfrm>
          <a:prstGeom prst="roundRect">
            <a:avLst>
              <a:gd name="adj" fmla="val 13738"/>
            </a:avLst>
          </a:prstGeom>
          <a:solidFill>
            <a:srgbClr val="FF6200"/>
          </a:solidFill>
        </p:spPr>
        <p:txBody>
          <a:bodyPr vert="horz" wrap="none" lIns="108000" tIns="108000" rIns="108000" bIns="72000" rtlCol="0" anchor="t" anchorCtr="0">
            <a:spAutoFit/>
          </a:bodyPr>
          <a:lstStyle>
            <a:lvl1pPr>
              <a:lnSpc>
                <a:spcPct val="90000"/>
              </a:lnSpc>
              <a:defRPr sz="3600">
                <a:solidFill>
                  <a:schemeClr val="bg1"/>
                </a:solidFill>
              </a:defRPr>
            </a:lvl1pPr>
          </a:lstStyle>
          <a:p>
            <a:r>
              <a:rPr lang="en-GB" noProof="0" dirty="0"/>
              <a:t>Click to </a:t>
            </a:r>
            <a:r>
              <a:rPr lang="en-GB" noProof="0"/>
              <a:t>add chapter title</a:t>
            </a:r>
            <a:endParaRPr lang="en-GB" noProof="0" dirty="0"/>
          </a:p>
        </p:txBody>
      </p:sp>
      <p:sp>
        <p:nvSpPr>
          <p:cNvPr id="17" name="Text Placeholder 6">
            <a:extLst>
              <a:ext uri="{FF2B5EF4-FFF2-40B4-BE49-F238E27FC236}">
                <a16:creationId xmlns:a16="http://schemas.microsoft.com/office/drawing/2014/main" id="{34E02287-585D-40F3-A1A8-FCA73640D47A}"/>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
        <p:nvSpPr>
          <p:cNvPr id="9" name="TextBox 8">
            <a:extLst>
              <a:ext uri="{FF2B5EF4-FFF2-40B4-BE49-F238E27FC236}">
                <a16:creationId xmlns:a16="http://schemas.microsoft.com/office/drawing/2014/main" id="{F8F7CF1A-99AC-42EE-A638-B3281CC1E31E}"/>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3248675170"/>
      </p:ext>
    </p:extLst>
  </p:cSld>
  <p:clrMapOvr>
    <a:masterClrMapping/>
  </p:clrMapOvr>
  <p:extLst>
    <p:ext uri="{DCECCB84-F9BA-43D5-87BE-67443E8EF086}">
      <p15:sldGuideLst xmlns:p15="http://schemas.microsoft.com/office/powerpoint/2012/main">
        <p15:guide id="1" pos="302" userDrawn="1">
          <p15:clr>
            <a:srgbClr val="FBAE40"/>
          </p15:clr>
        </p15:guide>
        <p15:guide id="2" orient="horz" pos="1491" userDrawn="1">
          <p15:clr>
            <a:srgbClr val="FBAE40"/>
          </p15:clr>
        </p15:guide>
        <p15:guide id="3" orient="horz" pos="1542" userDrawn="1">
          <p15:clr>
            <a:srgbClr val="FBAE40"/>
          </p15:clr>
        </p15:guide>
        <p15:guide id="4" orient="horz" pos="2006" userDrawn="1">
          <p15:clr>
            <a:srgbClr val="FBAE40"/>
          </p15:clr>
        </p15:guide>
        <p15:guide id="5" orient="horz" pos="205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450" y="1141198"/>
            <a:ext cx="5267158" cy="5058385"/>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7" y="1141198"/>
            <a:ext cx="5265544" cy="5058385"/>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61A2D65-5C14-4E44-B39C-B546862BAB88}"/>
              </a:ext>
            </a:extLst>
          </p:cNvPr>
          <p:cNvSpPr>
            <a:spLocks noGrp="1"/>
          </p:cNvSpPr>
          <p:nvPr>
            <p:ph type="ftr" sz="quarter" idx="12"/>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142CD367-C838-4C7E-BE7E-30CDE203A0B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6" name="Group 15">
            <a:extLst>
              <a:ext uri="{FF2B5EF4-FFF2-40B4-BE49-F238E27FC236}">
                <a16:creationId xmlns:a16="http://schemas.microsoft.com/office/drawing/2014/main" id="{8B680561-619B-49E5-BA76-BFB7A8AB04D1}"/>
              </a:ext>
            </a:extLst>
          </p:cNvPr>
          <p:cNvGrpSpPr/>
          <p:nvPr userDrawn="1"/>
        </p:nvGrpSpPr>
        <p:grpSpPr>
          <a:xfrm>
            <a:off x="-2368800" y="0"/>
            <a:ext cx="1872000" cy="4379495"/>
            <a:chOff x="-2025698" y="0"/>
            <a:chExt cx="1872000" cy="4379495"/>
          </a:xfrm>
        </p:grpSpPr>
        <p:grpSp>
          <p:nvGrpSpPr>
            <p:cNvPr id="17" name="Group 16">
              <a:extLst>
                <a:ext uri="{FF2B5EF4-FFF2-40B4-BE49-F238E27FC236}">
                  <a16:creationId xmlns:a16="http://schemas.microsoft.com/office/drawing/2014/main" id="{B0AE2EBF-AAAC-4047-8219-154F64030295}"/>
                </a:ext>
              </a:extLst>
            </p:cNvPr>
            <p:cNvGrpSpPr/>
            <p:nvPr userDrawn="1"/>
          </p:nvGrpSpPr>
          <p:grpSpPr>
            <a:xfrm>
              <a:off x="-2025698" y="0"/>
              <a:ext cx="1872000" cy="4379495"/>
              <a:chOff x="-2025698" y="0"/>
              <a:chExt cx="1872000" cy="4379495"/>
            </a:xfrm>
          </p:grpSpPr>
          <p:grpSp>
            <p:nvGrpSpPr>
              <p:cNvPr id="19" name="Group 18">
                <a:extLst>
                  <a:ext uri="{FF2B5EF4-FFF2-40B4-BE49-F238E27FC236}">
                    <a16:creationId xmlns:a16="http://schemas.microsoft.com/office/drawing/2014/main" id="{FD9E6F5F-412C-4A8E-A9A7-3C8DD49686B7}"/>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40A53387-CBD3-45CB-9F0A-F7FFFF846229}"/>
                    </a:ext>
                  </a:extLst>
                </p:cNvPr>
                <p:cNvGrpSpPr/>
                <p:nvPr/>
              </p:nvGrpSpPr>
              <p:grpSpPr>
                <a:xfrm>
                  <a:off x="-2025698" y="0"/>
                  <a:ext cx="1872000" cy="4379495"/>
                  <a:chOff x="-2025698" y="0"/>
                  <a:chExt cx="1872000" cy="4379495"/>
                </a:xfrm>
              </p:grpSpPr>
              <p:sp>
                <p:nvSpPr>
                  <p:cNvPr id="32" name="Rectangle 104">
                    <a:extLst>
                      <a:ext uri="{FF2B5EF4-FFF2-40B4-BE49-F238E27FC236}">
                        <a16:creationId xmlns:a16="http://schemas.microsoft.com/office/drawing/2014/main" id="{2A4C96D1-3B8E-4C9E-8AD2-711BE632AD4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3" name="Rectangle 113">
                    <a:extLst>
                      <a:ext uri="{FF2B5EF4-FFF2-40B4-BE49-F238E27FC236}">
                        <a16:creationId xmlns:a16="http://schemas.microsoft.com/office/drawing/2014/main" id="{925C447D-F25F-4268-BA3C-03BAF30F9BE8}"/>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2" name="Rectangle 106">
                  <a:extLst>
                    <a:ext uri="{FF2B5EF4-FFF2-40B4-BE49-F238E27FC236}">
                      <a16:creationId xmlns:a16="http://schemas.microsoft.com/office/drawing/2014/main" id="{0DD6CA5F-1745-4172-B6E9-ECE15240EBE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0" name="Picture 19">
                <a:extLst>
                  <a:ext uri="{FF2B5EF4-FFF2-40B4-BE49-F238E27FC236}">
                    <a16:creationId xmlns:a16="http://schemas.microsoft.com/office/drawing/2014/main" id="{CB0F121C-98B2-4CA8-8B7E-11F5449F52B7}"/>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8" name="Rectangle 17">
              <a:extLst>
                <a:ext uri="{FF2B5EF4-FFF2-40B4-BE49-F238E27FC236}">
                  <a16:creationId xmlns:a16="http://schemas.microsoft.com/office/drawing/2014/main" id="{B6E7437E-161D-4C12-80F8-81A292407BED}"/>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978896134"/>
      </p:ext>
    </p:extLst>
  </p:cSld>
  <p:clrMapOvr>
    <a:masterClrMapping/>
  </p:clrMapOvr>
  <p:extLst>
    <p:ext uri="{DCECCB84-F9BA-43D5-87BE-67443E8EF086}">
      <p15:sldGuideLst xmlns:p15="http://schemas.microsoft.com/office/powerpoint/2012/main">
        <p15:guide id="1" pos="3736" userDrawn="1">
          <p15:clr>
            <a:srgbClr val="FBAE40"/>
          </p15:clr>
        </p15:guide>
        <p15:guide id="2" pos="394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subtitl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1" name="Text Placeholder 10"/>
          <p:cNvSpPr>
            <a:spLocks noGrp="1"/>
          </p:cNvSpPr>
          <p:nvPr>
            <p:ph type="body" sz="quarter" idx="12" hasCustomPrompt="1"/>
          </p:nvPr>
        </p:nvSpPr>
        <p:spPr>
          <a:xfrm>
            <a:off x="6590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2" name="Text Placeholder 10"/>
          <p:cNvSpPr>
            <a:spLocks noGrp="1"/>
          </p:cNvSpPr>
          <p:nvPr>
            <p:ph type="body" sz="quarter" idx="13" hasCustomPrompt="1"/>
          </p:nvPr>
        </p:nvSpPr>
        <p:spPr>
          <a:xfrm>
            <a:off x="62678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CBDDC94-5B3D-42D0-9E13-4806E2360F38}"/>
              </a:ext>
            </a:extLst>
          </p:cNvPr>
          <p:cNvSpPr>
            <a:spLocks noGrp="1"/>
          </p:cNvSpPr>
          <p:nvPr>
            <p:ph type="ftr" sz="quarter" idx="14"/>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DD808BD7-3ABA-46AC-BB36-00B87977556E}"/>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17891330-491A-4457-8D90-3ADD7103038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C0CBDD1C-B6A8-43FD-9F39-94B65690F9B8}"/>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A5B9797-59AC-41BB-947A-2B6C5BB7EDB9}"/>
                  </a:ext>
                </a:extLst>
              </p:cNvPr>
              <p:cNvGrpSpPr/>
              <p:nvPr userDrawn="1"/>
            </p:nvGrpSpPr>
            <p:grpSpPr>
              <a:xfrm>
                <a:off x="-2025698" y="0"/>
                <a:ext cx="1872000" cy="4379495"/>
                <a:chOff x="-2025698" y="0"/>
                <a:chExt cx="1872000" cy="4379495"/>
              </a:xfrm>
            </p:grpSpPr>
            <p:grpSp>
              <p:nvGrpSpPr>
                <p:cNvPr id="23" name="Group 22">
                  <a:extLst>
                    <a:ext uri="{FF2B5EF4-FFF2-40B4-BE49-F238E27FC236}">
                      <a16:creationId xmlns:a16="http://schemas.microsoft.com/office/drawing/2014/main" id="{CE0A786B-D00D-4CD5-8D6B-A254CBBF9B60}"/>
                    </a:ext>
                  </a:extLst>
                </p:cNvPr>
                <p:cNvGrpSpPr/>
                <p:nvPr/>
              </p:nvGrpSpPr>
              <p:grpSpPr>
                <a:xfrm>
                  <a:off x="-2025698" y="0"/>
                  <a:ext cx="1872000" cy="4379495"/>
                  <a:chOff x="-2025698" y="0"/>
                  <a:chExt cx="1872000" cy="4379495"/>
                </a:xfrm>
              </p:grpSpPr>
              <p:sp>
                <p:nvSpPr>
                  <p:cNvPr id="34" name="Rectangle 104">
                    <a:extLst>
                      <a:ext uri="{FF2B5EF4-FFF2-40B4-BE49-F238E27FC236}">
                        <a16:creationId xmlns:a16="http://schemas.microsoft.com/office/drawing/2014/main" id="{CD09DEB9-A1C6-43A0-AA88-5CF34725B0F1}"/>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5" name="Rectangle 113">
                    <a:extLst>
                      <a:ext uri="{FF2B5EF4-FFF2-40B4-BE49-F238E27FC236}">
                        <a16:creationId xmlns:a16="http://schemas.microsoft.com/office/drawing/2014/main" id="{454EDDE6-AB53-4C55-9FA5-100895043C1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4" name="Rectangle 106">
                  <a:extLst>
                    <a:ext uri="{FF2B5EF4-FFF2-40B4-BE49-F238E27FC236}">
                      <a16:creationId xmlns:a16="http://schemas.microsoft.com/office/drawing/2014/main" id="{D2F93721-6368-4D5E-93EB-94A240365DA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A0912A6C-0CA7-4339-BB58-10E291AB0D5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242343EA-8D5D-48DF-9ACF-1C5FE40859BB}"/>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161238992"/>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subtitle lef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141197"/>
            <a:ext cx="5266800" cy="50580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Text Placeholder 10"/>
          <p:cNvSpPr>
            <a:spLocks noGrp="1"/>
          </p:cNvSpPr>
          <p:nvPr>
            <p:ph type="body" sz="quarter" idx="12" hasCustomPrompt="1"/>
          </p:nvPr>
        </p:nvSpPr>
        <p:spPr>
          <a:xfrm>
            <a:off x="6590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3" name="Title 2">
            <a:extLst>
              <a:ext uri="{FF2B5EF4-FFF2-40B4-BE49-F238E27FC236}">
                <a16:creationId xmlns:a16="http://schemas.microsoft.com/office/drawing/2014/main" id="{8D10E2A6-3B9C-4CCB-9AF4-A075C9B65F4D}"/>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5" name="Footer Placeholder 4">
            <a:extLst>
              <a:ext uri="{FF2B5EF4-FFF2-40B4-BE49-F238E27FC236}">
                <a16:creationId xmlns:a16="http://schemas.microsoft.com/office/drawing/2014/main" id="{B9372160-E1EA-47E5-A047-D299891EE8A8}"/>
              </a:ext>
            </a:extLst>
          </p:cNvPr>
          <p:cNvSpPr>
            <a:spLocks noGrp="1"/>
          </p:cNvSpPr>
          <p:nvPr>
            <p:ph type="ftr" sz="quarter" idx="13"/>
          </p:nvPr>
        </p:nvSpPr>
        <p:spPr/>
        <p:txBody>
          <a:bodyPr/>
          <a:lstStyle/>
          <a:p>
            <a:endParaRPr lang="en-GB" noProof="0" dirty="0"/>
          </a:p>
        </p:txBody>
      </p:sp>
      <p:sp>
        <p:nvSpPr>
          <p:cNvPr id="7" name="Slide Number Placeholder 6">
            <a:extLst>
              <a:ext uri="{FF2B5EF4-FFF2-40B4-BE49-F238E27FC236}">
                <a16:creationId xmlns:a16="http://schemas.microsoft.com/office/drawing/2014/main" id="{227B0B82-FB55-4F6A-8F74-C7F6E1DFA628}"/>
              </a:ext>
            </a:extLst>
          </p:cNvPr>
          <p:cNvSpPr>
            <a:spLocks noGrp="1"/>
          </p:cNvSpPr>
          <p:nvPr>
            <p:ph type="sldNum" sz="quarter" idx="14"/>
          </p:nvPr>
        </p:nvSpPr>
        <p:spPr/>
        <p:txBody>
          <a:bodyPr/>
          <a:lstStyle/>
          <a:p>
            <a:fld id="{DDD2A080-DA64-4F5C-9131-47EB793B4410}" type="slidenum">
              <a:rPr lang="en-GB" smtClean="0"/>
              <a:pPr/>
              <a:t>‹#›</a:t>
            </a:fld>
            <a:endParaRPr lang="en-GB" dirty="0"/>
          </a:p>
        </p:txBody>
      </p:sp>
      <p:grpSp>
        <p:nvGrpSpPr>
          <p:cNvPr id="17" name="Group 16">
            <a:extLst>
              <a:ext uri="{FF2B5EF4-FFF2-40B4-BE49-F238E27FC236}">
                <a16:creationId xmlns:a16="http://schemas.microsoft.com/office/drawing/2014/main" id="{FB92A929-A1DA-4E5E-B6EB-D47F365E7B1C}"/>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8683DD30-E16E-4BDF-8CD2-0B73F84294D1}"/>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66AB43A1-9FF4-4D46-8761-35BB5BD0108B}"/>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713A1FFD-F3FE-492E-B509-84FE86BB6FAD}"/>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62B21EBD-2E7F-4B3B-8040-E6D45F657C4F}"/>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DDF75901-C9E5-48BE-A943-AE18C3D5AB2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7BCF099C-1F9B-4D46-9B7C-79AD24D63D7D}"/>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B68FBB24-F345-494F-947A-BA22547F8F12}"/>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E162D96A-CF7F-4B41-9D6C-EF67222919EF}"/>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903425831"/>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 with subtitle righ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141197"/>
            <a:ext cx="52668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2" name="Text Placeholder 10"/>
          <p:cNvSpPr>
            <a:spLocks noGrp="1"/>
          </p:cNvSpPr>
          <p:nvPr>
            <p:ph type="body" sz="quarter" idx="13" hasCustomPrompt="1"/>
          </p:nvPr>
        </p:nvSpPr>
        <p:spPr>
          <a:xfrm>
            <a:off x="62678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354F0FD-4827-40E7-BA87-8FF76878B97F}"/>
              </a:ext>
            </a:extLst>
          </p:cNvPr>
          <p:cNvSpPr>
            <a:spLocks noGrp="1"/>
          </p:cNvSpPr>
          <p:nvPr>
            <p:ph type="ftr" sz="quarter" idx="14"/>
          </p:nvPr>
        </p:nvSpPr>
        <p:spPr/>
        <p:txBody>
          <a:bodyPr/>
          <a:lstStyle>
            <a:lvl1pPr>
              <a:defRPr/>
            </a:lvl1pPr>
          </a:lstStyle>
          <a:p>
            <a:endParaRPr lang="en-GB" dirty="0"/>
          </a:p>
        </p:txBody>
      </p:sp>
      <p:sp>
        <p:nvSpPr>
          <p:cNvPr id="3" name="Title 2">
            <a:extLst>
              <a:ext uri="{FF2B5EF4-FFF2-40B4-BE49-F238E27FC236}">
                <a16:creationId xmlns:a16="http://schemas.microsoft.com/office/drawing/2014/main" id="{94D0CD75-F01F-45DE-B90E-313E96F7CA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7" name="Group 16">
            <a:extLst>
              <a:ext uri="{FF2B5EF4-FFF2-40B4-BE49-F238E27FC236}">
                <a16:creationId xmlns:a16="http://schemas.microsoft.com/office/drawing/2014/main" id="{31AC473C-A6C1-441E-9BFA-27C2B3ADCBF8}"/>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066E69C8-EF33-465D-8A26-29969D28E49F}"/>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41B916F9-78F4-4A8B-BC63-C55C3684B862}"/>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F5CC4694-699A-4A4E-B361-DB9E9225CD6F}"/>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05416BCD-A5D4-4FEE-A730-BBF13346166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80E16C94-B39B-4551-B204-2E9EC712771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EFF825D0-FAD8-46C9-AB5B-437B5F363014}"/>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7EAA0503-B5E7-46D7-A51B-A6AF36893BAB}"/>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490203CF-ED78-4305-8ED7-105B7E9D8906}"/>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268493802"/>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spli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hasCustomPrompt="1"/>
          </p:nvPr>
        </p:nvSpPr>
        <p:spPr bwMode="gray">
          <a:xfrm>
            <a:off x="6267808" y="1141986"/>
            <a:ext cx="5266800" cy="23976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4" name="Text Placeholder 2"/>
          <p:cNvSpPr>
            <a:spLocks noGrp="1"/>
          </p:cNvSpPr>
          <p:nvPr>
            <p:ph idx="28" hasCustomPrompt="1"/>
          </p:nvPr>
        </p:nvSpPr>
        <p:spPr bwMode="gray">
          <a:xfrm>
            <a:off x="659008" y="1141986"/>
            <a:ext cx="5266800" cy="2397600"/>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Content Placeholder 3"/>
          <p:cNvSpPr>
            <a:spLocks noGrp="1"/>
          </p:cNvSpPr>
          <p:nvPr>
            <p:ph sz="half" idx="29" hasCustomPrompt="1"/>
          </p:nvPr>
        </p:nvSpPr>
        <p:spPr bwMode="gray">
          <a:xfrm>
            <a:off x="6267808" y="3802197"/>
            <a:ext cx="5266800" cy="2397789"/>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6" name="Text Placeholder 2"/>
          <p:cNvSpPr>
            <a:spLocks noGrp="1"/>
          </p:cNvSpPr>
          <p:nvPr>
            <p:ph idx="30" hasCustomPrompt="1"/>
          </p:nvPr>
        </p:nvSpPr>
        <p:spPr bwMode="gray">
          <a:xfrm>
            <a:off x="659008" y="3802197"/>
            <a:ext cx="5266800" cy="2397789"/>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 name="Footer Placeholder 1">
            <a:extLst>
              <a:ext uri="{FF2B5EF4-FFF2-40B4-BE49-F238E27FC236}">
                <a16:creationId xmlns:a16="http://schemas.microsoft.com/office/drawing/2014/main" id="{4EDD62BA-FC45-408F-BEDB-6A95B524438F}"/>
              </a:ext>
            </a:extLst>
          </p:cNvPr>
          <p:cNvSpPr>
            <a:spLocks noGrp="1"/>
          </p:cNvSpPr>
          <p:nvPr>
            <p:ph type="ftr" sz="quarter" idx="31"/>
          </p:nvPr>
        </p:nvSpPr>
        <p:spPr/>
        <p:txBody>
          <a:bodyPr/>
          <a:lstStyle>
            <a:lvl1pPr>
              <a:defRPr/>
            </a:lvl1pPr>
          </a:lstStyle>
          <a:p>
            <a:endParaRPr lang="en-GB" noProof="0" dirty="0"/>
          </a:p>
        </p:txBody>
      </p:sp>
      <p:sp>
        <p:nvSpPr>
          <p:cNvPr id="5" name="Title 4">
            <a:extLst>
              <a:ext uri="{FF2B5EF4-FFF2-40B4-BE49-F238E27FC236}">
                <a16:creationId xmlns:a16="http://schemas.microsoft.com/office/drawing/2014/main" id="{C5165C57-A39C-4702-9224-E9AB0A554CC4}"/>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D81180ED-7705-41B1-A517-5D9E1F2ABC2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FA5FD254-8911-4CEB-9003-1252ED1C49EB}"/>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344E630-11BB-42F6-949D-9F1A7294849B}"/>
                  </a:ext>
                </a:extLst>
              </p:cNvPr>
              <p:cNvGrpSpPr/>
              <p:nvPr userDrawn="1"/>
            </p:nvGrpSpPr>
            <p:grpSpPr>
              <a:xfrm>
                <a:off x="-2025698" y="0"/>
                <a:ext cx="1872000" cy="4379495"/>
                <a:chOff x="-2025698" y="0"/>
                <a:chExt cx="1872000" cy="4379495"/>
              </a:xfrm>
            </p:grpSpPr>
            <p:grpSp>
              <p:nvGrpSpPr>
                <p:cNvPr id="27" name="Group 26">
                  <a:extLst>
                    <a:ext uri="{FF2B5EF4-FFF2-40B4-BE49-F238E27FC236}">
                      <a16:creationId xmlns:a16="http://schemas.microsoft.com/office/drawing/2014/main" id="{68B8A680-F835-4D93-AC44-54894E1B405C}"/>
                    </a:ext>
                  </a:extLst>
                </p:cNvPr>
                <p:cNvGrpSpPr/>
                <p:nvPr/>
              </p:nvGrpSpPr>
              <p:grpSpPr>
                <a:xfrm>
                  <a:off x="-2025698" y="0"/>
                  <a:ext cx="1872000" cy="4379495"/>
                  <a:chOff x="-2025698" y="0"/>
                  <a:chExt cx="1872000" cy="4379495"/>
                </a:xfrm>
              </p:grpSpPr>
              <p:sp>
                <p:nvSpPr>
                  <p:cNvPr id="38" name="Rectangle 104">
                    <a:extLst>
                      <a:ext uri="{FF2B5EF4-FFF2-40B4-BE49-F238E27FC236}">
                        <a16:creationId xmlns:a16="http://schemas.microsoft.com/office/drawing/2014/main" id="{FE9A71FF-815E-4804-9920-7572BA81415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9" name="Rectangle 113">
                    <a:extLst>
                      <a:ext uri="{FF2B5EF4-FFF2-40B4-BE49-F238E27FC236}">
                        <a16:creationId xmlns:a16="http://schemas.microsoft.com/office/drawing/2014/main" id="{CA8D94AF-AD7E-4619-AD5C-859FC5413F5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8" name="Rectangle 106">
                  <a:extLst>
                    <a:ext uri="{FF2B5EF4-FFF2-40B4-BE49-F238E27FC236}">
                      <a16:creationId xmlns:a16="http://schemas.microsoft.com/office/drawing/2014/main" id="{B2229489-4F13-4E1A-A058-D1FC4B56492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CAAE9F0D-1CCF-480F-A4F7-1FD0463919C9}"/>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0B03B54B-F436-43A4-876F-E6CC07584BF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4208732469"/>
      </p:ext>
    </p:extLst>
  </p:cSld>
  <p:clrMapOvr>
    <a:masterClrMapping/>
  </p:clrMapOvr>
  <p:extLst>
    <p:ext uri="{DCECCB84-F9BA-43D5-87BE-67443E8EF086}">
      <p15:sldGuideLst xmlns:p15="http://schemas.microsoft.com/office/powerpoint/2012/main">
        <p15:guide id="0" pos="3941" userDrawn="1">
          <p15:clr>
            <a:srgbClr val="FBAE40"/>
          </p15:clr>
        </p15:guide>
        <p15:guide id="1" pos="3739" userDrawn="1">
          <p15:clr>
            <a:srgbClr val="FBAE40"/>
          </p15:clr>
        </p15:guide>
        <p15:guide id="2" orient="horz" pos="2240" userDrawn="1">
          <p15:clr>
            <a:srgbClr val="FBAE40"/>
          </p15:clr>
        </p15:guide>
        <p15:guide id="3" orient="horz" pos="239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366038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21A61B2F-042C-45F8-A0F3-A805A4CC3426}"/>
              </a:ext>
            </a:extLst>
          </p:cNvPr>
          <p:cNvSpPr>
            <a:spLocks noGrp="1"/>
          </p:cNvSpPr>
          <p:nvPr>
            <p:ph type="body" sz="quarter" idx="25" hasCustomPrompt="1"/>
          </p:nvPr>
        </p:nvSpPr>
        <p:spPr bwMode="auto">
          <a:xfrm>
            <a:off x="8132608"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8" name="Text Placeholder 17">
            <a:extLst>
              <a:ext uri="{FF2B5EF4-FFF2-40B4-BE49-F238E27FC236}">
                <a16:creationId xmlns:a16="http://schemas.microsoft.com/office/drawing/2014/main" id="{303AD663-BDF9-41B1-932D-882CB2D05686}"/>
              </a:ext>
            </a:extLst>
          </p:cNvPr>
          <p:cNvSpPr>
            <a:spLocks noGrp="1"/>
          </p:cNvSpPr>
          <p:nvPr>
            <p:ph type="body" sz="quarter" idx="26" hasCustomPrompt="1"/>
          </p:nvPr>
        </p:nvSpPr>
        <p:spPr bwMode="auto">
          <a:xfrm>
            <a:off x="4395716"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7" name="Text Placeholder 16">
            <a:extLst>
              <a:ext uri="{FF2B5EF4-FFF2-40B4-BE49-F238E27FC236}">
                <a16:creationId xmlns:a16="http://schemas.microsoft.com/office/drawing/2014/main" id="{5C8C9853-D80D-461C-A5C1-7A244490EF01}"/>
              </a:ext>
            </a:extLst>
          </p:cNvPr>
          <p:cNvSpPr>
            <a:spLocks noGrp="1"/>
          </p:cNvSpPr>
          <p:nvPr>
            <p:ph type="body" sz="quarter" idx="27" hasCustomPrompt="1"/>
          </p:nvPr>
        </p:nvSpPr>
        <p:spPr bwMode="auto">
          <a:xfrm>
            <a:off x="659008" y="3802386"/>
            <a:ext cx="3401817"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39" name="Group 38">
            <a:extLst>
              <a:ext uri="{FF2B5EF4-FFF2-40B4-BE49-F238E27FC236}">
                <a16:creationId xmlns:a16="http://schemas.microsoft.com/office/drawing/2014/main" id="{9AF6D44A-0294-48EC-8B01-EA74305500DC}"/>
              </a:ext>
            </a:extLst>
          </p:cNvPr>
          <p:cNvGrpSpPr/>
          <p:nvPr userDrawn="1"/>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userDrawn="1"/>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206252193"/>
      </p:ext>
    </p:extLst>
  </p:cSld>
  <p:clrMapOvr>
    <a:masterClrMapping/>
  </p:clrMapOvr>
  <p:extLst>
    <p:ext uri="{DCECCB84-F9BA-43D5-87BE-67443E8EF086}">
      <p15:sldGuideLst xmlns:p15="http://schemas.microsoft.com/office/powerpoint/2012/main">
        <p15:guide id="1" pos="2558" userDrawn="1">
          <p15:clr>
            <a:srgbClr val="FBAE40"/>
          </p15:clr>
        </p15:guide>
        <p15:guide id="2" pos="2770" userDrawn="1">
          <p15:clr>
            <a:srgbClr val="FBAE40"/>
          </p15:clr>
        </p15:guide>
        <p15:guide id="3" pos="4910" userDrawn="1">
          <p15:clr>
            <a:srgbClr val="FBAE40"/>
          </p15:clr>
        </p15:guide>
        <p15:guide id="4" pos="5122" userDrawn="1">
          <p15:clr>
            <a:srgbClr val="FBAE40"/>
          </p15:clr>
        </p15:guide>
        <p15:guide id="5" orient="horz" pos="2240" userDrawn="1">
          <p15:clr>
            <a:srgbClr val="FBAE40"/>
          </p15:clr>
        </p15:guide>
        <p15:guide id="6" orient="horz" pos="239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10" name="Text Placeholder 10"/>
          <p:cNvSpPr>
            <a:spLocks noGrp="1"/>
          </p:cNvSpPr>
          <p:nvPr>
            <p:ph type="body" sz="quarter" idx="12" hasCustomPrompt="1"/>
          </p:nvPr>
        </p:nvSpPr>
        <p:spPr>
          <a:xfrm>
            <a:off x="659008" y="1141200"/>
            <a:ext cx="34020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6" name="Text Placeholder 10"/>
          <p:cNvSpPr>
            <a:spLocks noGrp="1"/>
          </p:cNvSpPr>
          <p:nvPr>
            <p:ph type="body" sz="quarter" idx="20" hasCustomPrompt="1"/>
          </p:nvPr>
        </p:nvSpPr>
        <p:spPr>
          <a:xfrm>
            <a:off x="4395716"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17" name="Text Placeholder 10"/>
          <p:cNvSpPr>
            <a:spLocks noGrp="1"/>
          </p:cNvSpPr>
          <p:nvPr>
            <p:ph type="body" sz="quarter" idx="21" hasCustomPrompt="1"/>
          </p:nvPr>
        </p:nvSpPr>
        <p:spPr>
          <a:xfrm>
            <a:off x="8132608"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9A6698A2-A39B-41B3-9275-CB9AF2EB4D82}"/>
              </a:ext>
            </a:extLst>
          </p:cNvPr>
          <p:cNvSpPr>
            <a:spLocks noGrp="1"/>
          </p:cNvSpPr>
          <p:nvPr>
            <p:ph type="ftr" sz="quarter" idx="2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7461088F-78BF-40B2-9347-3DDF04997BA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CEFF65E3-281C-42C3-B17B-E3FBBBFCC311}"/>
              </a:ext>
            </a:extLst>
          </p:cNvPr>
          <p:cNvSpPr>
            <a:spLocks noGrp="1"/>
          </p:cNvSpPr>
          <p:nvPr>
            <p:ph type="body" sz="quarter" idx="23" hasCustomPrompt="1"/>
          </p:nvPr>
        </p:nvSpPr>
        <p:spPr bwMode="auto">
          <a:xfrm>
            <a:off x="6590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1" name="Text Placeholder 20">
            <a:extLst>
              <a:ext uri="{FF2B5EF4-FFF2-40B4-BE49-F238E27FC236}">
                <a16:creationId xmlns:a16="http://schemas.microsoft.com/office/drawing/2014/main" id="{4EB20EA5-1BDF-4774-85AE-3707EE79E838}"/>
              </a:ext>
            </a:extLst>
          </p:cNvPr>
          <p:cNvSpPr>
            <a:spLocks noGrp="1"/>
          </p:cNvSpPr>
          <p:nvPr>
            <p:ph type="body" sz="quarter" idx="24" hasCustomPrompt="1"/>
          </p:nvPr>
        </p:nvSpPr>
        <p:spPr bwMode="auto">
          <a:xfrm>
            <a:off x="4395716"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2" name="Text Placeholder 21">
            <a:extLst>
              <a:ext uri="{FF2B5EF4-FFF2-40B4-BE49-F238E27FC236}">
                <a16:creationId xmlns:a16="http://schemas.microsoft.com/office/drawing/2014/main" id="{47ABD35C-80D6-4CEF-A7D8-B8167BA43E06}"/>
              </a:ext>
            </a:extLst>
          </p:cNvPr>
          <p:cNvSpPr>
            <a:spLocks noGrp="1"/>
          </p:cNvSpPr>
          <p:nvPr>
            <p:ph type="body" sz="quarter" idx="25" hasCustomPrompt="1"/>
          </p:nvPr>
        </p:nvSpPr>
        <p:spPr bwMode="auto">
          <a:xfrm>
            <a:off x="81326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23" name="Group 22">
            <a:extLst>
              <a:ext uri="{FF2B5EF4-FFF2-40B4-BE49-F238E27FC236}">
                <a16:creationId xmlns:a16="http://schemas.microsoft.com/office/drawing/2014/main" id="{5837A4F1-813B-4E08-9ED0-69735471A037}"/>
              </a:ext>
            </a:extLst>
          </p:cNvPr>
          <p:cNvGrpSpPr/>
          <p:nvPr userDrawn="1"/>
        </p:nvGrpSpPr>
        <p:grpSpPr>
          <a:xfrm>
            <a:off x="-2368598" y="0"/>
            <a:ext cx="1872000" cy="4379495"/>
            <a:chOff x="-2025698" y="0"/>
            <a:chExt cx="1872000" cy="4379495"/>
          </a:xfrm>
        </p:grpSpPr>
        <p:grpSp>
          <p:nvGrpSpPr>
            <p:cNvPr id="24" name="Group 23">
              <a:extLst>
                <a:ext uri="{FF2B5EF4-FFF2-40B4-BE49-F238E27FC236}">
                  <a16:creationId xmlns:a16="http://schemas.microsoft.com/office/drawing/2014/main" id="{55440F9C-887D-4F39-AF0E-29E9DD0B1166}"/>
                </a:ext>
              </a:extLst>
            </p:cNvPr>
            <p:cNvGrpSpPr/>
            <p:nvPr userDrawn="1"/>
          </p:nvGrpSpPr>
          <p:grpSpPr>
            <a:xfrm>
              <a:off x="-2025698" y="0"/>
              <a:ext cx="1872000" cy="4379495"/>
              <a:chOff x="-2025698" y="0"/>
              <a:chExt cx="1872000" cy="4379495"/>
            </a:xfrm>
          </p:grpSpPr>
          <p:grpSp>
            <p:nvGrpSpPr>
              <p:cNvPr id="26" name="Group 25">
                <a:extLst>
                  <a:ext uri="{FF2B5EF4-FFF2-40B4-BE49-F238E27FC236}">
                    <a16:creationId xmlns:a16="http://schemas.microsoft.com/office/drawing/2014/main" id="{3AE6EB06-797B-485F-A2DD-ED177C516635}"/>
                  </a:ext>
                </a:extLst>
              </p:cNvPr>
              <p:cNvGrpSpPr/>
              <p:nvPr userDrawn="1"/>
            </p:nvGrpSpPr>
            <p:grpSpPr>
              <a:xfrm>
                <a:off x="-2025698" y="0"/>
                <a:ext cx="1872000" cy="4379495"/>
                <a:chOff x="-2025698" y="0"/>
                <a:chExt cx="1872000" cy="4379495"/>
              </a:xfrm>
            </p:grpSpPr>
            <p:grpSp>
              <p:nvGrpSpPr>
                <p:cNvPr id="28" name="Group 27">
                  <a:extLst>
                    <a:ext uri="{FF2B5EF4-FFF2-40B4-BE49-F238E27FC236}">
                      <a16:creationId xmlns:a16="http://schemas.microsoft.com/office/drawing/2014/main" id="{2B48A556-2CC1-405E-B7DD-8422C79FF47D}"/>
                    </a:ext>
                  </a:extLst>
                </p:cNvPr>
                <p:cNvGrpSpPr/>
                <p:nvPr/>
              </p:nvGrpSpPr>
              <p:grpSpPr>
                <a:xfrm>
                  <a:off x="-2025698" y="0"/>
                  <a:ext cx="1872000" cy="4379495"/>
                  <a:chOff x="-2025698" y="0"/>
                  <a:chExt cx="1872000" cy="4379495"/>
                </a:xfrm>
              </p:grpSpPr>
              <p:sp>
                <p:nvSpPr>
                  <p:cNvPr id="30" name="Rectangle 104">
                    <a:extLst>
                      <a:ext uri="{FF2B5EF4-FFF2-40B4-BE49-F238E27FC236}">
                        <a16:creationId xmlns:a16="http://schemas.microsoft.com/office/drawing/2014/main" id="{184BE141-3152-4EEA-8393-0EEF51DA0B79}"/>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1" name="Rectangle 113">
                    <a:extLst>
                      <a:ext uri="{FF2B5EF4-FFF2-40B4-BE49-F238E27FC236}">
                        <a16:creationId xmlns:a16="http://schemas.microsoft.com/office/drawing/2014/main" id="{CF52034F-CE32-4091-8163-CD7282C61E90}"/>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9" name="Rectangle 106">
                  <a:extLst>
                    <a:ext uri="{FF2B5EF4-FFF2-40B4-BE49-F238E27FC236}">
                      <a16:creationId xmlns:a16="http://schemas.microsoft.com/office/drawing/2014/main" id="{6E95BDBF-AC8B-42DE-9F35-62D0FB7884DB}"/>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7" name="Picture 26">
                <a:extLst>
                  <a:ext uri="{FF2B5EF4-FFF2-40B4-BE49-F238E27FC236}">
                    <a16:creationId xmlns:a16="http://schemas.microsoft.com/office/drawing/2014/main" id="{CFBD03D0-C21F-4DB5-ACE6-45B38290F54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5" name="Rectangle 24">
              <a:extLst>
                <a:ext uri="{FF2B5EF4-FFF2-40B4-BE49-F238E27FC236}">
                  <a16:creationId xmlns:a16="http://schemas.microsoft.com/office/drawing/2014/main" id="{F459B91F-8FB6-4CBF-9522-E614B9536C64}"/>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17969887"/>
      </p:ext>
    </p:extLst>
  </p:cSld>
  <p:clrMapOvr>
    <a:masterClrMapping/>
  </p:clrMapOvr>
  <p:extLst>
    <p:ext uri="{DCECCB84-F9BA-43D5-87BE-67443E8EF086}">
      <p15:sldGuideLst xmlns:p15="http://schemas.microsoft.com/office/powerpoint/2012/main">
        <p15:guide id="2" pos="2768" userDrawn="1">
          <p15:clr>
            <a:srgbClr val="FBAE40"/>
          </p15:clr>
        </p15:guide>
        <p15:guide id="3" pos="4912" userDrawn="1">
          <p15:clr>
            <a:srgbClr val="FBAE40"/>
          </p15:clr>
        </p15:guide>
        <p15:guide id="4" pos="5120" userDrawn="1">
          <p15:clr>
            <a:srgbClr val="FBAE40"/>
          </p15:clr>
        </p15:guide>
        <p15:guide id="5" orient="horz" pos="2830" userDrawn="1">
          <p15:clr>
            <a:srgbClr val="FBAE40"/>
          </p15:clr>
        </p15:guide>
        <p15:guide id="6" orient="horz" pos="2998" userDrawn="1">
          <p15:clr>
            <a:srgbClr val="FBAE40"/>
          </p15:clr>
        </p15:guide>
        <p15:guide id="7" pos="25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split with subtitles">
    <p:bg bwMode="gray">
      <p:bgRef idx="1001">
        <a:schemeClr val="bg1"/>
      </p:bgRef>
    </p:bg>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4561"/>
            <a:ext cx="5266800" cy="1854000"/>
          </a:xfrm>
        </p:spPr>
        <p:txBody>
          <a:bodyPr/>
          <a:lstStyle>
            <a:lvl3pPr>
              <a:lnSpc>
                <a:spcPct val="93000"/>
              </a:lnSpc>
              <a:defRPr sz="2000"/>
            </a:lvl3pPr>
          </a:lstStyle>
          <a:p>
            <a:pPr lvl="1"/>
            <a:r>
              <a:rPr lang="en-GB" noProof="0"/>
              <a:t>Click </a:t>
            </a:r>
            <a:r>
              <a:rPr lang="en-GB" noProof="0" dirty="0"/>
              <a:t>to add text</a:t>
            </a:r>
          </a:p>
        </p:txBody>
      </p:sp>
      <p:sp>
        <p:nvSpPr>
          <p:cNvPr id="8" name="Content Placeholder 2"/>
          <p:cNvSpPr>
            <a:spLocks noGrp="1"/>
          </p:cNvSpPr>
          <p:nvPr>
            <p:ph idx="21" hasCustomPrompt="1"/>
          </p:nvPr>
        </p:nvSpPr>
        <p:spPr bwMode="gray">
          <a:xfrm>
            <a:off x="659008" y="4346775"/>
            <a:ext cx="5266800" cy="1854000"/>
          </a:xfrm>
        </p:spPr>
        <p:txBody>
          <a:bodyPr/>
          <a:lstStyle>
            <a:lvl3pPr>
              <a:lnSpc>
                <a:spcPct val="93000"/>
              </a:lnSpc>
              <a:defRPr sz="2000"/>
            </a:lvl3pPr>
          </a:lstStyle>
          <a:p>
            <a:pPr lvl="1"/>
            <a:r>
              <a:rPr lang="en-GB" noProof="0" dirty="0"/>
              <a:t>Click to add text</a:t>
            </a:r>
          </a:p>
        </p:txBody>
      </p:sp>
      <p:cxnSp>
        <p:nvCxnSpPr>
          <p:cNvPr id="9" name="Straight Connector 8"/>
          <p:cNvCxnSpPr/>
          <p:nvPr userDrawn="1"/>
        </p:nvCxnSpPr>
        <p:spPr bwMode="gray">
          <a:xfrm>
            <a:off x="6590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6590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23" hasCustomPrompt="1"/>
          </p:nvPr>
        </p:nvSpPr>
        <p:spPr bwMode="gray">
          <a:xfrm>
            <a:off x="6267808" y="1754561"/>
            <a:ext cx="5266800" cy="1854000"/>
          </a:xfrm>
        </p:spPr>
        <p:txBody>
          <a:bodyPr/>
          <a:lstStyle>
            <a:lvl3pPr>
              <a:lnSpc>
                <a:spcPct val="93000"/>
              </a:lnSpc>
              <a:defRPr sz="2000"/>
            </a:lvl3pPr>
          </a:lstStyle>
          <a:p>
            <a:pPr lvl="1"/>
            <a:r>
              <a:rPr lang="en-GB" noProof="0" dirty="0"/>
              <a:t>Click to add text</a:t>
            </a:r>
          </a:p>
        </p:txBody>
      </p:sp>
      <p:sp>
        <p:nvSpPr>
          <p:cNvPr id="18" name="Content Placeholder 2"/>
          <p:cNvSpPr>
            <a:spLocks noGrp="1"/>
          </p:cNvSpPr>
          <p:nvPr>
            <p:ph idx="25" hasCustomPrompt="1"/>
          </p:nvPr>
        </p:nvSpPr>
        <p:spPr bwMode="gray">
          <a:xfrm>
            <a:off x="6267808" y="4346775"/>
            <a:ext cx="5266800" cy="1854000"/>
          </a:xfrm>
        </p:spPr>
        <p:txBody>
          <a:bodyPr/>
          <a:lstStyle>
            <a:lvl3pPr>
              <a:lnSpc>
                <a:spcPct val="93000"/>
              </a:lnSpc>
              <a:defRPr sz="2000"/>
            </a:lvl3pPr>
          </a:lstStyle>
          <a:p>
            <a:pPr lvl="1"/>
            <a:r>
              <a:rPr lang="en-GB" noProof="0"/>
              <a:t>Click </a:t>
            </a:r>
            <a:r>
              <a:rPr lang="en-GB" noProof="0" dirty="0"/>
              <a:t>to add text</a:t>
            </a:r>
          </a:p>
        </p:txBody>
      </p:sp>
      <p:cxnSp>
        <p:nvCxnSpPr>
          <p:cNvPr id="19" name="Straight Connector 18"/>
          <p:cNvCxnSpPr/>
          <p:nvPr userDrawn="1"/>
        </p:nvCxnSpPr>
        <p:spPr bwMode="gray">
          <a:xfrm>
            <a:off x="62678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678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B93A5B4B-0671-49BC-8204-148282CCCD85}"/>
              </a:ext>
            </a:extLst>
          </p:cNvPr>
          <p:cNvSpPr>
            <a:spLocks noGrp="1"/>
          </p:cNvSpPr>
          <p:nvPr>
            <p:ph type="ftr" sz="quarter" idx="28"/>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20FBD913-9040-4AE9-AC53-764A04CD698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26" name="Text Placeholder 25">
            <a:extLst>
              <a:ext uri="{FF2B5EF4-FFF2-40B4-BE49-F238E27FC236}">
                <a16:creationId xmlns:a16="http://schemas.microsoft.com/office/drawing/2014/main" id="{CBE08C37-B308-4095-A1E0-4F6A9285A4B8}"/>
              </a:ext>
            </a:extLst>
          </p:cNvPr>
          <p:cNvSpPr>
            <a:spLocks noGrp="1"/>
          </p:cNvSpPr>
          <p:nvPr>
            <p:ph type="body" sz="quarter" idx="38" hasCustomPrompt="1"/>
          </p:nvPr>
        </p:nvSpPr>
        <p:spPr bwMode="auto">
          <a:xfrm>
            <a:off x="6590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8" name="Text Placeholder 27">
            <a:extLst>
              <a:ext uri="{FF2B5EF4-FFF2-40B4-BE49-F238E27FC236}">
                <a16:creationId xmlns:a16="http://schemas.microsoft.com/office/drawing/2014/main" id="{7B6B260B-AEFF-45D7-A63C-7181FC204B9E}"/>
              </a:ext>
            </a:extLst>
          </p:cNvPr>
          <p:cNvSpPr>
            <a:spLocks noGrp="1"/>
          </p:cNvSpPr>
          <p:nvPr>
            <p:ph type="body" sz="quarter" idx="42" hasCustomPrompt="1"/>
          </p:nvPr>
        </p:nvSpPr>
        <p:spPr bwMode="auto">
          <a:xfrm>
            <a:off x="6590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7" name="Text Placeholder 26">
            <a:extLst>
              <a:ext uri="{FF2B5EF4-FFF2-40B4-BE49-F238E27FC236}">
                <a16:creationId xmlns:a16="http://schemas.microsoft.com/office/drawing/2014/main" id="{E1ED5493-9DF4-4D9B-AA23-320F230497BF}"/>
              </a:ext>
            </a:extLst>
          </p:cNvPr>
          <p:cNvSpPr>
            <a:spLocks noGrp="1"/>
          </p:cNvSpPr>
          <p:nvPr>
            <p:ph type="body" sz="quarter" idx="43" hasCustomPrompt="1"/>
          </p:nvPr>
        </p:nvSpPr>
        <p:spPr bwMode="auto">
          <a:xfrm>
            <a:off x="62678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9" name="Text Placeholder 28">
            <a:extLst>
              <a:ext uri="{FF2B5EF4-FFF2-40B4-BE49-F238E27FC236}">
                <a16:creationId xmlns:a16="http://schemas.microsoft.com/office/drawing/2014/main" id="{F0CF9846-3CEC-46AC-9920-CB26942D3B06}"/>
              </a:ext>
            </a:extLst>
          </p:cNvPr>
          <p:cNvSpPr>
            <a:spLocks noGrp="1"/>
          </p:cNvSpPr>
          <p:nvPr>
            <p:ph type="body" sz="quarter" idx="44" hasCustomPrompt="1"/>
          </p:nvPr>
        </p:nvSpPr>
        <p:spPr bwMode="auto">
          <a:xfrm>
            <a:off x="62678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0" name="Group 29">
            <a:extLst>
              <a:ext uri="{FF2B5EF4-FFF2-40B4-BE49-F238E27FC236}">
                <a16:creationId xmlns:a16="http://schemas.microsoft.com/office/drawing/2014/main" id="{C8DD7138-7E1A-4558-BDF5-88DA9333D584}"/>
              </a:ext>
            </a:extLst>
          </p:cNvPr>
          <p:cNvGrpSpPr/>
          <p:nvPr userDrawn="1"/>
        </p:nvGrpSpPr>
        <p:grpSpPr>
          <a:xfrm>
            <a:off x="-2368598" y="0"/>
            <a:ext cx="1872000" cy="4379495"/>
            <a:chOff x="-2025698" y="0"/>
            <a:chExt cx="1872000" cy="4379495"/>
          </a:xfrm>
        </p:grpSpPr>
        <p:grpSp>
          <p:nvGrpSpPr>
            <p:cNvPr id="31" name="Group 30">
              <a:extLst>
                <a:ext uri="{FF2B5EF4-FFF2-40B4-BE49-F238E27FC236}">
                  <a16:creationId xmlns:a16="http://schemas.microsoft.com/office/drawing/2014/main" id="{EFB145EF-3494-41B7-A308-3513680B0EFC}"/>
                </a:ext>
              </a:extLst>
            </p:cNvPr>
            <p:cNvGrpSpPr/>
            <p:nvPr userDrawn="1"/>
          </p:nvGrpSpPr>
          <p:grpSpPr>
            <a:xfrm>
              <a:off x="-2025698" y="0"/>
              <a:ext cx="1872000" cy="4379495"/>
              <a:chOff x="-2025698" y="0"/>
              <a:chExt cx="1872000" cy="4379495"/>
            </a:xfrm>
          </p:grpSpPr>
          <p:grpSp>
            <p:nvGrpSpPr>
              <p:cNvPr id="33" name="Group 32">
                <a:extLst>
                  <a:ext uri="{FF2B5EF4-FFF2-40B4-BE49-F238E27FC236}">
                    <a16:creationId xmlns:a16="http://schemas.microsoft.com/office/drawing/2014/main" id="{0371EB9D-BFFF-4E5E-9B8B-758BF9945B83}"/>
                  </a:ext>
                </a:extLst>
              </p:cNvPr>
              <p:cNvGrpSpPr/>
              <p:nvPr userDrawn="1"/>
            </p:nvGrpSpPr>
            <p:grpSpPr>
              <a:xfrm>
                <a:off x="-2025698" y="0"/>
                <a:ext cx="1872000" cy="4379495"/>
                <a:chOff x="-2025698" y="0"/>
                <a:chExt cx="1872000" cy="4379495"/>
              </a:xfrm>
            </p:grpSpPr>
            <p:grpSp>
              <p:nvGrpSpPr>
                <p:cNvPr id="35" name="Group 34">
                  <a:extLst>
                    <a:ext uri="{FF2B5EF4-FFF2-40B4-BE49-F238E27FC236}">
                      <a16:creationId xmlns:a16="http://schemas.microsoft.com/office/drawing/2014/main" id="{EC5CDC9E-02CE-413A-AF0C-7DED02087354}"/>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F7D83AC5-ED1B-4729-A64C-7B7A765ED2F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C1489E30-784E-466C-9DCB-A7C94C88642B}"/>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6" name="Rectangle 106">
                  <a:extLst>
                    <a:ext uri="{FF2B5EF4-FFF2-40B4-BE49-F238E27FC236}">
                      <a16:creationId xmlns:a16="http://schemas.microsoft.com/office/drawing/2014/main" id="{BE81ED68-F4B7-455F-84CC-E385AD4838E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4" name="Picture 33">
                <a:extLst>
                  <a:ext uri="{FF2B5EF4-FFF2-40B4-BE49-F238E27FC236}">
                    <a16:creationId xmlns:a16="http://schemas.microsoft.com/office/drawing/2014/main" id="{CEBAAC2B-D283-4967-89EC-8CA16E2769D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2" name="Rectangle 31">
              <a:extLst>
                <a:ext uri="{FF2B5EF4-FFF2-40B4-BE49-F238E27FC236}">
                  <a16:creationId xmlns:a16="http://schemas.microsoft.com/office/drawing/2014/main" id="{BCA8162F-F884-4C45-B0A8-906ACC7BEA03}"/>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73586443"/>
      </p:ext>
    </p:extLst>
  </p:cSld>
  <p:clrMapOvr>
    <a:masterClrMapping/>
  </p:clrMapOvr>
  <p:extLst>
    <p:ext uri="{DCECCB84-F9BA-43D5-87BE-67443E8EF086}">
      <p15:sldGuideLst xmlns:p15="http://schemas.microsoft.com/office/powerpoint/2012/main">
        <p15:guide id="2" pos="3736" userDrawn="1">
          <p15:clr>
            <a:srgbClr val="FBAE40"/>
          </p15:clr>
        </p15:guide>
        <p15:guide id="3" pos="3944" userDrawn="1">
          <p15:clr>
            <a:srgbClr val="FBAE40"/>
          </p15:clr>
        </p15:guide>
        <p15:guide id="4" orient="horz" pos="2274" userDrawn="1">
          <p15:clr>
            <a:srgbClr val="FBAE40"/>
          </p15:clr>
        </p15:guide>
        <p15:guide id="5" orient="horz" pos="2442"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8"/>
            <a:ext cx="3402000" cy="1850305"/>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34020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Content Placeholder 2"/>
          <p:cNvSpPr>
            <a:spLocks noGrp="1"/>
          </p:cNvSpPr>
          <p:nvPr>
            <p:ph idx="23" hasCustomPrompt="1"/>
          </p:nvPr>
        </p:nvSpPr>
        <p:spPr bwMode="gray">
          <a:xfrm>
            <a:off x="8132608" y="1757278"/>
            <a:ext cx="3402000" cy="1850305"/>
          </a:xfrm>
        </p:spPr>
        <p:txBody>
          <a:bodyPr/>
          <a:lstStyle>
            <a:lvl3pPr>
              <a:lnSpc>
                <a:spcPct val="93000"/>
              </a:lnSpc>
              <a:defRPr sz="2000"/>
            </a:lvl3pPr>
          </a:lstStyle>
          <a:p>
            <a:pPr lvl="1"/>
            <a:r>
              <a:rPr lang="en-GB" noProof="0" dirty="0"/>
              <a:t>Click to add text</a:t>
            </a:r>
          </a:p>
        </p:txBody>
      </p:sp>
      <p:sp>
        <p:nvSpPr>
          <p:cNvPr id="43" name="Content Placeholder 2"/>
          <p:cNvSpPr>
            <a:spLocks noGrp="1"/>
          </p:cNvSpPr>
          <p:nvPr>
            <p:ph idx="25" hasCustomPrompt="1"/>
          </p:nvPr>
        </p:nvSpPr>
        <p:spPr bwMode="gray">
          <a:xfrm>
            <a:off x="8132608" y="4346776"/>
            <a:ext cx="3402000" cy="1850400"/>
          </a:xfrm>
        </p:spPr>
        <p:txBody>
          <a:bodyPr/>
          <a:lstStyle>
            <a:lvl3pPr>
              <a:lnSpc>
                <a:spcPct val="93000"/>
              </a:lnSpc>
              <a:defRPr sz="2000"/>
            </a:lvl3pPr>
          </a:lstStyle>
          <a:p>
            <a:pPr lvl="1"/>
            <a:r>
              <a:rPr lang="en-GB" noProof="0" dirty="0"/>
              <a:t>Click to add text</a:t>
            </a:r>
          </a:p>
        </p:txBody>
      </p:sp>
      <p:cxnSp>
        <p:nvCxnSpPr>
          <p:cNvPr id="44" name="Straight Connector 43"/>
          <p:cNvCxnSpPr>
            <a:cxnSpLocks/>
          </p:cNvCxnSpPr>
          <p:nvPr userDrawn="1"/>
        </p:nvCxnSpPr>
        <p:spPr bwMode="gray">
          <a:xfrm>
            <a:off x="81326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userDrawn="1"/>
        </p:nvCxnSpPr>
        <p:spPr bwMode="gray">
          <a:xfrm>
            <a:off x="81326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Content Placeholder 2"/>
          <p:cNvSpPr>
            <a:spLocks noGrp="1"/>
          </p:cNvSpPr>
          <p:nvPr>
            <p:ph idx="27" hasCustomPrompt="1"/>
          </p:nvPr>
        </p:nvSpPr>
        <p:spPr bwMode="gray">
          <a:xfrm>
            <a:off x="4395000" y="1757278"/>
            <a:ext cx="3402000" cy="1850305"/>
          </a:xfrm>
        </p:spPr>
        <p:txBody>
          <a:bodyPr/>
          <a:lstStyle>
            <a:lvl3pPr>
              <a:lnSpc>
                <a:spcPct val="93000"/>
              </a:lnSpc>
              <a:defRPr sz="2000"/>
            </a:lvl3pPr>
          </a:lstStyle>
          <a:p>
            <a:pPr lvl="1"/>
            <a:r>
              <a:rPr lang="en-GB" noProof="0" dirty="0"/>
              <a:t>Click to add text</a:t>
            </a:r>
          </a:p>
        </p:txBody>
      </p:sp>
      <p:sp>
        <p:nvSpPr>
          <p:cNvPr id="49" name="Content Placeholder 2"/>
          <p:cNvSpPr>
            <a:spLocks noGrp="1"/>
          </p:cNvSpPr>
          <p:nvPr>
            <p:ph idx="29" hasCustomPrompt="1"/>
          </p:nvPr>
        </p:nvSpPr>
        <p:spPr bwMode="gray">
          <a:xfrm>
            <a:off x="4395000" y="4346776"/>
            <a:ext cx="3402000" cy="1850400"/>
          </a:xfrm>
        </p:spPr>
        <p:txBody>
          <a:bodyPr/>
          <a:lstStyle>
            <a:lvl3pPr>
              <a:lnSpc>
                <a:spcPct val="93000"/>
              </a:lnSpc>
              <a:defRPr sz="2000"/>
            </a:lvl3pPr>
          </a:lstStyle>
          <a:p>
            <a:pPr lvl="1"/>
            <a:r>
              <a:rPr lang="en-GB" noProof="0" dirty="0"/>
              <a:t>Click to add text</a:t>
            </a:r>
          </a:p>
        </p:txBody>
      </p:sp>
      <p:cxnSp>
        <p:nvCxnSpPr>
          <p:cNvPr id="50" name="Straight Connector 49"/>
          <p:cNvCxnSpPr>
            <a:cxnSpLocks/>
          </p:cNvCxnSpPr>
          <p:nvPr userDrawn="1"/>
        </p:nvCxnSpPr>
        <p:spPr bwMode="gray">
          <a:xfrm>
            <a:off x="4395000"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userDrawn="1"/>
        </p:nvCxnSpPr>
        <p:spPr bwMode="gray">
          <a:xfrm>
            <a:off x="4395000"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7B2AE73F-F541-436A-B59E-B7BA48843A64}"/>
              </a:ext>
            </a:extLst>
          </p:cNvPr>
          <p:cNvSpPr>
            <a:spLocks noGrp="1"/>
          </p:cNvSpPr>
          <p:nvPr>
            <p:ph type="ftr" sz="quarter" idx="32"/>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F01FA91F-1347-4A68-B4E4-CB1FEB2F249B}"/>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Text Placeholder 29">
            <a:extLst>
              <a:ext uri="{FF2B5EF4-FFF2-40B4-BE49-F238E27FC236}">
                <a16:creationId xmlns:a16="http://schemas.microsoft.com/office/drawing/2014/main" id="{71AA57DF-8FA7-4F3A-9EEB-C3E87ACBC8B8}"/>
              </a:ext>
            </a:extLst>
          </p:cNvPr>
          <p:cNvSpPr>
            <a:spLocks noGrp="1"/>
          </p:cNvSpPr>
          <p:nvPr>
            <p:ph type="body" sz="quarter" idx="38" hasCustomPrompt="1"/>
          </p:nvPr>
        </p:nvSpPr>
        <p:spPr bwMode="auto">
          <a:xfrm>
            <a:off x="6590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5" name="Text Placeholder 34">
            <a:extLst>
              <a:ext uri="{FF2B5EF4-FFF2-40B4-BE49-F238E27FC236}">
                <a16:creationId xmlns:a16="http://schemas.microsoft.com/office/drawing/2014/main" id="{E7718391-B7F7-4E37-8AFB-E3B2F541D1CE}"/>
              </a:ext>
            </a:extLst>
          </p:cNvPr>
          <p:cNvSpPr>
            <a:spLocks noGrp="1"/>
          </p:cNvSpPr>
          <p:nvPr>
            <p:ph type="body" sz="quarter" idx="42" hasCustomPrompt="1"/>
          </p:nvPr>
        </p:nvSpPr>
        <p:spPr bwMode="auto">
          <a:xfrm>
            <a:off x="6590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1" name="Text Placeholder 30">
            <a:extLst>
              <a:ext uri="{FF2B5EF4-FFF2-40B4-BE49-F238E27FC236}">
                <a16:creationId xmlns:a16="http://schemas.microsoft.com/office/drawing/2014/main" id="{388B2075-FA24-44D3-A933-88A394B5D12A}"/>
              </a:ext>
            </a:extLst>
          </p:cNvPr>
          <p:cNvSpPr>
            <a:spLocks noGrp="1"/>
          </p:cNvSpPr>
          <p:nvPr>
            <p:ph type="body" sz="quarter" idx="43" hasCustomPrompt="1"/>
          </p:nvPr>
        </p:nvSpPr>
        <p:spPr bwMode="auto">
          <a:xfrm>
            <a:off x="4395000"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4" name="Text Placeholder 33">
            <a:extLst>
              <a:ext uri="{FF2B5EF4-FFF2-40B4-BE49-F238E27FC236}">
                <a16:creationId xmlns:a16="http://schemas.microsoft.com/office/drawing/2014/main" id="{5F8D34A5-43EB-460D-B7F1-C4498910281E}"/>
              </a:ext>
            </a:extLst>
          </p:cNvPr>
          <p:cNvSpPr>
            <a:spLocks noGrp="1"/>
          </p:cNvSpPr>
          <p:nvPr>
            <p:ph type="body" sz="quarter" idx="44" hasCustomPrompt="1"/>
          </p:nvPr>
        </p:nvSpPr>
        <p:spPr bwMode="auto">
          <a:xfrm>
            <a:off x="4395000"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2" name="Text Placeholder 31">
            <a:extLst>
              <a:ext uri="{FF2B5EF4-FFF2-40B4-BE49-F238E27FC236}">
                <a16:creationId xmlns:a16="http://schemas.microsoft.com/office/drawing/2014/main" id="{AF9A0912-E3DD-4B25-9638-CA6C2E92CA63}"/>
              </a:ext>
            </a:extLst>
          </p:cNvPr>
          <p:cNvSpPr>
            <a:spLocks noGrp="1"/>
          </p:cNvSpPr>
          <p:nvPr>
            <p:ph type="body" sz="quarter" idx="45" hasCustomPrompt="1"/>
          </p:nvPr>
        </p:nvSpPr>
        <p:spPr bwMode="auto">
          <a:xfrm>
            <a:off x="81326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3" name="Text Placeholder 32">
            <a:extLst>
              <a:ext uri="{FF2B5EF4-FFF2-40B4-BE49-F238E27FC236}">
                <a16:creationId xmlns:a16="http://schemas.microsoft.com/office/drawing/2014/main" id="{81546869-C142-4E9A-B49F-4C54E614E44C}"/>
              </a:ext>
            </a:extLst>
          </p:cNvPr>
          <p:cNvSpPr>
            <a:spLocks noGrp="1"/>
          </p:cNvSpPr>
          <p:nvPr>
            <p:ph type="body" sz="quarter" idx="46" hasCustomPrompt="1"/>
          </p:nvPr>
        </p:nvSpPr>
        <p:spPr bwMode="auto">
          <a:xfrm>
            <a:off x="81326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6" name="Group 35">
            <a:extLst>
              <a:ext uri="{FF2B5EF4-FFF2-40B4-BE49-F238E27FC236}">
                <a16:creationId xmlns:a16="http://schemas.microsoft.com/office/drawing/2014/main" id="{C5F4D262-BE74-44A8-9713-982829562E8C}"/>
              </a:ext>
            </a:extLst>
          </p:cNvPr>
          <p:cNvGrpSpPr/>
          <p:nvPr userDrawn="1"/>
        </p:nvGrpSpPr>
        <p:grpSpPr>
          <a:xfrm>
            <a:off x="-2368598" y="0"/>
            <a:ext cx="1872000" cy="4379495"/>
            <a:chOff x="-2025698" y="0"/>
            <a:chExt cx="1872000" cy="4379495"/>
          </a:xfrm>
        </p:grpSpPr>
        <p:grpSp>
          <p:nvGrpSpPr>
            <p:cNvPr id="37" name="Group 36">
              <a:extLst>
                <a:ext uri="{FF2B5EF4-FFF2-40B4-BE49-F238E27FC236}">
                  <a16:creationId xmlns:a16="http://schemas.microsoft.com/office/drawing/2014/main" id="{51FDA5C2-7453-4C2B-9537-F0AE97278AA2}"/>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71407AED-8354-4C45-BDB0-AD483AD5064D}"/>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B8624C95-4CF3-48B9-AFC1-22D9BEB93BA8}"/>
                    </a:ext>
                  </a:extLst>
                </p:cNvPr>
                <p:cNvGrpSpPr/>
                <p:nvPr/>
              </p:nvGrpSpPr>
              <p:grpSpPr>
                <a:xfrm>
                  <a:off x="-2025698" y="0"/>
                  <a:ext cx="1872000" cy="4379495"/>
                  <a:chOff x="-2025698" y="0"/>
                  <a:chExt cx="1872000" cy="4379495"/>
                </a:xfrm>
              </p:grpSpPr>
              <p:sp>
                <p:nvSpPr>
                  <p:cNvPr id="48" name="Rectangle 104">
                    <a:extLst>
                      <a:ext uri="{FF2B5EF4-FFF2-40B4-BE49-F238E27FC236}">
                        <a16:creationId xmlns:a16="http://schemas.microsoft.com/office/drawing/2014/main" id="{A74BEA27-198E-41D1-B3E2-966739BFFDB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13">
                    <a:extLst>
                      <a:ext uri="{FF2B5EF4-FFF2-40B4-BE49-F238E27FC236}">
                        <a16:creationId xmlns:a16="http://schemas.microsoft.com/office/drawing/2014/main" id="{B3960D3D-80F9-48FE-8A72-3377E5079B2F}"/>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6" name="Rectangle 106">
                  <a:extLst>
                    <a:ext uri="{FF2B5EF4-FFF2-40B4-BE49-F238E27FC236}">
                      <a16:creationId xmlns:a16="http://schemas.microsoft.com/office/drawing/2014/main" id="{C6071CEB-B712-4D26-9746-BA2B76DF2325}"/>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0" name="Picture 39">
                <a:extLst>
                  <a:ext uri="{FF2B5EF4-FFF2-40B4-BE49-F238E27FC236}">
                    <a16:creationId xmlns:a16="http://schemas.microsoft.com/office/drawing/2014/main" id="{5A6FBD9F-4B7A-48B2-8826-BC4054DC6A8E}"/>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8" name="Rectangle 37">
              <a:extLst>
                <a:ext uri="{FF2B5EF4-FFF2-40B4-BE49-F238E27FC236}">
                  <a16:creationId xmlns:a16="http://schemas.microsoft.com/office/drawing/2014/main" id="{86CA13DC-E600-4A64-AC8A-4E2D36E41B5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990928557"/>
      </p:ext>
    </p:extLst>
  </p:cSld>
  <p:clrMapOvr>
    <a:masterClrMapping/>
  </p:clrMapOvr>
  <p:extLst>
    <p:ext uri="{DCECCB84-F9BA-43D5-87BE-67443E8EF086}">
      <p15:sldGuideLst xmlns:p15="http://schemas.microsoft.com/office/powerpoint/2012/main">
        <p15:guide id="2" pos="2556" userDrawn="1">
          <p15:clr>
            <a:srgbClr val="FBAE40"/>
          </p15:clr>
        </p15:guide>
        <p15:guide id="3" pos="5120" userDrawn="1">
          <p15:clr>
            <a:srgbClr val="FBAE40"/>
          </p15:clr>
        </p15:guide>
        <p15:guide id="4" pos="2768" userDrawn="1">
          <p15:clr>
            <a:srgbClr val="FBAE40"/>
          </p15:clr>
        </p15:guide>
        <p15:guide id="5" pos="4912" userDrawn="1">
          <p15:clr>
            <a:srgbClr val="FBAE40"/>
          </p15:clr>
        </p15:guide>
        <p15:guide id="6" orient="horz" pos="2288" userDrawn="1">
          <p15:clr>
            <a:srgbClr val="FBAE40"/>
          </p15:clr>
        </p15:guide>
        <p15:guide id="7" orient="horz" pos="234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9"/>
            <a:ext cx="2595600" cy="1850400"/>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25956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Content Placeholder 2"/>
          <p:cNvSpPr>
            <a:spLocks noGrp="1"/>
          </p:cNvSpPr>
          <p:nvPr>
            <p:ph idx="25" hasCustomPrompt="1"/>
          </p:nvPr>
        </p:nvSpPr>
        <p:spPr bwMode="gray">
          <a:xfrm>
            <a:off x="3419008" y="4346776"/>
            <a:ext cx="2595600" cy="1850400"/>
          </a:xfrm>
        </p:spPr>
        <p:txBody>
          <a:bodyPr/>
          <a:lstStyle>
            <a:lvl3pPr>
              <a:lnSpc>
                <a:spcPct val="93000"/>
              </a:lnSpc>
              <a:defRPr sz="2000"/>
            </a:lvl3pPr>
          </a:lstStyle>
          <a:p>
            <a:pPr lvl="1"/>
            <a:r>
              <a:rPr lang="en-GB" noProof="0" dirty="0"/>
              <a:t>Click to add text</a:t>
            </a:r>
          </a:p>
        </p:txBody>
      </p:sp>
      <p:cxnSp>
        <p:nvCxnSpPr>
          <p:cNvPr id="55" name="Straight Connector 54"/>
          <p:cNvCxnSpPr>
            <a:cxnSpLocks/>
          </p:cNvCxnSpPr>
          <p:nvPr userDrawn="1"/>
        </p:nvCxnSpPr>
        <p:spPr bwMode="gray">
          <a:xfrm>
            <a:off x="341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userDrawn="1"/>
        </p:nvCxnSpPr>
        <p:spPr bwMode="gray">
          <a:xfrm>
            <a:off x="341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Content Placeholder 2"/>
          <p:cNvSpPr>
            <a:spLocks noGrp="1"/>
          </p:cNvSpPr>
          <p:nvPr>
            <p:ph idx="27" hasCustomPrompt="1"/>
          </p:nvPr>
        </p:nvSpPr>
        <p:spPr bwMode="gray">
          <a:xfrm>
            <a:off x="6179008" y="1757279"/>
            <a:ext cx="2595600" cy="1850400"/>
          </a:xfrm>
        </p:spPr>
        <p:txBody>
          <a:bodyPr/>
          <a:lstStyle>
            <a:lvl3pPr>
              <a:lnSpc>
                <a:spcPct val="93000"/>
              </a:lnSpc>
              <a:defRPr sz="2000"/>
            </a:lvl3pPr>
          </a:lstStyle>
          <a:p>
            <a:pPr lvl="1"/>
            <a:r>
              <a:rPr lang="en-GB" noProof="0" dirty="0"/>
              <a:t>Click to add text</a:t>
            </a:r>
          </a:p>
        </p:txBody>
      </p:sp>
      <p:sp>
        <p:nvSpPr>
          <p:cNvPr id="60" name="Content Placeholder 2"/>
          <p:cNvSpPr>
            <a:spLocks noGrp="1"/>
          </p:cNvSpPr>
          <p:nvPr>
            <p:ph idx="29" hasCustomPrompt="1"/>
          </p:nvPr>
        </p:nvSpPr>
        <p:spPr bwMode="gray">
          <a:xfrm>
            <a:off x="6179008" y="4346776"/>
            <a:ext cx="2595600" cy="1850400"/>
          </a:xfrm>
        </p:spPr>
        <p:txBody>
          <a:bodyPr/>
          <a:lstStyle>
            <a:lvl3pPr>
              <a:lnSpc>
                <a:spcPct val="93000"/>
              </a:lnSpc>
              <a:defRPr sz="2000"/>
            </a:lvl3pPr>
          </a:lstStyle>
          <a:p>
            <a:pPr lvl="1"/>
            <a:r>
              <a:rPr lang="en-GB" noProof="0" dirty="0"/>
              <a:t>Click to add text</a:t>
            </a:r>
          </a:p>
        </p:txBody>
      </p:sp>
      <p:cxnSp>
        <p:nvCxnSpPr>
          <p:cNvPr id="61" name="Straight Connector 60"/>
          <p:cNvCxnSpPr>
            <a:cxnSpLocks/>
          </p:cNvCxnSpPr>
          <p:nvPr userDrawn="1"/>
        </p:nvCxnSpPr>
        <p:spPr bwMode="gray">
          <a:xfrm>
            <a:off x="617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bwMode="gray">
          <a:xfrm>
            <a:off x="617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Content Placeholder 2"/>
          <p:cNvSpPr>
            <a:spLocks noGrp="1"/>
          </p:cNvSpPr>
          <p:nvPr>
            <p:ph idx="31" hasCustomPrompt="1"/>
          </p:nvPr>
        </p:nvSpPr>
        <p:spPr bwMode="gray">
          <a:xfrm>
            <a:off x="8939008" y="1757279"/>
            <a:ext cx="2595600" cy="1850400"/>
          </a:xfrm>
        </p:spPr>
        <p:txBody>
          <a:bodyPr/>
          <a:lstStyle>
            <a:lvl3pPr>
              <a:lnSpc>
                <a:spcPct val="93000"/>
              </a:lnSpc>
              <a:defRPr sz="2000"/>
            </a:lvl3pPr>
          </a:lstStyle>
          <a:p>
            <a:pPr lvl="1"/>
            <a:r>
              <a:rPr lang="en-GB" noProof="0" dirty="0"/>
              <a:t>Click to add text</a:t>
            </a:r>
          </a:p>
        </p:txBody>
      </p:sp>
      <p:sp>
        <p:nvSpPr>
          <p:cNvPr id="66" name="Content Placeholder 2"/>
          <p:cNvSpPr>
            <a:spLocks noGrp="1"/>
          </p:cNvSpPr>
          <p:nvPr>
            <p:ph idx="33" hasCustomPrompt="1"/>
          </p:nvPr>
        </p:nvSpPr>
        <p:spPr bwMode="gray">
          <a:xfrm>
            <a:off x="8939008" y="4346776"/>
            <a:ext cx="2595600" cy="1850400"/>
          </a:xfrm>
        </p:spPr>
        <p:txBody>
          <a:bodyPr/>
          <a:lstStyle>
            <a:lvl3pPr>
              <a:lnSpc>
                <a:spcPct val="93000"/>
              </a:lnSpc>
              <a:defRPr sz="2000"/>
            </a:lvl3pPr>
          </a:lstStyle>
          <a:p>
            <a:pPr lvl="1"/>
            <a:r>
              <a:rPr lang="en-GB" noProof="0" dirty="0"/>
              <a:t>Click to add text</a:t>
            </a:r>
          </a:p>
        </p:txBody>
      </p:sp>
      <p:cxnSp>
        <p:nvCxnSpPr>
          <p:cNvPr id="67" name="Straight Connector 66"/>
          <p:cNvCxnSpPr>
            <a:cxnSpLocks/>
          </p:cNvCxnSpPr>
          <p:nvPr userDrawn="1"/>
        </p:nvCxnSpPr>
        <p:spPr bwMode="gray">
          <a:xfrm>
            <a:off x="893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userDrawn="1"/>
        </p:nvCxnSpPr>
        <p:spPr bwMode="gray">
          <a:xfrm>
            <a:off x="893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1B454FB8-4E07-44C0-BE34-38DF9804AF97}"/>
              </a:ext>
            </a:extLst>
          </p:cNvPr>
          <p:cNvSpPr>
            <a:spLocks noGrp="1"/>
          </p:cNvSpPr>
          <p:nvPr>
            <p:ph type="ftr" sz="quarter" idx="36"/>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4D232792-6D79-4486-8E98-62F78FA268D5}"/>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Content Placeholder 2">
            <a:extLst>
              <a:ext uri="{FF2B5EF4-FFF2-40B4-BE49-F238E27FC236}">
                <a16:creationId xmlns:a16="http://schemas.microsoft.com/office/drawing/2014/main" id="{FA008AD3-EEEE-4C37-9E2F-0052AAA9F58E}"/>
              </a:ext>
            </a:extLst>
          </p:cNvPr>
          <p:cNvSpPr>
            <a:spLocks noGrp="1"/>
          </p:cNvSpPr>
          <p:nvPr>
            <p:ph idx="37" hasCustomPrompt="1"/>
          </p:nvPr>
        </p:nvSpPr>
        <p:spPr bwMode="gray">
          <a:xfrm>
            <a:off x="3419008" y="1757279"/>
            <a:ext cx="2595600" cy="1850400"/>
          </a:xfrm>
        </p:spPr>
        <p:txBody>
          <a:bodyPr/>
          <a:lstStyle>
            <a:lvl3pPr>
              <a:lnSpc>
                <a:spcPct val="93000"/>
              </a:lnSpc>
              <a:defRPr sz="2000"/>
            </a:lvl3pPr>
          </a:lstStyle>
          <a:p>
            <a:pPr lvl="1"/>
            <a:r>
              <a:rPr lang="en-GB" noProof="0"/>
              <a:t>Click to </a:t>
            </a:r>
            <a:r>
              <a:rPr lang="en-GB" noProof="0" dirty="0"/>
              <a:t>add text</a:t>
            </a:r>
          </a:p>
        </p:txBody>
      </p:sp>
      <p:sp>
        <p:nvSpPr>
          <p:cNvPr id="41" name="Text Placeholder 40">
            <a:extLst>
              <a:ext uri="{FF2B5EF4-FFF2-40B4-BE49-F238E27FC236}">
                <a16:creationId xmlns:a16="http://schemas.microsoft.com/office/drawing/2014/main" id="{2374A518-3CFE-403E-8757-65866F7F06F4}"/>
              </a:ext>
            </a:extLst>
          </p:cNvPr>
          <p:cNvSpPr>
            <a:spLocks noGrp="1"/>
          </p:cNvSpPr>
          <p:nvPr>
            <p:ph type="body" sz="quarter" idx="38" hasCustomPrompt="1"/>
          </p:nvPr>
        </p:nvSpPr>
        <p:spPr bwMode="auto">
          <a:xfrm>
            <a:off x="65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3" name="Text Placeholder 42">
            <a:extLst>
              <a:ext uri="{FF2B5EF4-FFF2-40B4-BE49-F238E27FC236}">
                <a16:creationId xmlns:a16="http://schemas.microsoft.com/office/drawing/2014/main" id="{E2D6F2AC-3548-4A63-AD15-AC2461290B66}"/>
              </a:ext>
            </a:extLst>
          </p:cNvPr>
          <p:cNvSpPr>
            <a:spLocks noGrp="1"/>
          </p:cNvSpPr>
          <p:nvPr>
            <p:ph type="body" sz="quarter" idx="39" hasCustomPrompt="1"/>
          </p:nvPr>
        </p:nvSpPr>
        <p:spPr bwMode="auto">
          <a:xfrm>
            <a:off x="341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4" name="Text Placeholder 43">
            <a:extLst>
              <a:ext uri="{FF2B5EF4-FFF2-40B4-BE49-F238E27FC236}">
                <a16:creationId xmlns:a16="http://schemas.microsoft.com/office/drawing/2014/main" id="{DB547CC5-46DB-4BAF-B4F1-7DDE8AD9140D}"/>
              </a:ext>
            </a:extLst>
          </p:cNvPr>
          <p:cNvSpPr>
            <a:spLocks noGrp="1"/>
          </p:cNvSpPr>
          <p:nvPr>
            <p:ph type="body" sz="quarter" idx="40" hasCustomPrompt="1"/>
          </p:nvPr>
        </p:nvSpPr>
        <p:spPr bwMode="auto">
          <a:xfrm>
            <a:off x="617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5" name="Text Placeholder 44">
            <a:extLst>
              <a:ext uri="{FF2B5EF4-FFF2-40B4-BE49-F238E27FC236}">
                <a16:creationId xmlns:a16="http://schemas.microsoft.com/office/drawing/2014/main" id="{E346AFA3-0D72-4528-82A5-83901F39792B}"/>
              </a:ext>
            </a:extLst>
          </p:cNvPr>
          <p:cNvSpPr>
            <a:spLocks noGrp="1"/>
          </p:cNvSpPr>
          <p:nvPr>
            <p:ph type="body" sz="quarter" idx="41" hasCustomPrompt="1"/>
          </p:nvPr>
        </p:nvSpPr>
        <p:spPr bwMode="auto">
          <a:xfrm>
            <a:off x="893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9" name="Text Placeholder 48">
            <a:extLst>
              <a:ext uri="{FF2B5EF4-FFF2-40B4-BE49-F238E27FC236}">
                <a16:creationId xmlns:a16="http://schemas.microsoft.com/office/drawing/2014/main" id="{1BC9C923-5254-4E6C-A703-623F5EBB1A16}"/>
              </a:ext>
            </a:extLst>
          </p:cNvPr>
          <p:cNvSpPr>
            <a:spLocks noGrp="1"/>
          </p:cNvSpPr>
          <p:nvPr>
            <p:ph type="body" sz="quarter" idx="42" hasCustomPrompt="1"/>
          </p:nvPr>
        </p:nvSpPr>
        <p:spPr bwMode="auto">
          <a:xfrm>
            <a:off x="65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8" name="Text Placeholder 47">
            <a:extLst>
              <a:ext uri="{FF2B5EF4-FFF2-40B4-BE49-F238E27FC236}">
                <a16:creationId xmlns:a16="http://schemas.microsoft.com/office/drawing/2014/main" id="{7A80E218-FD84-4C94-9AAD-0814DF1E6B86}"/>
              </a:ext>
            </a:extLst>
          </p:cNvPr>
          <p:cNvSpPr>
            <a:spLocks noGrp="1"/>
          </p:cNvSpPr>
          <p:nvPr>
            <p:ph type="body" sz="quarter" idx="43" hasCustomPrompt="1"/>
          </p:nvPr>
        </p:nvSpPr>
        <p:spPr bwMode="auto">
          <a:xfrm>
            <a:off x="341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7" name="Text Placeholder 46">
            <a:extLst>
              <a:ext uri="{FF2B5EF4-FFF2-40B4-BE49-F238E27FC236}">
                <a16:creationId xmlns:a16="http://schemas.microsoft.com/office/drawing/2014/main" id="{DFFA4740-F4FF-4619-A019-BC18E73B82E8}"/>
              </a:ext>
            </a:extLst>
          </p:cNvPr>
          <p:cNvSpPr>
            <a:spLocks noGrp="1"/>
          </p:cNvSpPr>
          <p:nvPr>
            <p:ph type="body" sz="quarter" idx="44" hasCustomPrompt="1"/>
          </p:nvPr>
        </p:nvSpPr>
        <p:spPr bwMode="auto">
          <a:xfrm>
            <a:off x="617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6" name="Text Placeholder 45">
            <a:extLst>
              <a:ext uri="{FF2B5EF4-FFF2-40B4-BE49-F238E27FC236}">
                <a16:creationId xmlns:a16="http://schemas.microsoft.com/office/drawing/2014/main" id="{84C6BB93-BD28-40A3-83C8-D7ADD09F55AA}"/>
              </a:ext>
            </a:extLst>
          </p:cNvPr>
          <p:cNvSpPr>
            <a:spLocks noGrp="1"/>
          </p:cNvSpPr>
          <p:nvPr>
            <p:ph type="body" sz="quarter" idx="45" hasCustomPrompt="1"/>
          </p:nvPr>
        </p:nvSpPr>
        <p:spPr bwMode="auto">
          <a:xfrm>
            <a:off x="893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8" name="Group 37">
            <a:extLst>
              <a:ext uri="{FF2B5EF4-FFF2-40B4-BE49-F238E27FC236}">
                <a16:creationId xmlns:a16="http://schemas.microsoft.com/office/drawing/2014/main" id="{8728A0B4-557E-498B-ADDB-F867DB330A2A}"/>
              </a:ext>
            </a:extLst>
          </p:cNvPr>
          <p:cNvGrpSpPr/>
          <p:nvPr userDrawn="1"/>
        </p:nvGrpSpPr>
        <p:grpSpPr>
          <a:xfrm>
            <a:off x="-2368598" y="0"/>
            <a:ext cx="1872000" cy="4379495"/>
            <a:chOff x="-2025698" y="0"/>
            <a:chExt cx="1872000" cy="4379495"/>
          </a:xfrm>
        </p:grpSpPr>
        <p:grpSp>
          <p:nvGrpSpPr>
            <p:cNvPr id="39" name="Group 38">
              <a:extLst>
                <a:ext uri="{FF2B5EF4-FFF2-40B4-BE49-F238E27FC236}">
                  <a16:creationId xmlns:a16="http://schemas.microsoft.com/office/drawing/2014/main" id="{2A193CEB-0FDA-42A3-A9E1-E4E4E2A680C6}"/>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8E5E1E6D-FA2D-4A01-8EB2-CC9CC0C8B7CC}"/>
                  </a:ext>
                </a:extLst>
              </p:cNvPr>
              <p:cNvGrpSpPr/>
              <p:nvPr userDrawn="1"/>
            </p:nvGrpSpPr>
            <p:grpSpPr>
              <a:xfrm>
                <a:off x="-2025698" y="0"/>
                <a:ext cx="1872000" cy="4379495"/>
                <a:chOff x="-2025698" y="0"/>
                <a:chExt cx="1872000" cy="4379495"/>
              </a:xfrm>
            </p:grpSpPr>
            <p:grpSp>
              <p:nvGrpSpPr>
                <p:cNvPr id="51" name="Group 50">
                  <a:extLst>
                    <a:ext uri="{FF2B5EF4-FFF2-40B4-BE49-F238E27FC236}">
                      <a16:creationId xmlns:a16="http://schemas.microsoft.com/office/drawing/2014/main" id="{58BAAC05-8869-4094-A464-1F959E554D30}"/>
                    </a:ext>
                  </a:extLst>
                </p:cNvPr>
                <p:cNvGrpSpPr/>
                <p:nvPr/>
              </p:nvGrpSpPr>
              <p:grpSpPr>
                <a:xfrm>
                  <a:off x="-2025698" y="0"/>
                  <a:ext cx="1872000" cy="4379495"/>
                  <a:chOff x="-2025698" y="0"/>
                  <a:chExt cx="1872000" cy="4379495"/>
                </a:xfrm>
              </p:grpSpPr>
              <p:sp>
                <p:nvSpPr>
                  <p:cNvPr id="53" name="Rectangle 104">
                    <a:extLst>
                      <a:ext uri="{FF2B5EF4-FFF2-40B4-BE49-F238E27FC236}">
                        <a16:creationId xmlns:a16="http://schemas.microsoft.com/office/drawing/2014/main" id="{1F0E644D-7A3F-4867-A0C8-2CF313ADD23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13">
                    <a:extLst>
                      <a:ext uri="{FF2B5EF4-FFF2-40B4-BE49-F238E27FC236}">
                        <a16:creationId xmlns:a16="http://schemas.microsoft.com/office/drawing/2014/main" id="{E1686A34-76A5-4CC4-A2EF-E6864C984F7D}"/>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52" name="Rectangle 106">
                  <a:extLst>
                    <a:ext uri="{FF2B5EF4-FFF2-40B4-BE49-F238E27FC236}">
                      <a16:creationId xmlns:a16="http://schemas.microsoft.com/office/drawing/2014/main" id="{58D81DBC-E094-4C29-832D-AFBD8FF1EC2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50" name="Picture 49">
                <a:extLst>
                  <a:ext uri="{FF2B5EF4-FFF2-40B4-BE49-F238E27FC236}">
                    <a16:creationId xmlns:a16="http://schemas.microsoft.com/office/drawing/2014/main" id="{B339027D-2FD5-4DF5-8913-0CB7A965979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0" name="Rectangle 39">
              <a:extLst>
                <a:ext uri="{FF2B5EF4-FFF2-40B4-BE49-F238E27FC236}">
                  <a16:creationId xmlns:a16="http://schemas.microsoft.com/office/drawing/2014/main" id="{53AFB8FD-7646-4B94-A086-59CFA47F6B4E}"/>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043098956"/>
      </p:ext>
    </p:extLst>
  </p:cSld>
  <p:clrMapOvr>
    <a:masterClrMapping/>
  </p:clrMapOvr>
  <p:extLst>
    <p:ext uri="{DCECCB84-F9BA-43D5-87BE-67443E8EF086}">
      <p15:sldGuideLst xmlns:p15="http://schemas.microsoft.com/office/powerpoint/2012/main">
        <p15:guide id="2" pos="2154" userDrawn="1">
          <p15:clr>
            <a:srgbClr val="FBAE40"/>
          </p15:clr>
        </p15:guide>
        <p15:guide id="4" pos="5526" userDrawn="1">
          <p15:clr>
            <a:srgbClr val="FBAE40"/>
          </p15:clr>
        </p15:guide>
        <p15:guide id="5" pos="3893" userDrawn="1">
          <p15:clr>
            <a:srgbClr val="FBAE40"/>
          </p15:clr>
        </p15:guide>
        <p15:guide id="6" pos="2049" userDrawn="1">
          <p15:clr>
            <a:srgbClr val="FBAE40"/>
          </p15:clr>
        </p15:guide>
        <p15:guide id="7" pos="3788" userDrawn="1">
          <p15:clr>
            <a:srgbClr val="FBAE40"/>
          </p15:clr>
        </p15:guide>
        <p15:guide id="8" pos="5630" userDrawn="1">
          <p15:clr>
            <a:srgbClr val="FBAE40"/>
          </p15:clr>
        </p15:guide>
        <p15:guide id="9" orient="horz" pos="2274" userDrawn="1">
          <p15:clr>
            <a:srgbClr val="FBAE40"/>
          </p15:clr>
        </p15:guide>
        <p15:guide id="10" orient="horz" pos="244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4132351"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Footer Placeholder 3">
            <a:extLst>
              <a:ext uri="{FF2B5EF4-FFF2-40B4-BE49-F238E27FC236}">
                <a16:creationId xmlns:a16="http://schemas.microsoft.com/office/drawing/2014/main" id="{69721082-1C36-4141-A651-B895B6B12B1D}"/>
              </a:ext>
            </a:extLst>
          </p:cNvPr>
          <p:cNvSpPr>
            <a:spLocks noGrp="1"/>
          </p:cNvSpPr>
          <p:nvPr>
            <p:ph type="ftr" sz="quarter" idx="19"/>
          </p:nvPr>
        </p:nvSpPr>
        <p:spPr>
          <a:xfrm>
            <a:off x="4132351" y="6403940"/>
            <a:ext cx="6735600" cy="187200"/>
          </a:xfrm>
        </p:spPr>
        <p:txBody>
          <a:bodyPr/>
          <a:lstStyle>
            <a:lvl1pPr>
              <a:defRPr/>
            </a:lvl1pPr>
          </a:lstStyle>
          <a:p>
            <a:endParaRPr lang="en-GB" noProof="0"/>
          </a:p>
        </p:txBody>
      </p:sp>
      <p:sp>
        <p:nvSpPr>
          <p:cNvPr id="11" name="Picture Placeholder 10">
            <a:extLst>
              <a:ext uri="{FF2B5EF4-FFF2-40B4-BE49-F238E27FC236}">
                <a16:creationId xmlns:a16="http://schemas.microsoft.com/office/drawing/2014/main" id="{79B6E422-2155-42E8-BFE3-08BC36F1C07B}"/>
              </a:ext>
            </a:extLst>
          </p:cNvPr>
          <p:cNvSpPr>
            <a:spLocks noGrp="1"/>
          </p:cNvSpPr>
          <p:nvPr>
            <p:ph type="pic" sz="quarter" idx="20"/>
          </p:nvPr>
        </p:nvSpPr>
        <p:spPr bwMode="gray">
          <a:xfrm>
            <a:off x="0" y="0"/>
            <a:ext cx="3776522" cy="6858000"/>
          </a:xfrm>
          <a:custGeom>
            <a:avLst/>
            <a:gdLst>
              <a:gd name="connsiteX0" fmla="*/ 0 w 3776522"/>
              <a:gd name="connsiteY0" fmla="*/ 0 h 6858000"/>
              <a:gd name="connsiteX1" fmla="*/ 2833094 w 3776522"/>
              <a:gd name="connsiteY1" fmla="*/ 0 h 6858000"/>
              <a:gd name="connsiteX2" fmla="*/ 3586031 w 3776522"/>
              <a:gd name="connsiteY2" fmla="*/ 0 h 6858000"/>
              <a:gd name="connsiteX3" fmla="*/ 3776522 w 3776522"/>
              <a:gd name="connsiteY3" fmla="*/ 0 h 6858000"/>
              <a:gd name="connsiteX4" fmla="*/ 3776522 w 3776522"/>
              <a:gd name="connsiteY4" fmla="*/ 190493 h 6858000"/>
              <a:gd name="connsiteX5" fmla="*/ 3776522 w 3776522"/>
              <a:gd name="connsiteY5" fmla="*/ 972457 h 6858000"/>
              <a:gd name="connsiteX6" fmla="*/ 3776522 w 3776522"/>
              <a:gd name="connsiteY6" fmla="*/ 6667507 h 6858000"/>
              <a:gd name="connsiteX7" fmla="*/ 3586029 w 3776522"/>
              <a:gd name="connsiteY7" fmla="*/ 6858000 h 6858000"/>
              <a:gd name="connsiteX8" fmla="*/ 0 w 377652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2" h="6858000">
                <a:moveTo>
                  <a:pt x="0" y="0"/>
                </a:moveTo>
                <a:lnTo>
                  <a:pt x="2833094" y="0"/>
                </a:lnTo>
                <a:lnTo>
                  <a:pt x="3586031" y="0"/>
                </a:lnTo>
                <a:lnTo>
                  <a:pt x="3776522" y="0"/>
                </a:lnTo>
                <a:lnTo>
                  <a:pt x="3776522" y="190493"/>
                </a:lnTo>
                <a:lnTo>
                  <a:pt x="3776522" y="972457"/>
                </a:lnTo>
                <a:lnTo>
                  <a:pt x="3776522" y="6667507"/>
                </a:lnTo>
                <a:cubicBezTo>
                  <a:pt x="3776522" y="6772713"/>
                  <a:pt x="3691235" y="6858000"/>
                  <a:pt x="3586029" y="6858000"/>
                </a:cubicBezTo>
                <a:lnTo>
                  <a:pt x="0" y="6858000"/>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6" name="Title 5">
            <a:extLst>
              <a:ext uri="{FF2B5EF4-FFF2-40B4-BE49-F238E27FC236}">
                <a16:creationId xmlns:a16="http://schemas.microsoft.com/office/drawing/2014/main" id="{0F2CEA00-4110-4385-955A-FA7F3C521921}"/>
              </a:ext>
            </a:extLst>
          </p:cNvPr>
          <p:cNvSpPr>
            <a:spLocks noGrp="1"/>
          </p:cNvSpPr>
          <p:nvPr>
            <p:ph type="title"/>
          </p:nvPr>
        </p:nvSpPr>
        <p:spPr>
          <a:xfrm>
            <a:off x="4130816" y="325235"/>
            <a:ext cx="7408800" cy="817244"/>
          </a:xfrm>
        </p:spPr>
        <p:txBody>
          <a:bodyPr/>
          <a:lstStyle/>
          <a:p>
            <a:r>
              <a:rPr lang="en-US"/>
              <a:t>Click to edit Master title style</a:t>
            </a:r>
            <a:endParaRPr lang="en-GB"/>
          </a:p>
        </p:txBody>
      </p:sp>
      <p:sp>
        <p:nvSpPr>
          <p:cNvPr id="8" name="TextBox 7">
            <a:extLst>
              <a:ext uri="{FF2B5EF4-FFF2-40B4-BE49-F238E27FC236}">
                <a16:creationId xmlns:a16="http://schemas.microsoft.com/office/drawing/2014/main" id="{B7E79D5C-9F49-4A5A-A43B-66D4F6A4A90E}"/>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866622124"/>
      </p:ext>
    </p:extLst>
  </p:cSld>
  <p:clrMapOvr>
    <a:masterClrMapping/>
  </p:clrMapOvr>
  <p:extLst>
    <p:ext uri="{DCECCB84-F9BA-43D5-87BE-67443E8EF086}">
      <p15:sldGuideLst xmlns:p15="http://schemas.microsoft.com/office/powerpoint/2012/main">
        <p15:guide id="1" pos="2854" userDrawn="1">
          <p15:clr>
            <a:srgbClr val="FBAE40"/>
          </p15:clr>
        </p15:guide>
        <p15:guide id="2" pos="261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A5054A0-E192-4F99-A693-339ACAA17B2F}"/>
              </a:ext>
            </a:extLst>
          </p:cNvPr>
          <p:cNvSpPr>
            <a:spLocks noGrp="1"/>
          </p:cNvSpPr>
          <p:nvPr>
            <p:ph type="ftr" sz="quarter" idx="19"/>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3B27D531-83D7-4CCD-88E0-45B29AB76894}"/>
              </a:ext>
            </a:extLst>
          </p:cNvPr>
          <p:cNvSpPr>
            <a:spLocks noGrp="1"/>
          </p:cNvSpPr>
          <p:nvPr>
            <p:ph type="pic" sz="quarter" idx="20"/>
          </p:nvPr>
        </p:nvSpPr>
        <p:spPr bwMode="gray">
          <a:xfrm>
            <a:off x="8415481" y="0"/>
            <a:ext cx="3776519" cy="6857999"/>
          </a:xfrm>
          <a:custGeom>
            <a:avLst/>
            <a:gdLst>
              <a:gd name="connsiteX0" fmla="*/ 0 w 3776519"/>
              <a:gd name="connsiteY0" fmla="*/ 0 h 6857999"/>
              <a:gd name="connsiteX1" fmla="*/ 190493 w 3776519"/>
              <a:gd name="connsiteY1" fmla="*/ 0 h 6857999"/>
              <a:gd name="connsiteX2" fmla="*/ 943428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72457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43428" y="0"/>
                </a:lnTo>
                <a:lnTo>
                  <a:pt x="3776519" y="0"/>
                </a:lnTo>
                <a:lnTo>
                  <a:pt x="3776519" y="6857999"/>
                </a:lnTo>
                <a:lnTo>
                  <a:pt x="190491" y="6857999"/>
                </a:lnTo>
                <a:lnTo>
                  <a:pt x="116345" y="6843030"/>
                </a:lnTo>
                <a:cubicBezTo>
                  <a:pt x="47974" y="6814111"/>
                  <a:pt x="0" y="6746411"/>
                  <a:pt x="0" y="6667507"/>
                </a:cubicBezTo>
                <a:lnTo>
                  <a:pt x="0" y="972457"/>
                </a:lnTo>
                <a:lnTo>
                  <a:pt x="0" y="190493"/>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4" name="Title 3">
            <a:extLst>
              <a:ext uri="{FF2B5EF4-FFF2-40B4-BE49-F238E27FC236}">
                <a16:creationId xmlns:a16="http://schemas.microsoft.com/office/drawing/2014/main" id="{2096681F-4D74-4A68-905C-7EB88D567772}"/>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9" name="TextBox 8">
            <a:extLst>
              <a:ext uri="{FF2B5EF4-FFF2-40B4-BE49-F238E27FC236}">
                <a16:creationId xmlns:a16="http://schemas.microsoft.com/office/drawing/2014/main" id="{BC2B8245-422A-4C4D-855A-44BA8633C695}"/>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69400526"/>
      </p:ext>
    </p:extLst>
  </p:cSld>
  <p:clrMapOvr>
    <a:masterClrMapping/>
  </p:clrMapOvr>
  <p:extLst>
    <p:ext uri="{DCECCB84-F9BA-43D5-87BE-67443E8EF086}">
      <p15:sldGuideLst xmlns:p15="http://schemas.microsoft.com/office/powerpoint/2012/main">
        <p15:guide id="1" pos="4806" userDrawn="1">
          <p15:clr>
            <a:srgbClr val="FBAE40"/>
          </p15:clr>
        </p15:guide>
        <p15:guide id="2" pos="5322"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269A3C8-7E1D-4F0C-A143-080FC0A899DA}"/>
              </a:ext>
            </a:extLst>
          </p:cNvPr>
          <p:cNvSpPr>
            <a:spLocks noGrp="1"/>
          </p:cNvSpPr>
          <p:nvPr>
            <p:ph type="pic" sz="quarter" idx="24"/>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4" name="TextBox 3">
            <a:extLst>
              <a:ext uri="{FF2B5EF4-FFF2-40B4-BE49-F238E27FC236}">
                <a16:creationId xmlns:a16="http://schemas.microsoft.com/office/drawing/2014/main" id="{31EDC4DF-20AE-4FC3-AA09-625C1253615C}"/>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
        <p:nvSpPr>
          <p:cNvPr id="3" name="Title 2">
            <a:extLst>
              <a:ext uri="{FF2B5EF4-FFF2-40B4-BE49-F238E27FC236}">
                <a16:creationId xmlns:a16="http://schemas.microsoft.com/office/drawing/2014/main" id="{76ED3F30-0BC7-4F01-8099-A051C8C1458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710659405"/>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B2A58B-73B0-454D-A72C-09D384778D16}"/>
              </a:ext>
            </a:extLst>
          </p:cNvPr>
          <p:cNvSpPr>
            <a:spLocks noGrp="1"/>
          </p:cNvSpPr>
          <p:nvPr>
            <p:ph type="pic" sz="quarter" idx="22"/>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a:p>
        </p:txBody>
      </p:sp>
      <p:sp>
        <p:nvSpPr>
          <p:cNvPr id="3" name="TextBox 2">
            <a:extLst>
              <a:ext uri="{FF2B5EF4-FFF2-40B4-BE49-F238E27FC236}">
                <a16:creationId xmlns:a16="http://schemas.microsoft.com/office/drawing/2014/main" id="{C363B51B-329E-4171-8135-727255D5EED2}"/>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21796733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D08C9-1C49-4141-ADCC-8BD39F1E15DE}"/>
              </a:ext>
            </a:extLst>
          </p:cNvPr>
          <p:cNvSpPr>
            <a:spLocks noGrp="1"/>
          </p:cNvSpPr>
          <p:nvPr>
            <p:ph type="ftr" sz="quarter" idx="10"/>
          </p:nvPr>
        </p:nvSpPr>
        <p:spPr/>
        <p:txBody>
          <a:bodyPr/>
          <a:lstStyle/>
          <a:p>
            <a:endParaRPr lang="en-GB" noProof="0" dirty="0"/>
          </a:p>
        </p:txBody>
      </p:sp>
      <p:sp>
        <p:nvSpPr>
          <p:cNvPr id="3" name="Slide Number Placeholder 2">
            <a:extLst>
              <a:ext uri="{FF2B5EF4-FFF2-40B4-BE49-F238E27FC236}">
                <a16:creationId xmlns:a16="http://schemas.microsoft.com/office/drawing/2014/main" id="{CFD907F9-1DA2-4332-BCC9-D9AC36FA0279}"/>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300033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slide with subtit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b="0"/>
            </a:lvl1pPr>
          </a:lstStyle>
          <a:p>
            <a:fld id="{DDD2A080-DA64-4F5C-9131-47EB793B4410}" type="slidenum">
              <a:rPr lang="en-GB" smtClean="0"/>
              <a:pPr/>
              <a:t>‹#›</a:t>
            </a:fld>
            <a:endParaRPr lang="en-GB" dirty="0"/>
          </a:p>
        </p:txBody>
      </p:sp>
      <p:sp>
        <p:nvSpPr>
          <p:cNvPr id="7" name="Text Placeholder 10"/>
          <p:cNvSpPr>
            <a:spLocks noGrp="1"/>
          </p:cNvSpPr>
          <p:nvPr>
            <p:ph type="body" sz="quarter" idx="12" hasCustomPrompt="1"/>
          </p:nvPr>
        </p:nvSpPr>
        <p:spPr>
          <a:xfrm>
            <a:off x="659008" y="1141535"/>
            <a:ext cx="10875600" cy="572464"/>
          </a:xfrm>
        </p:spPr>
        <p:txBody>
          <a:bodyPr anchor="t" anchorCtr="0">
            <a:noAutofit/>
          </a:bodyPr>
          <a:lstStyle>
            <a:lvl1pPr>
              <a:lnSpc>
                <a:spcPct val="93000"/>
              </a:lnSpc>
              <a:defRPr sz="2000" b="1">
                <a:solidFill>
                  <a:schemeClr val="bg2"/>
                </a:solidFill>
              </a:defRPr>
            </a:lvl1pPr>
          </a:lstStyle>
          <a:p>
            <a:pPr lvl="0"/>
            <a:r>
              <a:rPr lang="en-GB" noProof="0" dirty="0"/>
              <a:t>Click to add subtitle</a:t>
            </a:r>
          </a:p>
        </p:txBody>
      </p:sp>
      <p:sp>
        <p:nvSpPr>
          <p:cNvPr id="3" name="Footer Placeholder 2">
            <a:extLst>
              <a:ext uri="{FF2B5EF4-FFF2-40B4-BE49-F238E27FC236}">
                <a16:creationId xmlns:a16="http://schemas.microsoft.com/office/drawing/2014/main" id="{C3111100-54E5-4485-8E21-C43D23A55DA0}"/>
              </a:ext>
            </a:extLst>
          </p:cNvPr>
          <p:cNvSpPr>
            <a:spLocks noGrp="1"/>
          </p:cNvSpPr>
          <p:nvPr>
            <p:ph type="ftr" sz="quarter" idx="13"/>
          </p:nvPr>
        </p:nvSpPr>
        <p:spPr/>
        <p:txBody>
          <a:bodyPr/>
          <a:lstStyle>
            <a:lvl1pPr>
              <a:defRPr b="0"/>
            </a:lvl1pPr>
          </a:lstStyle>
          <a:p>
            <a:endParaRPr lang="en-GB" noProof="0" dirty="0"/>
          </a:p>
        </p:txBody>
      </p:sp>
      <p:sp>
        <p:nvSpPr>
          <p:cNvPr id="8" name="Title 7">
            <a:extLst>
              <a:ext uri="{FF2B5EF4-FFF2-40B4-BE49-F238E27FC236}">
                <a16:creationId xmlns:a16="http://schemas.microsoft.com/office/drawing/2014/main" id="{CF7659DA-FD3C-4CDF-A0E4-B4D12DEA5B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34" name="Group 33">
            <a:extLst>
              <a:ext uri="{FF2B5EF4-FFF2-40B4-BE49-F238E27FC236}">
                <a16:creationId xmlns:a16="http://schemas.microsoft.com/office/drawing/2014/main" id="{7771093A-BC85-4B88-BF7B-F331439BE777}"/>
              </a:ext>
            </a:extLst>
          </p:cNvPr>
          <p:cNvGrpSpPr/>
          <p:nvPr userDrawn="1"/>
        </p:nvGrpSpPr>
        <p:grpSpPr>
          <a:xfrm>
            <a:off x="-2368598" y="0"/>
            <a:ext cx="1872000" cy="4379495"/>
            <a:chOff x="-2025698" y="0"/>
            <a:chExt cx="1872000" cy="4379495"/>
          </a:xfrm>
        </p:grpSpPr>
        <p:grpSp>
          <p:nvGrpSpPr>
            <p:cNvPr id="35" name="Group 34">
              <a:extLst>
                <a:ext uri="{FF2B5EF4-FFF2-40B4-BE49-F238E27FC236}">
                  <a16:creationId xmlns:a16="http://schemas.microsoft.com/office/drawing/2014/main" id="{5263592C-66AB-4A74-B308-9E1319D0F213}"/>
                </a:ext>
              </a:extLst>
            </p:cNvPr>
            <p:cNvGrpSpPr/>
            <p:nvPr userDrawn="1"/>
          </p:nvGrpSpPr>
          <p:grpSpPr>
            <a:xfrm>
              <a:off x="-2025698" y="0"/>
              <a:ext cx="1872000" cy="4379495"/>
              <a:chOff x="-2025698" y="0"/>
              <a:chExt cx="1872000" cy="4379495"/>
            </a:xfrm>
          </p:grpSpPr>
          <p:grpSp>
            <p:nvGrpSpPr>
              <p:cNvPr id="37" name="Group 36">
                <a:extLst>
                  <a:ext uri="{FF2B5EF4-FFF2-40B4-BE49-F238E27FC236}">
                    <a16:creationId xmlns:a16="http://schemas.microsoft.com/office/drawing/2014/main" id="{65521BC6-B0B1-47FC-8A45-E37704780F58}"/>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5C5DABA4-0DD8-4B5A-8A7B-0CCE6C694CBF}"/>
                    </a:ext>
                  </a:extLst>
                </p:cNvPr>
                <p:cNvGrpSpPr/>
                <p:nvPr/>
              </p:nvGrpSpPr>
              <p:grpSpPr>
                <a:xfrm>
                  <a:off x="-2025698" y="0"/>
                  <a:ext cx="1872000" cy="4379495"/>
                  <a:chOff x="-2025698" y="0"/>
                  <a:chExt cx="1872000" cy="4379495"/>
                </a:xfrm>
              </p:grpSpPr>
              <p:sp>
                <p:nvSpPr>
                  <p:cNvPr id="41" name="Rectangle 104">
                    <a:extLst>
                      <a:ext uri="{FF2B5EF4-FFF2-40B4-BE49-F238E27FC236}">
                        <a16:creationId xmlns:a16="http://schemas.microsoft.com/office/drawing/2014/main" id="{5B04D489-BB95-4B3B-9C16-2E281A98273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2" name="Rectangle 113">
                    <a:extLst>
                      <a:ext uri="{FF2B5EF4-FFF2-40B4-BE49-F238E27FC236}">
                        <a16:creationId xmlns:a16="http://schemas.microsoft.com/office/drawing/2014/main" id="{C2E28519-7415-4B75-AAB7-A68994663521}"/>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0" name="Rectangle 106">
                  <a:extLst>
                    <a:ext uri="{FF2B5EF4-FFF2-40B4-BE49-F238E27FC236}">
                      <a16:creationId xmlns:a16="http://schemas.microsoft.com/office/drawing/2014/main" id="{13B5BA0C-E713-485E-90AA-23967691E25A}"/>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8" name="Picture 37">
                <a:extLst>
                  <a:ext uri="{FF2B5EF4-FFF2-40B4-BE49-F238E27FC236}">
                    <a16:creationId xmlns:a16="http://schemas.microsoft.com/office/drawing/2014/main" id="{85920960-4898-4371-8C28-E2976DF9435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6" name="Rectangle 35">
              <a:extLst>
                <a:ext uri="{FF2B5EF4-FFF2-40B4-BE49-F238E27FC236}">
                  <a16:creationId xmlns:a16="http://schemas.microsoft.com/office/drawing/2014/main" id="{714976BB-6C70-4E37-9A8D-2139DFCE2698}"/>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6" name="Text Placeholder 2">
            <a:extLst>
              <a:ext uri="{FF2B5EF4-FFF2-40B4-BE49-F238E27FC236}">
                <a16:creationId xmlns:a16="http://schemas.microsoft.com/office/drawing/2014/main" id="{12971146-2CB7-4BAC-8EE4-87D88E943238}"/>
              </a:ext>
            </a:extLst>
          </p:cNvPr>
          <p:cNvSpPr>
            <a:spLocks noGrp="1"/>
          </p:cNvSpPr>
          <p:nvPr>
            <p:ph idx="1" hasCustomPrompt="1"/>
          </p:nvPr>
        </p:nvSpPr>
        <p:spPr bwMode="gray">
          <a:xfrm>
            <a:off x="659008" y="1795636"/>
            <a:ext cx="108756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9998665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1A76-6EF0-4DC5-A4D5-F9BEAB78950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159A4530-FBD9-440F-BBFD-95808FC1843B}"/>
              </a:ext>
            </a:extLst>
          </p:cNvPr>
          <p:cNvSpPr>
            <a:spLocks noGrp="1"/>
          </p:cNvSpPr>
          <p:nvPr>
            <p:ph type="ftr" sz="quarter" idx="10"/>
          </p:nvPr>
        </p:nvSpPr>
        <p:spPr/>
        <p:txBody>
          <a:bodyPr/>
          <a:lstStyle/>
          <a:p>
            <a:endParaRPr lang="en-GB" noProof="0" dirty="0"/>
          </a:p>
        </p:txBody>
      </p:sp>
      <p:sp>
        <p:nvSpPr>
          <p:cNvPr id="7" name="Slide Number Placeholder 6">
            <a:extLst>
              <a:ext uri="{FF2B5EF4-FFF2-40B4-BE49-F238E27FC236}">
                <a16:creationId xmlns:a16="http://schemas.microsoft.com/office/drawing/2014/main" id="{FE00CEF8-3A7B-46C7-BCB8-DC90F3B084EA}"/>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11384169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ocial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bwMode="gray">
          <a:xfrm>
            <a:off x="658800" y="2448000"/>
            <a:ext cx="5718802" cy="739574"/>
          </a:xfrm>
          <a:prstGeom prst="roundRect">
            <a:avLst>
              <a:gd name="adj" fmla="val 13738"/>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end slide text</a:t>
            </a:r>
            <a:endParaRPr lang="en-GB" noProof="0" dirty="0"/>
          </a:p>
        </p:txBody>
      </p:sp>
      <p:sp>
        <p:nvSpPr>
          <p:cNvPr id="14" name="Text Placeholder 6">
            <a:extLst>
              <a:ext uri="{FF2B5EF4-FFF2-40B4-BE49-F238E27FC236}">
                <a16:creationId xmlns:a16="http://schemas.microsoft.com/office/drawing/2014/main" id="{D748EB5D-B214-4B5B-A2B5-C76DF18F1413}"/>
              </a:ext>
            </a:extLst>
          </p:cNvPr>
          <p:cNvSpPr>
            <a:spLocks noGrp="1"/>
          </p:cNvSpPr>
          <p:nvPr>
            <p:ph type="body" sz="quarter" idx="12" hasCustomPrompt="1"/>
          </p:nvPr>
        </p:nvSpPr>
        <p:spPr bwMode="gray">
          <a:xfrm>
            <a:off x="990000" y="3265686"/>
            <a:ext cx="6740729" cy="732995"/>
          </a:xfrm>
          <a:prstGeom prst="roundRect">
            <a:avLst>
              <a:gd name="adj" fmla="val 13861"/>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text or remove bar</a:t>
            </a:r>
          </a:p>
        </p:txBody>
      </p:sp>
      <p:grpSp>
        <p:nvGrpSpPr>
          <p:cNvPr id="4" name="Group 3">
            <a:extLst>
              <a:ext uri="{FF2B5EF4-FFF2-40B4-BE49-F238E27FC236}">
                <a16:creationId xmlns:a16="http://schemas.microsoft.com/office/drawing/2014/main" id="{5C217692-FCD5-4C31-A415-C119C5E1A626}"/>
              </a:ext>
            </a:extLst>
          </p:cNvPr>
          <p:cNvGrpSpPr/>
          <p:nvPr userDrawn="1"/>
        </p:nvGrpSpPr>
        <p:grpSpPr>
          <a:xfrm>
            <a:off x="7512748" y="5676946"/>
            <a:ext cx="2088000" cy="361904"/>
            <a:chOff x="5417448" y="5163514"/>
            <a:chExt cx="2088000" cy="361904"/>
          </a:xfrm>
        </p:grpSpPr>
        <p:sp>
          <p:nvSpPr>
            <p:cNvPr id="6" name="Freeform 56">
              <a:extLst>
                <a:ext uri="{FF2B5EF4-FFF2-40B4-BE49-F238E27FC236}">
                  <a16:creationId xmlns:a16="http://schemas.microsoft.com/office/drawing/2014/main" id="{ACE0C8AD-1313-4FF6-A4F0-ECF91B1BB960}"/>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7" name="Picture 6">
              <a:extLst>
                <a:ext uri="{FF2B5EF4-FFF2-40B4-BE49-F238E27FC236}">
                  <a16:creationId xmlns:a16="http://schemas.microsoft.com/office/drawing/2014/main" id="{48C48F1A-BD25-4C43-962F-8C59FF7C5A23}"/>
                </a:ext>
              </a:extLst>
            </p:cNvPr>
            <p:cNvPicPr>
              <a:picLocks noChangeAspect="1"/>
            </p:cNvPicPr>
            <p:nvPr/>
          </p:nvPicPr>
          <p:blipFill rotWithShape="1">
            <a:blip r:embed="rId2">
              <a:extLst>
                <a:ext uri="{28A0092B-C50C-407E-A947-70E740481C1C}">
                  <a14:useLocalDpi xmlns:a14="http://schemas.microsoft.com/office/drawing/2010/main" val="0"/>
                </a:ext>
              </a:extLst>
            </a:blip>
            <a:srcRect l="11779" t="11779" r="13616" b="13616"/>
            <a:stretch/>
          </p:blipFill>
          <p:spPr>
            <a:xfrm>
              <a:off x="5460206" y="5205919"/>
              <a:ext cx="268576" cy="268576"/>
            </a:xfrm>
            <a:prstGeom prst="rect">
              <a:avLst/>
            </a:prstGeom>
            <a:solidFill>
              <a:srgbClr val="A8A8A8"/>
            </a:solidFill>
          </p:spPr>
        </p:pic>
        <p:sp>
          <p:nvSpPr>
            <p:cNvPr id="8" name="TextBox 7">
              <a:hlinkClick r:id="rId3"/>
              <a:extLst>
                <a:ext uri="{FF2B5EF4-FFF2-40B4-BE49-F238E27FC236}">
                  <a16:creationId xmlns:a16="http://schemas.microsoft.com/office/drawing/2014/main" id="{F64A3F4E-1604-4BFC-B2A3-ACB3E24BC557}"/>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SlideShare.net/ING</a:t>
              </a:r>
            </a:p>
          </p:txBody>
        </p:sp>
      </p:grpSp>
      <p:grpSp>
        <p:nvGrpSpPr>
          <p:cNvPr id="9" name="Group 8">
            <a:extLst>
              <a:ext uri="{FF2B5EF4-FFF2-40B4-BE49-F238E27FC236}">
                <a16:creationId xmlns:a16="http://schemas.microsoft.com/office/drawing/2014/main" id="{365DAE37-0F48-46EF-8B48-470E6816D6FD}"/>
              </a:ext>
            </a:extLst>
          </p:cNvPr>
          <p:cNvGrpSpPr/>
          <p:nvPr userDrawn="1"/>
        </p:nvGrpSpPr>
        <p:grpSpPr>
          <a:xfrm>
            <a:off x="2942261" y="5163514"/>
            <a:ext cx="2091962" cy="361904"/>
            <a:chOff x="805662" y="5163514"/>
            <a:chExt cx="2091962" cy="361904"/>
          </a:xfrm>
        </p:grpSpPr>
        <p:sp>
          <p:nvSpPr>
            <p:cNvPr id="10" name="Freeform 60">
              <a:extLst>
                <a:ext uri="{FF2B5EF4-FFF2-40B4-BE49-F238E27FC236}">
                  <a16:creationId xmlns:a16="http://schemas.microsoft.com/office/drawing/2014/main" id="{A5659301-77BB-4823-A8BD-8ACC5902025B}"/>
                </a:ext>
              </a:extLst>
            </p:cNvPr>
            <p:cNvSpPr>
              <a:spLocks/>
            </p:cNvSpPr>
            <p:nvPr/>
          </p:nvSpPr>
          <p:spPr bwMode="auto">
            <a:xfrm>
              <a:off x="805662"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1" name="TextBox 10">
              <a:hlinkClick r:id="rId4"/>
              <a:extLst>
                <a:ext uri="{FF2B5EF4-FFF2-40B4-BE49-F238E27FC236}">
                  <a16:creationId xmlns:a16="http://schemas.microsoft.com/office/drawing/2014/main" id="{6571F6A8-FF5C-43BD-8CAF-266D46693275}"/>
                </a:ext>
              </a:extLst>
            </p:cNvPr>
            <p:cNvSpPr txBox="1"/>
            <p:nvPr/>
          </p:nvSpPr>
          <p:spPr>
            <a:xfrm>
              <a:off x="809624"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a:t>
              </a:r>
              <a:r>
                <a:rPr lang="en-GB" sz="1000" dirty="0" err="1"/>
                <a:t>ING_News</a:t>
              </a:r>
              <a:endParaRPr lang="en-GB" sz="1000" dirty="0"/>
            </a:p>
          </p:txBody>
        </p:sp>
        <p:pic>
          <p:nvPicPr>
            <p:cNvPr id="12" name="Picture 11">
              <a:extLst>
                <a:ext uri="{FF2B5EF4-FFF2-40B4-BE49-F238E27FC236}">
                  <a16:creationId xmlns:a16="http://schemas.microsoft.com/office/drawing/2014/main" id="{C5EB6EC5-7511-4012-80E4-12E1BA2110E7}"/>
                </a:ext>
              </a:extLst>
            </p:cNvPr>
            <p:cNvPicPr>
              <a:picLocks noChangeAspect="1"/>
            </p:cNvPicPr>
            <p:nvPr/>
          </p:nvPicPr>
          <p:blipFill rotWithShape="1">
            <a:blip r:embed="rId5">
              <a:extLst>
                <a:ext uri="{28A0092B-C50C-407E-A947-70E740481C1C}">
                  <a14:useLocalDpi xmlns:a14="http://schemas.microsoft.com/office/drawing/2010/main" val="0"/>
                </a:ext>
              </a:extLst>
            </a:blip>
            <a:srcRect l="12470" t="12470" r="15432" b="15432"/>
            <a:stretch/>
          </p:blipFill>
          <p:spPr>
            <a:xfrm>
              <a:off x="854869" y="5208406"/>
              <a:ext cx="259556" cy="259556"/>
            </a:xfrm>
            <a:prstGeom prst="rect">
              <a:avLst/>
            </a:prstGeom>
            <a:solidFill>
              <a:srgbClr val="A8A8A8"/>
            </a:solidFill>
          </p:spPr>
        </p:pic>
      </p:grpSp>
      <p:grpSp>
        <p:nvGrpSpPr>
          <p:cNvPr id="13" name="Group 12">
            <a:extLst>
              <a:ext uri="{FF2B5EF4-FFF2-40B4-BE49-F238E27FC236}">
                <a16:creationId xmlns:a16="http://schemas.microsoft.com/office/drawing/2014/main" id="{77EDE480-02F0-4A36-B600-66A8C0DEE99F}"/>
              </a:ext>
            </a:extLst>
          </p:cNvPr>
          <p:cNvGrpSpPr/>
          <p:nvPr userDrawn="1"/>
        </p:nvGrpSpPr>
        <p:grpSpPr>
          <a:xfrm>
            <a:off x="5229485" y="5163514"/>
            <a:ext cx="2088000" cy="361904"/>
            <a:chOff x="3113536" y="5163514"/>
            <a:chExt cx="2088000" cy="361904"/>
          </a:xfrm>
        </p:grpSpPr>
        <p:sp>
          <p:nvSpPr>
            <p:cNvPr id="15" name="Freeform 88">
              <a:extLst>
                <a:ext uri="{FF2B5EF4-FFF2-40B4-BE49-F238E27FC236}">
                  <a16:creationId xmlns:a16="http://schemas.microsoft.com/office/drawing/2014/main" id="{A4723D84-944F-42C0-B181-7964269324AA}"/>
                </a:ext>
              </a:extLst>
            </p:cNvPr>
            <p:cNvSpPr>
              <a:spLocks/>
            </p:cNvSpPr>
            <p:nvPr/>
          </p:nvSpPr>
          <p:spPr bwMode="auto">
            <a:xfrm>
              <a:off x="3115919"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16" name="Picture 15">
              <a:extLst>
                <a:ext uri="{FF2B5EF4-FFF2-40B4-BE49-F238E27FC236}">
                  <a16:creationId xmlns:a16="http://schemas.microsoft.com/office/drawing/2014/main" id="{2B62EA23-90FE-47D2-890D-06299F73FDEB}"/>
                </a:ext>
              </a:extLst>
            </p:cNvPr>
            <p:cNvPicPr>
              <a:picLocks noChangeAspect="1"/>
            </p:cNvPicPr>
            <p:nvPr/>
          </p:nvPicPr>
          <p:blipFill rotWithShape="1">
            <a:blip r:embed="rId6">
              <a:extLst>
                <a:ext uri="{28A0092B-C50C-407E-A947-70E740481C1C}">
                  <a14:useLocalDpi xmlns:a14="http://schemas.microsoft.com/office/drawing/2010/main" val="0"/>
                </a:ext>
              </a:extLst>
            </a:blip>
            <a:srcRect l="12125" t="9654" r="13130" b="8985"/>
            <a:stretch/>
          </p:blipFill>
          <p:spPr>
            <a:xfrm>
              <a:off x="3157538" y="5198268"/>
              <a:ext cx="269082" cy="292895"/>
            </a:xfrm>
            <a:prstGeom prst="rect">
              <a:avLst/>
            </a:prstGeom>
            <a:solidFill>
              <a:srgbClr val="A8A8A8"/>
            </a:solidFill>
          </p:spPr>
        </p:pic>
        <p:sp>
          <p:nvSpPr>
            <p:cNvPr id="17" name="TextBox 16">
              <a:hlinkClick r:id="rId7"/>
              <a:extLst>
                <a:ext uri="{FF2B5EF4-FFF2-40B4-BE49-F238E27FC236}">
                  <a16:creationId xmlns:a16="http://schemas.microsoft.com/office/drawing/2014/main" id="{24EE5165-7034-4ACA-BD70-749B1AE03545}"/>
                </a:ext>
              </a:extLst>
            </p:cNvPr>
            <p:cNvSpPr txBox="1"/>
            <p:nvPr/>
          </p:nvSpPr>
          <p:spPr>
            <a:xfrm>
              <a:off x="3113536"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LinkedIn.com/company/ING</a:t>
              </a:r>
            </a:p>
          </p:txBody>
        </p:sp>
      </p:grpSp>
      <p:grpSp>
        <p:nvGrpSpPr>
          <p:cNvPr id="18" name="Group 17">
            <a:extLst>
              <a:ext uri="{FF2B5EF4-FFF2-40B4-BE49-F238E27FC236}">
                <a16:creationId xmlns:a16="http://schemas.microsoft.com/office/drawing/2014/main" id="{B61FC236-6F2B-4566-A45B-BDBD357458DA}"/>
              </a:ext>
            </a:extLst>
          </p:cNvPr>
          <p:cNvGrpSpPr/>
          <p:nvPr userDrawn="1"/>
        </p:nvGrpSpPr>
        <p:grpSpPr>
          <a:xfrm>
            <a:off x="2946223" y="5676946"/>
            <a:ext cx="2088000" cy="361904"/>
            <a:chOff x="3113536" y="5676946"/>
            <a:chExt cx="2088000" cy="361904"/>
          </a:xfrm>
        </p:grpSpPr>
        <p:sp>
          <p:nvSpPr>
            <p:cNvPr id="19" name="Freeform 52">
              <a:extLst>
                <a:ext uri="{FF2B5EF4-FFF2-40B4-BE49-F238E27FC236}">
                  <a16:creationId xmlns:a16="http://schemas.microsoft.com/office/drawing/2014/main" id="{6EA09617-EBEC-41E2-A7B2-4B86BA623C98}"/>
                </a:ext>
              </a:extLst>
            </p:cNvPr>
            <p:cNvSpPr>
              <a:spLocks/>
            </p:cNvSpPr>
            <p:nvPr/>
          </p:nvSpPr>
          <p:spPr bwMode="auto">
            <a:xfrm>
              <a:off x="3115919"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20" name="Picture 19">
              <a:extLst>
                <a:ext uri="{FF2B5EF4-FFF2-40B4-BE49-F238E27FC236}">
                  <a16:creationId xmlns:a16="http://schemas.microsoft.com/office/drawing/2014/main" id="{2BE21BD9-18DC-4C57-A29E-A45F5EC26309}"/>
                </a:ext>
              </a:extLst>
            </p:cNvPr>
            <p:cNvPicPr>
              <a:picLocks noChangeAspect="1"/>
            </p:cNvPicPr>
            <p:nvPr/>
          </p:nvPicPr>
          <p:blipFill rotWithShape="1">
            <a:blip r:embed="rId8">
              <a:extLst>
                <a:ext uri="{28A0092B-C50C-407E-A947-70E740481C1C}">
                  <a14:useLocalDpi xmlns:a14="http://schemas.microsoft.com/office/drawing/2010/main" val="0"/>
                </a:ext>
              </a:extLst>
            </a:blip>
            <a:srcRect l="10802" t="12026" r="9824" b="13890"/>
            <a:stretch/>
          </p:blipFill>
          <p:spPr>
            <a:xfrm>
              <a:off x="3152775" y="5722144"/>
              <a:ext cx="285750" cy="266700"/>
            </a:xfrm>
            <a:prstGeom prst="rect">
              <a:avLst/>
            </a:prstGeom>
            <a:solidFill>
              <a:srgbClr val="A8A8A8"/>
            </a:solidFill>
          </p:spPr>
        </p:pic>
        <p:sp>
          <p:nvSpPr>
            <p:cNvPr id="21" name="TextBox 20">
              <a:hlinkClick r:id="rId9"/>
              <a:extLst>
                <a:ext uri="{FF2B5EF4-FFF2-40B4-BE49-F238E27FC236}">
                  <a16:creationId xmlns:a16="http://schemas.microsoft.com/office/drawing/2014/main" id="{25B72633-B5F9-4ABA-92D4-AEEF271F04E9}"/>
                </a:ext>
              </a:extLst>
            </p:cNvPr>
            <p:cNvSpPr txBox="1"/>
            <p:nvPr/>
          </p:nvSpPr>
          <p:spPr>
            <a:xfrm>
              <a:off x="3113536"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YouTube.com/ING</a:t>
              </a:r>
            </a:p>
          </p:txBody>
        </p:sp>
      </p:grpSp>
      <p:grpSp>
        <p:nvGrpSpPr>
          <p:cNvPr id="22" name="Group 21">
            <a:extLst>
              <a:ext uri="{FF2B5EF4-FFF2-40B4-BE49-F238E27FC236}">
                <a16:creationId xmlns:a16="http://schemas.microsoft.com/office/drawing/2014/main" id="{2BC5219F-7082-4409-98C2-6B1824C4C7E6}"/>
              </a:ext>
            </a:extLst>
          </p:cNvPr>
          <p:cNvGrpSpPr/>
          <p:nvPr userDrawn="1"/>
        </p:nvGrpSpPr>
        <p:grpSpPr>
          <a:xfrm>
            <a:off x="5229485" y="5676946"/>
            <a:ext cx="2088000" cy="361904"/>
            <a:chOff x="5417448" y="5676946"/>
            <a:chExt cx="2088000" cy="361904"/>
          </a:xfrm>
        </p:grpSpPr>
        <p:sp>
          <p:nvSpPr>
            <p:cNvPr id="23" name="TextBox 22">
              <a:hlinkClick r:id="rId10"/>
              <a:extLst>
                <a:ext uri="{FF2B5EF4-FFF2-40B4-BE49-F238E27FC236}">
                  <a16:creationId xmlns:a16="http://schemas.microsoft.com/office/drawing/2014/main" id="{28CD0CA9-E6FD-42C5-8E3C-B4AF239EE6E3}"/>
                </a:ext>
              </a:extLst>
            </p:cNvPr>
            <p:cNvSpPr txBox="1"/>
            <p:nvPr/>
          </p:nvSpPr>
          <p:spPr>
            <a:xfrm>
              <a:off x="5417448"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a:t>Flickr.com/INGGroup</a:t>
              </a:r>
            </a:p>
          </p:txBody>
        </p:sp>
        <p:sp>
          <p:nvSpPr>
            <p:cNvPr id="24" name="Freeform 93">
              <a:extLst>
                <a:ext uri="{FF2B5EF4-FFF2-40B4-BE49-F238E27FC236}">
                  <a16:creationId xmlns:a16="http://schemas.microsoft.com/office/drawing/2014/main" id="{DB7513DD-9E28-462B-8A84-A6654EA81EE1}"/>
                </a:ext>
              </a:extLst>
            </p:cNvPr>
            <p:cNvSpPr>
              <a:spLocks/>
            </p:cNvSpPr>
            <p:nvPr/>
          </p:nvSpPr>
          <p:spPr bwMode="auto">
            <a:xfrm>
              <a:off x="5417448"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25" name="Picture 24">
              <a:extLst>
                <a:ext uri="{FF2B5EF4-FFF2-40B4-BE49-F238E27FC236}">
                  <a16:creationId xmlns:a16="http://schemas.microsoft.com/office/drawing/2014/main" id="{F166AFE8-7B8F-43A2-8B5D-7366C1CF0529}"/>
                </a:ext>
              </a:extLst>
            </p:cNvPr>
            <p:cNvPicPr>
              <a:picLocks noChangeAspect="1"/>
            </p:cNvPicPr>
            <p:nvPr/>
          </p:nvPicPr>
          <p:blipFill rotWithShape="1">
            <a:blip r:embed="rId11">
              <a:extLst>
                <a:ext uri="{28A0092B-C50C-407E-A947-70E740481C1C}">
                  <a14:useLocalDpi xmlns:a14="http://schemas.microsoft.com/office/drawing/2010/main" val="0"/>
                </a:ext>
              </a:extLst>
            </a:blip>
            <a:srcRect l="15087" t="19303" r="8184" b="19843"/>
            <a:stretch/>
          </p:blipFill>
          <p:spPr>
            <a:xfrm>
              <a:off x="5472113" y="5748338"/>
              <a:ext cx="276225" cy="219075"/>
            </a:xfrm>
            <a:prstGeom prst="rect">
              <a:avLst/>
            </a:prstGeom>
            <a:solidFill>
              <a:srgbClr val="A8A8A8"/>
            </a:solidFill>
          </p:spPr>
        </p:pic>
      </p:grpSp>
      <p:grpSp>
        <p:nvGrpSpPr>
          <p:cNvPr id="26" name="Group 25">
            <a:extLst>
              <a:ext uri="{FF2B5EF4-FFF2-40B4-BE49-F238E27FC236}">
                <a16:creationId xmlns:a16="http://schemas.microsoft.com/office/drawing/2014/main" id="{D2CE9AB1-933D-4D7C-9696-E0F2E5E376C4}"/>
              </a:ext>
            </a:extLst>
          </p:cNvPr>
          <p:cNvGrpSpPr/>
          <p:nvPr userDrawn="1"/>
        </p:nvGrpSpPr>
        <p:grpSpPr>
          <a:xfrm>
            <a:off x="658999" y="5676946"/>
            <a:ext cx="2091962" cy="361904"/>
            <a:chOff x="805662" y="5676946"/>
            <a:chExt cx="2091962" cy="361904"/>
          </a:xfrm>
        </p:grpSpPr>
        <p:sp>
          <p:nvSpPr>
            <p:cNvPr id="27" name="Freeform 96">
              <a:extLst>
                <a:ext uri="{FF2B5EF4-FFF2-40B4-BE49-F238E27FC236}">
                  <a16:creationId xmlns:a16="http://schemas.microsoft.com/office/drawing/2014/main" id="{B6B77213-5628-4E02-B2BF-FB870F71F50F}"/>
                </a:ext>
              </a:extLst>
            </p:cNvPr>
            <p:cNvSpPr>
              <a:spLocks/>
            </p:cNvSpPr>
            <p:nvPr/>
          </p:nvSpPr>
          <p:spPr bwMode="auto">
            <a:xfrm>
              <a:off x="805662"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8" name="TextBox 27">
              <a:hlinkClick r:id="rId12"/>
              <a:extLst>
                <a:ext uri="{FF2B5EF4-FFF2-40B4-BE49-F238E27FC236}">
                  <a16:creationId xmlns:a16="http://schemas.microsoft.com/office/drawing/2014/main" id="{8B84D44B-D931-488D-844F-9C37FBFA29A3}"/>
                </a:ext>
              </a:extLst>
            </p:cNvPr>
            <p:cNvSpPr txBox="1"/>
            <p:nvPr/>
          </p:nvSpPr>
          <p:spPr>
            <a:xfrm>
              <a:off x="809624"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Facebook.com/ING</a:t>
              </a:r>
            </a:p>
          </p:txBody>
        </p:sp>
        <p:pic>
          <p:nvPicPr>
            <p:cNvPr id="29" name="Picture 28">
              <a:extLst>
                <a:ext uri="{FF2B5EF4-FFF2-40B4-BE49-F238E27FC236}">
                  <a16:creationId xmlns:a16="http://schemas.microsoft.com/office/drawing/2014/main" id="{88E6DD58-E153-4C1D-B0B1-FD9C844C656B}"/>
                </a:ext>
              </a:extLst>
            </p:cNvPr>
            <p:cNvPicPr>
              <a:picLocks noChangeAspect="1"/>
            </p:cNvPicPr>
            <p:nvPr/>
          </p:nvPicPr>
          <p:blipFill rotWithShape="1">
            <a:blip r:embed="rId13">
              <a:extLst>
                <a:ext uri="{28A0092B-C50C-407E-A947-70E740481C1C}">
                  <a14:useLocalDpi xmlns:a14="http://schemas.microsoft.com/office/drawing/2010/main" val="0"/>
                </a:ext>
              </a:extLst>
            </a:blip>
            <a:srcRect l="12470" t="10703" r="11463" b="13890"/>
            <a:stretch/>
          </p:blipFill>
          <p:spPr>
            <a:xfrm>
              <a:off x="854869" y="5717381"/>
              <a:ext cx="273844" cy="271464"/>
            </a:xfrm>
            <a:prstGeom prst="rect">
              <a:avLst/>
            </a:prstGeom>
            <a:solidFill>
              <a:srgbClr val="A8A8A8"/>
            </a:solidFill>
          </p:spPr>
        </p:pic>
      </p:grpSp>
      <p:grpSp>
        <p:nvGrpSpPr>
          <p:cNvPr id="30" name="Group 29">
            <a:extLst>
              <a:ext uri="{FF2B5EF4-FFF2-40B4-BE49-F238E27FC236}">
                <a16:creationId xmlns:a16="http://schemas.microsoft.com/office/drawing/2014/main" id="{3DE20684-EBC3-4C3F-B328-1598605937C3}"/>
              </a:ext>
            </a:extLst>
          </p:cNvPr>
          <p:cNvGrpSpPr/>
          <p:nvPr userDrawn="1"/>
        </p:nvGrpSpPr>
        <p:grpSpPr>
          <a:xfrm>
            <a:off x="658999" y="5163514"/>
            <a:ext cx="2091962" cy="361904"/>
            <a:chOff x="1182322" y="4643104"/>
            <a:chExt cx="2091962" cy="361904"/>
          </a:xfrm>
        </p:grpSpPr>
        <p:sp>
          <p:nvSpPr>
            <p:cNvPr id="31" name="Freeform 60">
              <a:extLst>
                <a:ext uri="{FF2B5EF4-FFF2-40B4-BE49-F238E27FC236}">
                  <a16:creationId xmlns:a16="http://schemas.microsoft.com/office/drawing/2014/main" id="{BD320886-EA01-4F49-A878-EED75BCF7D58}"/>
                </a:ext>
              </a:extLst>
            </p:cNvPr>
            <p:cNvSpPr>
              <a:spLocks/>
            </p:cNvSpPr>
            <p:nvPr/>
          </p:nvSpPr>
          <p:spPr bwMode="auto">
            <a:xfrm>
              <a:off x="1182322" y="464310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32" name="Picture 31">
              <a:extLst>
                <a:ext uri="{FF2B5EF4-FFF2-40B4-BE49-F238E27FC236}">
                  <a16:creationId xmlns:a16="http://schemas.microsoft.com/office/drawing/2014/main" id="{264DDB19-9605-48E3-9E94-2C2998EB6124}"/>
                </a:ext>
              </a:extLst>
            </p:cNvPr>
            <p:cNvPicPr>
              <a:picLocks noChangeAspect="1"/>
            </p:cNvPicPr>
            <p:nvPr/>
          </p:nvPicPr>
          <p:blipFill>
            <a:blip r:embed="rId14"/>
            <a:stretch>
              <a:fillRect/>
            </a:stretch>
          </p:blipFill>
          <p:spPr>
            <a:xfrm>
              <a:off x="1244205" y="4695826"/>
              <a:ext cx="234204" cy="256462"/>
            </a:xfrm>
            <a:prstGeom prst="rect">
              <a:avLst/>
            </a:prstGeom>
          </p:spPr>
        </p:pic>
        <p:sp>
          <p:nvSpPr>
            <p:cNvPr id="33" name="TextBox 32">
              <a:hlinkClick r:id="rId15"/>
              <a:extLst>
                <a:ext uri="{FF2B5EF4-FFF2-40B4-BE49-F238E27FC236}">
                  <a16:creationId xmlns:a16="http://schemas.microsoft.com/office/drawing/2014/main" id="{962AC3C3-6337-4A02-BD1E-F563C2AA4311}"/>
                </a:ext>
              </a:extLst>
            </p:cNvPr>
            <p:cNvSpPr txBox="1"/>
            <p:nvPr/>
          </p:nvSpPr>
          <p:spPr>
            <a:xfrm>
              <a:off x="1186284" y="4643104"/>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ing.com</a:t>
              </a:r>
            </a:p>
          </p:txBody>
        </p:sp>
      </p:grpSp>
      <p:grpSp>
        <p:nvGrpSpPr>
          <p:cNvPr id="34" name="Group 33">
            <a:extLst>
              <a:ext uri="{FF2B5EF4-FFF2-40B4-BE49-F238E27FC236}">
                <a16:creationId xmlns:a16="http://schemas.microsoft.com/office/drawing/2014/main" id="{1B679494-FABC-46FA-91DE-54DD5A3BEC13}"/>
              </a:ext>
            </a:extLst>
          </p:cNvPr>
          <p:cNvGrpSpPr/>
          <p:nvPr userDrawn="1"/>
        </p:nvGrpSpPr>
        <p:grpSpPr>
          <a:xfrm>
            <a:off x="7512748" y="5163514"/>
            <a:ext cx="2088000" cy="361904"/>
            <a:chOff x="5417448" y="5163514"/>
            <a:chExt cx="2088000" cy="361904"/>
          </a:xfrm>
        </p:grpSpPr>
        <p:sp>
          <p:nvSpPr>
            <p:cNvPr id="35" name="Freeform 56">
              <a:extLst>
                <a:ext uri="{FF2B5EF4-FFF2-40B4-BE49-F238E27FC236}">
                  <a16:creationId xmlns:a16="http://schemas.microsoft.com/office/drawing/2014/main" id="{0804C39D-3641-4437-9EAC-6026ED109905}"/>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36" name="Picture 35">
              <a:extLst>
                <a:ext uri="{FF2B5EF4-FFF2-40B4-BE49-F238E27FC236}">
                  <a16:creationId xmlns:a16="http://schemas.microsoft.com/office/drawing/2014/main" id="{6FA7383E-1E4E-4F57-9A4C-4119FEE5955F}"/>
                </a:ext>
              </a:extLst>
            </p:cNvPr>
            <p:cNvPicPr>
              <a:picLocks noChangeAspect="1"/>
            </p:cNvPicPr>
            <p:nvPr/>
          </p:nvPicPr>
          <p:blipFill>
            <a:blip r:embed="rId16">
              <a:clrChange>
                <a:clrFrom>
                  <a:srgbClr val="12100E"/>
                </a:clrFrom>
                <a:clrTo>
                  <a:srgbClr val="12100E">
                    <a:alpha val="0"/>
                  </a:srgbClr>
                </a:clrTo>
              </a:clrChange>
            </a:blip>
            <a:srcRect/>
            <a:stretch/>
          </p:blipFill>
          <p:spPr>
            <a:xfrm>
              <a:off x="5460206" y="5205919"/>
              <a:ext cx="268576" cy="268576"/>
            </a:xfrm>
            <a:prstGeom prst="rect">
              <a:avLst/>
            </a:prstGeom>
            <a:solidFill>
              <a:srgbClr val="A8A8A8"/>
            </a:solidFill>
          </p:spPr>
        </p:pic>
        <p:sp>
          <p:nvSpPr>
            <p:cNvPr id="37" name="TextBox 36">
              <a:hlinkClick r:id="rId17"/>
              <a:extLst>
                <a:ext uri="{FF2B5EF4-FFF2-40B4-BE49-F238E27FC236}">
                  <a16:creationId xmlns:a16="http://schemas.microsoft.com/office/drawing/2014/main" id="{5DD54725-7F07-441E-9CD8-79278BC55154}"/>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Medium.com/ing-blog</a:t>
              </a:r>
            </a:p>
          </p:txBody>
        </p:sp>
      </p:grpSp>
    </p:spTree>
    <p:extLst>
      <p:ext uri="{BB962C8B-B14F-4D97-AF65-F5344CB8AC3E}">
        <p14:creationId xmlns:p14="http://schemas.microsoft.com/office/powerpoint/2010/main" val="4228618430"/>
      </p:ext>
    </p:extLst>
  </p:cSld>
  <p:clrMapOvr>
    <a:masterClrMapping/>
  </p:clrMapOvr>
  <p:extLst>
    <p:ext uri="{DCECCB84-F9BA-43D5-87BE-67443E8EF086}">
      <p15:sldGuideLst xmlns:p15="http://schemas.microsoft.com/office/powerpoint/2012/main">
        <p15:guide id="1" orient="horz" pos="2007" userDrawn="1">
          <p15:clr>
            <a:srgbClr val="FBAE40"/>
          </p15:clr>
        </p15:guide>
        <p15:guide id="2" orient="horz" pos="1543" userDrawn="1">
          <p15:clr>
            <a:srgbClr val="FBAE40"/>
          </p15:clr>
        </p15:guide>
        <p15:guide id="3" orient="horz" pos="1490" userDrawn="1">
          <p15:clr>
            <a:srgbClr val="FBAE40"/>
          </p15:clr>
        </p15:guide>
        <p15:guide id="4" orient="horz" pos="2059"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079217-29BE-4EF5-8B19-B660E43429C4}"/>
              </a:ext>
            </a:extLst>
          </p:cNvPr>
          <p:cNvPicPr>
            <a:picLocks noChangeAspect="1"/>
          </p:cNvPicPr>
          <p:nvPr userDrawn="1"/>
        </p:nvPicPr>
        <p:blipFill>
          <a:blip r:embed="rId2">
            <a:extLst>
              <a:ext uri="{96DAC541-7B7A-43D3-8B79-37D633B846F1}">
                <asvg:svgBlip xmlns:asvg="http://schemas.microsoft.com/office/drawing/2016/SVG/main" r:embed="rId3"/>
              </a:ext>
            </a:extLst>
          </a:blip>
          <a:stretch/>
        </p:blipFill>
        <p:spPr>
          <a:xfrm>
            <a:off x="3243000" y="170926"/>
            <a:ext cx="5706000" cy="6558881"/>
          </a:xfrm>
          <a:prstGeom prst="rect">
            <a:avLst/>
          </a:prstGeom>
        </p:spPr>
      </p:pic>
    </p:spTree>
    <p:extLst>
      <p:ext uri="{BB962C8B-B14F-4D97-AF65-F5344CB8AC3E}">
        <p14:creationId xmlns:p14="http://schemas.microsoft.com/office/powerpoint/2010/main" val="3794425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
    <p:bg bwMode="gray">
      <p:bgRef idx="1001">
        <a:schemeClr val="bg1"/>
      </p:bgRef>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11F7044-53C5-45DA-A597-72E1133FB73A}"/>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54D770-4CFD-4C03-BE25-4A75453EF4B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3" name="ING identifier">
            <a:extLst>
              <a:ext uri="{FF2B5EF4-FFF2-40B4-BE49-F238E27FC236}">
                <a16:creationId xmlns:a16="http://schemas.microsoft.com/office/drawing/2014/main" id="{F6F79742-9DF4-4F22-84F9-697F46AA2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56" y="5583600"/>
            <a:ext cx="5256000" cy="294302"/>
          </a:xfrm>
        </p:spPr>
        <p:txBody>
          <a:bodyPr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56" y="5277600"/>
            <a:ext cx="5256000" cy="294302"/>
          </a:xfrm>
        </p:spPr>
        <p:txBody>
          <a:bodyPr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88895" y="2447999"/>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5" y="1634399"/>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defRPr>
            </a:lvl1pPr>
          </a:lstStyle>
          <a:p>
            <a:r>
              <a:rPr lang="en-GB" noProof="0" dirty="0"/>
              <a:t>Click to add title</a:t>
            </a:r>
          </a:p>
        </p:txBody>
      </p:sp>
      <p:sp>
        <p:nvSpPr>
          <p:cNvPr id="21" name="Project Placeholder">
            <a:extLst>
              <a:ext uri="{FF2B5EF4-FFF2-40B4-BE49-F238E27FC236}">
                <a16:creationId xmlns:a16="http://schemas.microsoft.com/office/drawing/2014/main" id="{A3BD01F9-A9C7-4355-A0CB-7252C65AEF88}"/>
              </a:ext>
            </a:extLst>
          </p:cNvPr>
          <p:cNvSpPr>
            <a:spLocks noGrp="1" noChangeAspect="1"/>
          </p:cNvSpPr>
          <p:nvPr>
            <p:ph type="pic" sz="quarter" idx="16" hasCustomPrompt="1"/>
          </p:nvPr>
        </p:nvSpPr>
        <p:spPr>
          <a:xfrm>
            <a:off x="658798" y="5896309"/>
            <a:ext cx="3857454"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2436311980"/>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29446151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slide with subtit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b="0"/>
            </a:lvl1pPr>
          </a:lstStyle>
          <a:p>
            <a:fld id="{DDD2A080-DA64-4F5C-9131-47EB793B4410}" type="slidenum">
              <a:rPr lang="en-GB" smtClean="0"/>
              <a:pPr/>
              <a:t>‹#›</a:t>
            </a:fld>
            <a:endParaRPr lang="en-GB" dirty="0"/>
          </a:p>
        </p:txBody>
      </p:sp>
      <p:sp>
        <p:nvSpPr>
          <p:cNvPr id="7" name="Text Placeholder 10"/>
          <p:cNvSpPr>
            <a:spLocks noGrp="1"/>
          </p:cNvSpPr>
          <p:nvPr>
            <p:ph type="body" sz="quarter" idx="12" hasCustomPrompt="1"/>
          </p:nvPr>
        </p:nvSpPr>
        <p:spPr>
          <a:xfrm>
            <a:off x="659008" y="1141535"/>
            <a:ext cx="10875600" cy="572464"/>
          </a:xfrm>
        </p:spPr>
        <p:txBody>
          <a:bodyPr anchor="t" anchorCtr="0">
            <a:noAutofit/>
          </a:bodyPr>
          <a:lstStyle>
            <a:lvl1pPr>
              <a:lnSpc>
                <a:spcPct val="93000"/>
              </a:lnSpc>
              <a:defRPr sz="2000" b="1">
                <a:solidFill>
                  <a:schemeClr val="bg2"/>
                </a:solidFill>
              </a:defRPr>
            </a:lvl1pPr>
          </a:lstStyle>
          <a:p>
            <a:pPr lvl="0"/>
            <a:r>
              <a:rPr lang="en-GB" noProof="0" dirty="0"/>
              <a:t>Click to add subtitle</a:t>
            </a:r>
          </a:p>
        </p:txBody>
      </p:sp>
      <p:sp>
        <p:nvSpPr>
          <p:cNvPr id="3" name="Footer Placeholder 2">
            <a:extLst>
              <a:ext uri="{FF2B5EF4-FFF2-40B4-BE49-F238E27FC236}">
                <a16:creationId xmlns:a16="http://schemas.microsoft.com/office/drawing/2014/main" id="{C3111100-54E5-4485-8E21-C43D23A55DA0}"/>
              </a:ext>
            </a:extLst>
          </p:cNvPr>
          <p:cNvSpPr>
            <a:spLocks noGrp="1"/>
          </p:cNvSpPr>
          <p:nvPr>
            <p:ph type="ftr" sz="quarter" idx="13"/>
          </p:nvPr>
        </p:nvSpPr>
        <p:spPr/>
        <p:txBody>
          <a:bodyPr/>
          <a:lstStyle>
            <a:lvl1pPr>
              <a:defRPr b="0"/>
            </a:lvl1pPr>
          </a:lstStyle>
          <a:p>
            <a:endParaRPr lang="en-GB" noProof="0" dirty="0"/>
          </a:p>
        </p:txBody>
      </p:sp>
      <p:sp>
        <p:nvSpPr>
          <p:cNvPr id="8" name="Title 7">
            <a:extLst>
              <a:ext uri="{FF2B5EF4-FFF2-40B4-BE49-F238E27FC236}">
                <a16:creationId xmlns:a16="http://schemas.microsoft.com/office/drawing/2014/main" id="{CF7659DA-FD3C-4CDF-A0E4-B4D12DEA5B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34" name="Group 33">
            <a:extLst>
              <a:ext uri="{FF2B5EF4-FFF2-40B4-BE49-F238E27FC236}">
                <a16:creationId xmlns:a16="http://schemas.microsoft.com/office/drawing/2014/main" id="{7771093A-BC85-4B88-BF7B-F331439BE777}"/>
              </a:ext>
            </a:extLst>
          </p:cNvPr>
          <p:cNvGrpSpPr/>
          <p:nvPr userDrawn="1"/>
        </p:nvGrpSpPr>
        <p:grpSpPr>
          <a:xfrm>
            <a:off x="-2368598" y="0"/>
            <a:ext cx="1872000" cy="4379495"/>
            <a:chOff x="-2025698" y="0"/>
            <a:chExt cx="1872000" cy="4379495"/>
          </a:xfrm>
        </p:grpSpPr>
        <p:grpSp>
          <p:nvGrpSpPr>
            <p:cNvPr id="35" name="Group 34">
              <a:extLst>
                <a:ext uri="{FF2B5EF4-FFF2-40B4-BE49-F238E27FC236}">
                  <a16:creationId xmlns:a16="http://schemas.microsoft.com/office/drawing/2014/main" id="{5263592C-66AB-4A74-B308-9E1319D0F213}"/>
                </a:ext>
              </a:extLst>
            </p:cNvPr>
            <p:cNvGrpSpPr/>
            <p:nvPr userDrawn="1"/>
          </p:nvGrpSpPr>
          <p:grpSpPr>
            <a:xfrm>
              <a:off x="-2025698" y="0"/>
              <a:ext cx="1872000" cy="4379495"/>
              <a:chOff x="-2025698" y="0"/>
              <a:chExt cx="1872000" cy="4379495"/>
            </a:xfrm>
          </p:grpSpPr>
          <p:grpSp>
            <p:nvGrpSpPr>
              <p:cNvPr id="37" name="Group 36">
                <a:extLst>
                  <a:ext uri="{FF2B5EF4-FFF2-40B4-BE49-F238E27FC236}">
                    <a16:creationId xmlns:a16="http://schemas.microsoft.com/office/drawing/2014/main" id="{65521BC6-B0B1-47FC-8A45-E37704780F58}"/>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5C5DABA4-0DD8-4B5A-8A7B-0CCE6C694CBF}"/>
                    </a:ext>
                  </a:extLst>
                </p:cNvPr>
                <p:cNvGrpSpPr/>
                <p:nvPr/>
              </p:nvGrpSpPr>
              <p:grpSpPr>
                <a:xfrm>
                  <a:off x="-2025698" y="0"/>
                  <a:ext cx="1872000" cy="4379495"/>
                  <a:chOff x="-2025698" y="0"/>
                  <a:chExt cx="1872000" cy="4379495"/>
                </a:xfrm>
              </p:grpSpPr>
              <p:sp>
                <p:nvSpPr>
                  <p:cNvPr id="41" name="Rectangle 104">
                    <a:extLst>
                      <a:ext uri="{FF2B5EF4-FFF2-40B4-BE49-F238E27FC236}">
                        <a16:creationId xmlns:a16="http://schemas.microsoft.com/office/drawing/2014/main" id="{5B04D489-BB95-4B3B-9C16-2E281A98273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2" name="Rectangle 113">
                    <a:extLst>
                      <a:ext uri="{FF2B5EF4-FFF2-40B4-BE49-F238E27FC236}">
                        <a16:creationId xmlns:a16="http://schemas.microsoft.com/office/drawing/2014/main" id="{C2E28519-7415-4B75-AAB7-A68994663521}"/>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0" name="Rectangle 106">
                  <a:extLst>
                    <a:ext uri="{FF2B5EF4-FFF2-40B4-BE49-F238E27FC236}">
                      <a16:creationId xmlns:a16="http://schemas.microsoft.com/office/drawing/2014/main" id="{13B5BA0C-E713-485E-90AA-23967691E25A}"/>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8" name="Picture 37">
                <a:extLst>
                  <a:ext uri="{FF2B5EF4-FFF2-40B4-BE49-F238E27FC236}">
                    <a16:creationId xmlns:a16="http://schemas.microsoft.com/office/drawing/2014/main" id="{85920960-4898-4371-8C28-E2976DF9435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6" name="Rectangle 35">
              <a:extLst>
                <a:ext uri="{FF2B5EF4-FFF2-40B4-BE49-F238E27FC236}">
                  <a16:creationId xmlns:a16="http://schemas.microsoft.com/office/drawing/2014/main" id="{714976BB-6C70-4E37-9A8D-2139DFCE2698}"/>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6" name="Text Placeholder 2">
            <a:extLst>
              <a:ext uri="{FF2B5EF4-FFF2-40B4-BE49-F238E27FC236}">
                <a16:creationId xmlns:a16="http://schemas.microsoft.com/office/drawing/2014/main" id="{12971146-2CB7-4BAC-8EE4-87D88E943238}"/>
              </a:ext>
            </a:extLst>
          </p:cNvPr>
          <p:cNvSpPr>
            <a:spLocks noGrp="1"/>
          </p:cNvSpPr>
          <p:nvPr>
            <p:ph idx="1" hasCustomPrompt="1"/>
          </p:nvPr>
        </p:nvSpPr>
        <p:spPr bwMode="gray">
          <a:xfrm>
            <a:off x="659008" y="1795636"/>
            <a:ext cx="108756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40508549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marL="180000" indent="-180000">
              <a:buClr>
                <a:schemeClr val="accent1"/>
              </a:buClr>
              <a:buFontTx/>
              <a:buBlip>
                <a:blip r:embed="rId2">
                  <a:extLst>
                    <a:ext uri="{96DAC541-7B7A-43D3-8B79-37D633B846F1}">
                      <asvg:svgBlip xmlns:asvg="http://schemas.microsoft.com/office/drawing/2016/SVG/main" r:embed="rId3"/>
                    </a:ext>
                  </a:extLst>
                </a:blip>
              </a:buBlip>
              <a:defRPr/>
            </a:lvl1pPr>
            <a:lvl2pPr marL="360000" indent="-180000">
              <a:buClr>
                <a:schemeClr val="accent2"/>
              </a:buClr>
              <a:buFontTx/>
              <a:buBlip>
                <a:blip r:embed="rId4">
                  <a:extLst>
                    <a:ext uri="{96DAC541-7B7A-43D3-8B79-37D633B846F1}">
                      <asvg:svgBlip xmlns:asvg="http://schemas.microsoft.com/office/drawing/2016/SVG/main" r:embed="rId5"/>
                    </a:ext>
                  </a:extLst>
                </a:blip>
              </a:buBlip>
              <a:defRPr/>
            </a:lvl2pPr>
            <a:lvl3pPr marL="540000" indent="-180000">
              <a:buClr>
                <a:schemeClr val="accent3"/>
              </a:buClr>
              <a:buFontTx/>
              <a:buBlip>
                <a:blip r:embed="rId6">
                  <a:extLst>
                    <a:ext uri="{96DAC541-7B7A-43D3-8B79-37D633B846F1}">
                      <asvg:svgBlip xmlns:asvg="http://schemas.microsoft.com/office/drawing/2016/SVG/main" r:embed="rId7"/>
                    </a:ext>
                  </a:extLst>
                </a:blip>
              </a:buBlip>
              <a:defRPr/>
            </a:lvl3pPr>
            <a:lvl4pPr marL="720000" indent="-180000">
              <a:buClr>
                <a:schemeClr val="accent4"/>
              </a:buClr>
              <a:buFontTx/>
              <a:buBlip>
                <a:blip r:embed="rId8">
                  <a:extLst>
                    <a:ext uri="{96DAC541-7B7A-43D3-8B79-37D633B846F1}">
                      <asvg:svgBlip xmlns:asvg="http://schemas.microsoft.com/office/drawing/2016/SVG/main" r:embed="rId9"/>
                    </a:ext>
                  </a:extLst>
                </a:blip>
              </a:buBlip>
              <a:defRPr/>
            </a:lvl4pPr>
            <a:lvl5pPr marL="900000" indent="-180000">
              <a:buClr>
                <a:schemeClr val="accent5"/>
              </a:buClr>
              <a:buFontTx/>
              <a:buBlip>
                <a:blip r:embed="rId10">
                  <a:extLst>
                    <a:ext uri="{96DAC541-7B7A-43D3-8B79-37D633B846F1}">
                      <asvg:svgBlip xmlns:asvg="http://schemas.microsoft.com/office/drawing/2016/SVG/main" r:embed="rId11"/>
                    </a:ext>
                  </a:extLst>
                </a:blip>
              </a:buBlip>
              <a:defRPr/>
            </a:lvl5pPr>
            <a:lvl6pPr marL="1080000" indent="-180000">
              <a:lnSpc>
                <a:spcPct val="93000"/>
              </a:lnSpc>
              <a:spcBef>
                <a:spcPts val="0"/>
              </a:spcBef>
              <a:buFontTx/>
              <a:buBlip>
                <a:blip r:embed="rId12">
                  <a:extLst>
                    <a:ext uri="{96DAC541-7B7A-43D3-8B79-37D633B846F1}">
                      <asvg:svgBlip xmlns:asvg="http://schemas.microsoft.com/office/drawing/2016/SVG/main" r:embed="rId13"/>
                    </a:ext>
                  </a:extLst>
                </a:blip>
              </a:buBlip>
              <a:defRPr sz="2000"/>
            </a:lvl6pPr>
            <a:lvl7pPr marL="1260000" indent="-180000">
              <a:lnSpc>
                <a:spcPct val="93000"/>
              </a:lnSpc>
              <a:spcBef>
                <a:spcPts val="0"/>
              </a:spcBef>
              <a:buFontTx/>
              <a:buBlip>
                <a:blip r:embed="rId14">
                  <a:extLst>
                    <a:ext uri="{96DAC541-7B7A-43D3-8B79-37D633B846F1}">
                      <asvg:svgBlip xmlns:asvg="http://schemas.microsoft.com/office/drawing/2016/SVG/main" r:embed="rId15"/>
                    </a:ext>
                  </a:extLst>
                </a:blip>
              </a:buBlip>
              <a:defRPr sz="2000"/>
            </a:lvl7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p>
          <a:p>
            <a:pPr lvl="5"/>
            <a:r>
              <a:rPr lang="en-GB" noProof="0"/>
              <a:t>Sixth level</a:t>
            </a:r>
          </a:p>
          <a:p>
            <a:pPr lvl="6"/>
            <a:r>
              <a:rPr lang="en-GB" noProof="0"/>
              <a:t>Seventh level</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D200E7AA-C44B-426E-B459-FAE63DF6B45E}"/>
              </a:ext>
            </a:extLst>
          </p:cNvPr>
          <p:cNvSpPr>
            <a:spLocks noGrp="1"/>
          </p:cNvSpPr>
          <p:nvPr>
            <p:ph type="ftr" sz="quarter" idx="12"/>
          </p:nvPr>
        </p:nvSpPr>
        <p:spPr/>
        <p:txBody>
          <a:bodyPr/>
          <a:lstStyle>
            <a:lvl1pPr>
              <a:defRPr/>
            </a:lvl1pPr>
          </a:lstStyle>
          <a:p>
            <a:endParaRPr lang="en-GB" noProof="0"/>
          </a:p>
        </p:txBody>
      </p:sp>
      <p:sp>
        <p:nvSpPr>
          <p:cNvPr id="7" name="Title 6">
            <a:extLst>
              <a:ext uri="{FF2B5EF4-FFF2-40B4-BE49-F238E27FC236}">
                <a16:creationId xmlns:a16="http://schemas.microsoft.com/office/drawing/2014/main" id="{572D2BF4-B73D-41D9-ABBC-BA54F524221F}"/>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6" name="Group 5">
            <a:extLst>
              <a:ext uri="{FF2B5EF4-FFF2-40B4-BE49-F238E27FC236}">
                <a16:creationId xmlns:a16="http://schemas.microsoft.com/office/drawing/2014/main" id="{28518AE9-A05C-440E-B9E1-876EC28E1BD0}"/>
              </a:ext>
            </a:extLst>
          </p:cNvPr>
          <p:cNvGrpSpPr/>
          <p:nvPr userDrawn="1"/>
        </p:nvGrpSpPr>
        <p:grpSpPr>
          <a:xfrm>
            <a:off x="-2368598" y="0"/>
            <a:ext cx="1872000" cy="4379495"/>
            <a:chOff x="-2025698" y="0"/>
            <a:chExt cx="1872000" cy="4379495"/>
          </a:xfrm>
        </p:grpSpPr>
        <p:grpSp>
          <p:nvGrpSpPr>
            <p:cNvPr id="8" name="Group 7">
              <a:extLst>
                <a:ext uri="{FF2B5EF4-FFF2-40B4-BE49-F238E27FC236}">
                  <a16:creationId xmlns:a16="http://schemas.microsoft.com/office/drawing/2014/main" id="{D9DF109D-A8C2-4886-80B0-048F765CAB37}"/>
                </a:ext>
              </a:extLst>
            </p:cNvPr>
            <p:cNvGrpSpPr/>
            <p:nvPr userDrawn="1"/>
          </p:nvGrpSpPr>
          <p:grpSpPr>
            <a:xfrm>
              <a:off x="-2025698" y="0"/>
              <a:ext cx="1872000" cy="4379495"/>
              <a:chOff x="-2025698" y="0"/>
              <a:chExt cx="1872000" cy="4379495"/>
            </a:xfrm>
          </p:grpSpPr>
          <p:grpSp>
            <p:nvGrpSpPr>
              <p:cNvPr id="11" name="Group 10">
                <a:extLst>
                  <a:ext uri="{FF2B5EF4-FFF2-40B4-BE49-F238E27FC236}">
                    <a16:creationId xmlns:a16="http://schemas.microsoft.com/office/drawing/2014/main" id="{0480695D-2895-4499-A20D-9E1A9EEDC854}"/>
                  </a:ext>
                </a:extLst>
              </p:cNvPr>
              <p:cNvGrpSpPr/>
              <p:nvPr userDrawn="1"/>
            </p:nvGrpSpPr>
            <p:grpSpPr>
              <a:xfrm>
                <a:off x="-2025698" y="0"/>
                <a:ext cx="1872000" cy="4379495"/>
                <a:chOff x="-2025698" y="0"/>
                <a:chExt cx="1872000" cy="4379495"/>
              </a:xfrm>
            </p:grpSpPr>
            <p:grpSp>
              <p:nvGrpSpPr>
                <p:cNvPr id="13" name="Group 12">
                  <a:extLst>
                    <a:ext uri="{FF2B5EF4-FFF2-40B4-BE49-F238E27FC236}">
                      <a16:creationId xmlns:a16="http://schemas.microsoft.com/office/drawing/2014/main" id="{8FDDD35E-C14B-4A25-8CDC-FF3D2C373200}"/>
                    </a:ext>
                  </a:extLst>
                </p:cNvPr>
                <p:cNvGrpSpPr/>
                <p:nvPr/>
              </p:nvGrpSpPr>
              <p:grpSpPr>
                <a:xfrm>
                  <a:off x="-2025698" y="0"/>
                  <a:ext cx="1872000" cy="4379495"/>
                  <a:chOff x="-2025698" y="0"/>
                  <a:chExt cx="1872000" cy="4379495"/>
                </a:xfrm>
              </p:grpSpPr>
              <p:sp>
                <p:nvSpPr>
                  <p:cNvPr id="15" name="Rectangle 104">
                    <a:extLst>
                      <a:ext uri="{FF2B5EF4-FFF2-40B4-BE49-F238E27FC236}">
                        <a16:creationId xmlns:a16="http://schemas.microsoft.com/office/drawing/2014/main" id="{D5CE5D8E-9FD9-4A5B-89EB-A650D1C27FF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16" name="Rectangle 113">
                    <a:extLst>
                      <a:ext uri="{FF2B5EF4-FFF2-40B4-BE49-F238E27FC236}">
                        <a16:creationId xmlns:a16="http://schemas.microsoft.com/office/drawing/2014/main" id="{A06B4935-D494-4304-AC9F-CD1905ED11B3}"/>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14" name="Rectangle 106">
                  <a:extLst>
                    <a:ext uri="{FF2B5EF4-FFF2-40B4-BE49-F238E27FC236}">
                      <a16:creationId xmlns:a16="http://schemas.microsoft.com/office/drawing/2014/main" id="{0FBBC0EA-00FB-4241-8D08-083F6FF05DB7}"/>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12" name="Picture 11">
                <a:extLst>
                  <a:ext uri="{FF2B5EF4-FFF2-40B4-BE49-F238E27FC236}">
                    <a16:creationId xmlns:a16="http://schemas.microsoft.com/office/drawing/2014/main" id="{3BEBDEE9-4DE3-4572-9ED1-61CE6B32A511}"/>
                  </a:ext>
                </a:extLst>
              </p:cNvPr>
              <p:cNvPicPr>
                <a:picLocks noChangeAspect="1"/>
              </p:cNvPicPr>
              <p:nvPr userDrawn="1"/>
            </p:nvPicPr>
            <p:blipFill>
              <a:blip r:embed="rId16"/>
              <a:srcRect/>
              <a:stretch/>
            </p:blipFill>
            <p:spPr>
              <a:xfrm>
                <a:off x="-1893936" y="1754883"/>
                <a:ext cx="1046211" cy="788945"/>
              </a:xfrm>
              <a:prstGeom prst="rect">
                <a:avLst/>
              </a:prstGeom>
            </p:spPr>
          </p:pic>
        </p:grpSp>
        <p:sp>
          <p:nvSpPr>
            <p:cNvPr id="10" name="Rectangle 9">
              <a:extLst>
                <a:ext uri="{FF2B5EF4-FFF2-40B4-BE49-F238E27FC236}">
                  <a16:creationId xmlns:a16="http://schemas.microsoft.com/office/drawing/2014/main" id="{2FFB253F-6D46-44AA-A75D-74AAE0E0BC0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2585600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full pi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sp>
        <p:nvSpPr>
          <p:cNvPr id="28" name="TextBox 27">
            <a:extLst>
              <a:ext uri="{FF2B5EF4-FFF2-40B4-BE49-F238E27FC236}">
                <a16:creationId xmlns:a16="http://schemas.microsoft.com/office/drawing/2014/main" id="{0715040F-C51E-4BC8-BAA4-E7C486B99129}"/>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pic>
        <p:nvPicPr>
          <p:cNvPr id="45" name="ING identifier">
            <a:extLst>
              <a:ext uri="{FF2B5EF4-FFF2-40B4-BE49-F238E27FC236}">
                <a16:creationId xmlns:a16="http://schemas.microsoft.com/office/drawing/2014/main" id="{EEE85C1B-203A-4958-A943-8138A468D04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7" name="Project Placeholder">
            <a:extLst>
              <a:ext uri="{FF2B5EF4-FFF2-40B4-BE49-F238E27FC236}">
                <a16:creationId xmlns:a16="http://schemas.microsoft.com/office/drawing/2014/main" id="{91CED5FC-8BD5-48C5-9E58-7BB378951BE7}"/>
              </a:ext>
            </a:extLst>
          </p:cNvPr>
          <p:cNvSpPr>
            <a:spLocks noGrp="1" noChangeAspect="1"/>
          </p:cNvSpPr>
          <p:nvPr>
            <p:ph type="pic" sz="quarter" idx="16" hasCustomPrompt="1"/>
          </p:nvPr>
        </p:nvSpPr>
        <p:spPr>
          <a:xfrm>
            <a:off x="658798" y="5896308"/>
            <a:ext cx="3857457"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999"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9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156" name="Picture Placeholder 155">
            <a:extLst>
              <a:ext uri="{FF2B5EF4-FFF2-40B4-BE49-F238E27FC236}">
                <a16:creationId xmlns:a16="http://schemas.microsoft.com/office/drawing/2014/main" id="{7425731A-743F-4AF6-BD8E-C71C4F4E2EBD}"/>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799" y="163486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a:t>
            </a:r>
            <a:r>
              <a:rPr lang="en-GB" noProof="0" dirty="0"/>
              <a:t>to </a:t>
            </a:r>
            <a:r>
              <a:rPr lang="en-GB" noProof="0"/>
              <a:t>add title</a:t>
            </a:r>
            <a:endParaRPr lang="en-GB" noProof="0" dirty="0"/>
          </a:p>
        </p:txBody>
      </p:sp>
    </p:spTree>
    <p:extLst>
      <p:ext uri="{BB962C8B-B14F-4D97-AF65-F5344CB8AC3E}">
        <p14:creationId xmlns:p14="http://schemas.microsoft.com/office/powerpoint/2010/main" val="2490451046"/>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full picture ING logo">
    <p:bg>
      <p:bgPr>
        <a:solidFill>
          <a:schemeClr val="bg1">
            <a:alpha val="1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5" name="ING logo">
            <a:extLst>
              <a:ext uri="{FF2B5EF4-FFF2-40B4-BE49-F238E27FC236}">
                <a16:creationId xmlns:a16="http://schemas.microsoft.com/office/drawing/2014/main" id="{9E0C486C-31FE-42C0-85B9-EBE13E28A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798"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7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29" name="Picture Placeholder 28">
            <a:extLst>
              <a:ext uri="{FF2B5EF4-FFF2-40B4-BE49-F238E27FC236}">
                <a16:creationId xmlns:a16="http://schemas.microsoft.com/office/drawing/2014/main" id="{A6006EC7-B988-467E-8549-F0245BF57349}"/>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800" y="1634399"/>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b="1">
                <a:solidFill>
                  <a:schemeClr val="bg1"/>
                </a:solidFill>
                <a:latin typeface="+mj-lt"/>
              </a:defRPr>
            </a:lvl1pPr>
          </a:lstStyle>
          <a:p>
            <a:r>
              <a:rPr lang="en-GB" noProof="0" dirty="0"/>
              <a:t>Click to </a:t>
            </a:r>
            <a:r>
              <a:rPr lang="en-GB" noProof="0"/>
              <a:t>add title</a:t>
            </a:r>
            <a:endParaRPr lang="en-GB" noProof="0" dirty="0"/>
          </a:p>
        </p:txBody>
      </p:sp>
      <p:sp>
        <p:nvSpPr>
          <p:cNvPr id="28" name="Project Placeholder">
            <a:extLst>
              <a:ext uri="{FF2B5EF4-FFF2-40B4-BE49-F238E27FC236}">
                <a16:creationId xmlns:a16="http://schemas.microsoft.com/office/drawing/2014/main" id="{5E4AFE1E-9B76-42E0-A2EA-84F5D0E53D02}"/>
              </a:ext>
            </a:extLst>
          </p:cNvPr>
          <p:cNvSpPr>
            <a:spLocks noGrp="1" noChangeAspect="1"/>
          </p:cNvSpPr>
          <p:nvPr>
            <p:ph type="pic" sz="quarter" idx="16" hasCustomPrompt="1"/>
          </p:nvPr>
        </p:nvSpPr>
        <p:spPr>
          <a:xfrm>
            <a:off x="658798" y="5896309"/>
            <a:ext cx="3857408" cy="961679"/>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6" name="TextBox 15">
            <a:extLst>
              <a:ext uri="{FF2B5EF4-FFF2-40B4-BE49-F238E27FC236}">
                <a16:creationId xmlns:a16="http://schemas.microsoft.com/office/drawing/2014/main" id="{D6E113D3-2DD2-409B-B6A5-8210F7F82BD3}"/>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106187590"/>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white ING logo">
    <p:bg bwMode="gray">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8D78F9-BB7D-40AA-8961-EB7AA360E747}"/>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10" name="Straight Connector 9">
            <a:extLst>
              <a:ext uri="{FF2B5EF4-FFF2-40B4-BE49-F238E27FC236}">
                <a16:creationId xmlns:a16="http://schemas.microsoft.com/office/drawing/2014/main" id="{8EDB157E-826F-4E03-8A69-685294EC5B1D}"/>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3288B3-3A33-4122-B8B7-0142A71D1C97}"/>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2" name="ING logo">
            <a:extLst>
              <a:ext uri="{FF2B5EF4-FFF2-40B4-BE49-F238E27FC236}">
                <a16:creationId xmlns:a16="http://schemas.microsoft.com/office/drawing/2014/main" id="{4D97A26D-2654-4F2E-A196-B6096B1AEB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00" y="558360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00" y="5277600"/>
            <a:ext cx="5256000" cy="294302"/>
          </a:xfrm>
        </p:spPr>
        <p:txBody>
          <a:bodyPr wrap="square"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6" y="1634400"/>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2" name="Project Placeholder">
            <a:extLst>
              <a:ext uri="{FF2B5EF4-FFF2-40B4-BE49-F238E27FC236}">
                <a16:creationId xmlns:a16="http://schemas.microsoft.com/office/drawing/2014/main" id="{FF773A2F-D10D-414B-B226-9CEDBFF8ADC7}"/>
              </a:ext>
            </a:extLst>
          </p:cNvPr>
          <p:cNvSpPr>
            <a:spLocks noGrp="1" noChangeAspect="1"/>
          </p:cNvSpPr>
          <p:nvPr>
            <p:ph type="pic" sz="quarter" idx="16" hasCustomPrompt="1"/>
          </p:nvPr>
        </p:nvSpPr>
        <p:spPr>
          <a:xfrm>
            <a:off x="658798" y="5896309"/>
            <a:ext cx="3857456"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2421807974"/>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marL="180000" indent="-180000">
              <a:buClr>
                <a:schemeClr val="accent1"/>
              </a:buClr>
              <a:buFontTx/>
              <a:buBlip>
                <a:blip r:embed="rId2">
                  <a:extLst>
                    <a:ext uri="{96DAC541-7B7A-43D3-8B79-37D633B846F1}">
                      <asvg:svgBlip xmlns:asvg="http://schemas.microsoft.com/office/drawing/2016/SVG/main" r:embed="rId3"/>
                    </a:ext>
                  </a:extLst>
                </a:blip>
              </a:buBlip>
              <a:defRPr/>
            </a:lvl1pPr>
            <a:lvl2pPr marL="360000" indent="-180000">
              <a:buClr>
                <a:schemeClr val="accent2"/>
              </a:buClr>
              <a:buFontTx/>
              <a:buBlip>
                <a:blip r:embed="rId4">
                  <a:extLst>
                    <a:ext uri="{96DAC541-7B7A-43D3-8B79-37D633B846F1}">
                      <asvg:svgBlip xmlns:asvg="http://schemas.microsoft.com/office/drawing/2016/SVG/main" r:embed="rId5"/>
                    </a:ext>
                  </a:extLst>
                </a:blip>
              </a:buBlip>
              <a:defRPr/>
            </a:lvl2pPr>
            <a:lvl3pPr marL="540000" indent="-180000">
              <a:buClr>
                <a:schemeClr val="accent3"/>
              </a:buClr>
              <a:buFontTx/>
              <a:buBlip>
                <a:blip r:embed="rId6">
                  <a:extLst>
                    <a:ext uri="{96DAC541-7B7A-43D3-8B79-37D633B846F1}">
                      <asvg:svgBlip xmlns:asvg="http://schemas.microsoft.com/office/drawing/2016/SVG/main" r:embed="rId7"/>
                    </a:ext>
                  </a:extLst>
                </a:blip>
              </a:buBlip>
              <a:defRPr/>
            </a:lvl3pPr>
            <a:lvl4pPr marL="720000" indent="-180000">
              <a:buClr>
                <a:schemeClr val="accent4"/>
              </a:buClr>
              <a:buFontTx/>
              <a:buBlip>
                <a:blip r:embed="rId8">
                  <a:extLst>
                    <a:ext uri="{96DAC541-7B7A-43D3-8B79-37D633B846F1}">
                      <asvg:svgBlip xmlns:asvg="http://schemas.microsoft.com/office/drawing/2016/SVG/main" r:embed="rId9"/>
                    </a:ext>
                  </a:extLst>
                </a:blip>
              </a:buBlip>
              <a:defRPr/>
            </a:lvl4pPr>
            <a:lvl5pPr marL="900000" indent="-180000">
              <a:buClr>
                <a:schemeClr val="accent5"/>
              </a:buClr>
              <a:buFontTx/>
              <a:buBlip>
                <a:blip r:embed="rId10">
                  <a:extLst>
                    <a:ext uri="{96DAC541-7B7A-43D3-8B79-37D633B846F1}">
                      <asvg:svgBlip xmlns:asvg="http://schemas.microsoft.com/office/drawing/2016/SVG/main" r:embed="rId11"/>
                    </a:ext>
                  </a:extLst>
                </a:blip>
              </a:buBlip>
              <a:defRPr/>
            </a:lvl5pPr>
            <a:lvl6pPr marL="1080000" indent="-180000">
              <a:lnSpc>
                <a:spcPct val="93000"/>
              </a:lnSpc>
              <a:spcBef>
                <a:spcPts val="0"/>
              </a:spcBef>
              <a:buFontTx/>
              <a:buBlip>
                <a:blip r:embed="rId12">
                  <a:extLst>
                    <a:ext uri="{96DAC541-7B7A-43D3-8B79-37D633B846F1}">
                      <asvg:svgBlip xmlns:asvg="http://schemas.microsoft.com/office/drawing/2016/SVG/main" r:embed="rId13"/>
                    </a:ext>
                  </a:extLst>
                </a:blip>
              </a:buBlip>
              <a:defRPr sz="2000"/>
            </a:lvl6pPr>
            <a:lvl7pPr marL="1260000" indent="-180000">
              <a:lnSpc>
                <a:spcPct val="93000"/>
              </a:lnSpc>
              <a:spcBef>
                <a:spcPts val="0"/>
              </a:spcBef>
              <a:buFontTx/>
              <a:buBlip>
                <a:blip r:embed="rId14">
                  <a:extLst>
                    <a:ext uri="{96DAC541-7B7A-43D3-8B79-37D633B846F1}">
                      <asvg:svgBlip xmlns:asvg="http://schemas.microsoft.com/office/drawing/2016/SVG/main" r:embed="rId15"/>
                    </a:ext>
                  </a:extLst>
                </a:blip>
              </a:buBlip>
              <a:defRPr sz="2000"/>
            </a:lvl7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p>
          <a:p>
            <a:pPr lvl="5"/>
            <a:r>
              <a:rPr lang="en-GB" noProof="0"/>
              <a:t>Sixth level</a:t>
            </a:r>
          </a:p>
          <a:p>
            <a:pPr lvl="6"/>
            <a:r>
              <a:rPr lang="en-GB" noProof="0"/>
              <a:t>Seventh level</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D200E7AA-C44B-426E-B459-FAE63DF6B45E}"/>
              </a:ext>
            </a:extLst>
          </p:cNvPr>
          <p:cNvSpPr>
            <a:spLocks noGrp="1"/>
          </p:cNvSpPr>
          <p:nvPr>
            <p:ph type="ftr" sz="quarter" idx="12"/>
          </p:nvPr>
        </p:nvSpPr>
        <p:spPr/>
        <p:txBody>
          <a:bodyPr/>
          <a:lstStyle>
            <a:lvl1pPr>
              <a:defRPr/>
            </a:lvl1pPr>
          </a:lstStyle>
          <a:p>
            <a:endParaRPr lang="en-GB" noProof="0"/>
          </a:p>
        </p:txBody>
      </p:sp>
      <p:sp>
        <p:nvSpPr>
          <p:cNvPr id="7" name="Title 6">
            <a:extLst>
              <a:ext uri="{FF2B5EF4-FFF2-40B4-BE49-F238E27FC236}">
                <a16:creationId xmlns:a16="http://schemas.microsoft.com/office/drawing/2014/main" id="{572D2BF4-B73D-41D9-ABBC-BA54F524221F}"/>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6" name="Group 5">
            <a:extLst>
              <a:ext uri="{FF2B5EF4-FFF2-40B4-BE49-F238E27FC236}">
                <a16:creationId xmlns:a16="http://schemas.microsoft.com/office/drawing/2014/main" id="{28518AE9-A05C-440E-B9E1-876EC28E1BD0}"/>
              </a:ext>
            </a:extLst>
          </p:cNvPr>
          <p:cNvGrpSpPr/>
          <p:nvPr userDrawn="1"/>
        </p:nvGrpSpPr>
        <p:grpSpPr>
          <a:xfrm>
            <a:off x="-2368598" y="0"/>
            <a:ext cx="1872000" cy="4379495"/>
            <a:chOff x="-2025698" y="0"/>
            <a:chExt cx="1872000" cy="4379495"/>
          </a:xfrm>
        </p:grpSpPr>
        <p:grpSp>
          <p:nvGrpSpPr>
            <p:cNvPr id="8" name="Group 7">
              <a:extLst>
                <a:ext uri="{FF2B5EF4-FFF2-40B4-BE49-F238E27FC236}">
                  <a16:creationId xmlns:a16="http://schemas.microsoft.com/office/drawing/2014/main" id="{D9DF109D-A8C2-4886-80B0-048F765CAB37}"/>
                </a:ext>
              </a:extLst>
            </p:cNvPr>
            <p:cNvGrpSpPr/>
            <p:nvPr userDrawn="1"/>
          </p:nvGrpSpPr>
          <p:grpSpPr>
            <a:xfrm>
              <a:off x="-2025698" y="0"/>
              <a:ext cx="1872000" cy="4379495"/>
              <a:chOff x="-2025698" y="0"/>
              <a:chExt cx="1872000" cy="4379495"/>
            </a:xfrm>
          </p:grpSpPr>
          <p:grpSp>
            <p:nvGrpSpPr>
              <p:cNvPr id="11" name="Group 10">
                <a:extLst>
                  <a:ext uri="{FF2B5EF4-FFF2-40B4-BE49-F238E27FC236}">
                    <a16:creationId xmlns:a16="http://schemas.microsoft.com/office/drawing/2014/main" id="{0480695D-2895-4499-A20D-9E1A9EEDC854}"/>
                  </a:ext>
                </a:extLst>
              </p:cNvPr>
              <p:cNvGrpSpPr/>
              <p:nvPr userDrawn="1"/>
            </p:nvGrpSpPr>
            <p:grpSpPr>
              <a:xfrm>
                <a:off x="-2025698" y="0"/>
                <a:ext cx="1872000" cy="4379495"/>
                <a:chOff x="-2025698" y="0"/>
                <a:chExt cx="1872000" cy="4379495"/>
              </a:xfrm>
            </p:grpSpPr>
            <p:grpSp>
              <p:nvGrpSpPr>
                <p:cNvPr id="13" name="Group 12">
                  <a:extLst>
                    <a:ext uri="{FF2B5EF4-FFF2-40B4-BE49-F238E27FC236}">
                      <a16:creationId xmlns:a16="http://schemas.microsoft.com/office/drawing/2014/main" id="{8FDDD35E-C14B-4A25-8CDC-FF3D2C373200}"/>
                    </a:ext>
                  </a:extLst>
                </p:cNvPr>
                <p:cNvGrpSpPr/>
                <p:nvPr/>
              </p:nvGrpSpPr>
              <p:grpSpPr>
                <a:xfrm>
                  <a:off x="-2025698" y="0"/>
                  <a:ext cx="1872000" cy="4379495"/>
                  <a:chOff x="-2025698" y="0"/>
                  <a:chExt cx="1872000" cy="4379495"/>
                </a:xfrm>
              </p:grpSpPr>
              <p:sp>
                <p:nvSpPr>
                  <p:cNvPr id="15" name="Rectangle 104">
                    <a:extLst>
                      <a:ext uri="{FF2B5EF4-FFF2-40B4-BE49-F238E27FC236}">
                        <a16:creationId xmlns:a16="http://schemas.microsoft.com/office/drawing/2014/main" id="{D5CE5D8E-9FD9-4A5B-89EB-A650D1C27FF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16" name="Rectangle 113">
                    <a:extLst>
                      <a:ext uri="{FF2B5EF4-FFF2-40B4-BE49-F238E27FC236}">
                        <a16:creationId xmlns:a16="http://schemas.microsoft.com/office/drawing/2014/main" id="{A06B4935-D494-4304-AC9F-CD1905ED11B3}"/>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14" name="Rectangle 106">
                  <a:extLst>
                    <a:ext uri="{FF2B5EF4-FFF2-40B4-BE49-F238E27FC236}">
                      <a16:creationId xmlns:a16="http://schemas.microsoft.com/office/drawing/2014/main" id="{0FBBC0EA-00FB-4241-8D08-083F6FF05DB7}"/>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12" name="Picture 11">
                <a:extLst>
                  <a:ext uri="{FF2B5EF4-FFF2-40B4-BE49-F238E27FC236}">
                    <a16:creationId xmlns:a16="http://schemas.microsoft.com/office/drawing/2014/main" id="{3BEBDEE9-4DE3-4572-9ED1-61CE6B32A511}"/>
                  </a:ext>
                </a:extLst>
              </p:cNvPr>
              <p:cNvPicPr>
                <a:picLocks noChangeAspect="1"/>
              </p:cNvPicPr>
              <p:nvPr userDrawn="1"/>
            </p:nvPicPr>
            <p:blipFill>
              <a:blip r:embed="rId16"/>
              <a:srcRect/>
              <a:stretch/>
            </p:blipFill>
            <p:spPr>
              <a:xfrm>
                <a:off x="-1893936" y="1754883"/>
                <a:ext cx="1046211" cy="788945"/>
              </a:xfrm>
              <a:prstGeom prst="rect">
                <a:avLst/>
              </a:prstGeom>
            </p:spPr>
          </p:pic>
        </p:grpSp>
        <p:sp>
          <p:nvSpPr>
            <p:cNvPr id="10" name="Rectangle 9">
              <a:extLst>
                <a:ext uri="{FF2B5EF4-FFF2-40B4-BE49-F238E27FC236}">
                  <a16:creationId xmlns:a16="http://schemas.microsoft.com/office/drawing/2014/main" id="{2FFB253F-6D46-44AA-A75D-74AAE0E0BC0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1995106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confidential">
    <p:bg bwMode="gray">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6146B7-AF2E-4DE8-8CDE-8B02DF175E96}"/>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31" name="Straight Connector 30">
            <a:extLst>
              <a:ext uri="{FF2B5EF4-FFF2-40B4-BE49-F238E27FC236}">
                <a16:creationId xmlns:a16="http://schemas.microsoft.com/office/drawing/2014/main" id="{AF3841C3-786F-4D83-8BF4-69251CE4BFA7}"/>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97F024-B1A5-460A-9648-F7B29A9BC9C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2" name="ING identifier">
            <a:extLst>
              <a:ext uri="{FF2B5EF4-FFF2-40B4-BE49-F238E27FC236}">
                <a16:creationId xmlns:a16="http://schemas.microsoft.com/office/drawing/2014/main" id="{7048FB88-5778-4A03-AD57-DF35DC1E8E3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grpSp>
        <p:nvGrpSpPr>
          <p:cNvPr id="56" name="Confidential"/>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18" name="Text Placeholder 2">
            <a:extLst>
              <a:ext uri="{FF2B5EF4-FFF2-40B4-BE49-F238E27FC236}">
                <a16:creationId xmlns:a16="http://schemas.microsoft.com/office/drawing/2014/main" id="{31A93502-8C63-400E-A1C4-EEDA0C0DA4BD}"/>
              </a:ext>
            </a:extLst>
          </p:cNvPr>
          <p:cNvSpPr>
            <a:spLocks noGrp="1"/>
          </p:cNvSpPr>
          <p:nvPr>
            <p:ph type="body" sz="quarter" idx="12" hasCustomPrompt="1"/>
          </p:nvPr>
        </p:nvSpPr>
        <p:spPr>
          <a:xfrm>
            <a:off x="658800" y="5583600"/>
            <a:ext cx="5256000" cy="294302"/>
          </a:xfrm>
        </p:spPr>
        <p:txBody>
          <a:bodyPr wrap="none"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add date</a:t>
            </a:r>
          </a:p>
        </p:txBody>
      </p:sp>
      <p:sp>
        <p:nvSpPr>
          <p:cNvPr id="16" name="Subtitle 2">
            <a:extLst>
              <a:ext uri="{FF2B5EF4-FFF2-40B4-BE49-F238E27FC236}">
                <a16:creationId xmlns:a16="http://schemas.microsoft.com/office/drawing/2014/main" id="{EF8E7523-A00E-407A-913C-45E2F1A70617}"/>
              </a:ext>
            </a:extLst>
          </p:cNvPr>
          <p:cNvSpPr>
            <a:spLocks noGrp="1"/>
          </p:cNvSpPr>
          <p:nvPr>
            <p:ph type="subTitle" idx="1" hasCustomPrompt="1"/>
          </p:nvPr>
        </p:nvSpPr>
        <p:spPr bwMode="gray">
          <a:xfrm>
            <a:off x="658800" y="5277600"/>
            <a:ext cx="5256000" cy="294302"/>
          </a:xfrm>
        </p:spPr>
        <p:txBody>
          <a:bodyPr wrap="none"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7" name="Text Placeholder 6">
            <a:extLst>
              <a:ext uri="{FF2B5EF4-FFF2-40B4-BE49-F238E27FC236}">
                <a16:creationId xmlns:a16="http://schemas.microsoft.com/office/drawing/2014/main" id="{94157F79-315F-44DE-A12C-D9E5A3767D63}"/>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15" name="Title 1">
            <a:extLst>
              <a:ext uri="{FF2B5EF4-FFF2-40B4-BE49-F238E27FC236}">
                <a16:creationId xmlns:a16="http://schemas.microsoft.com/office/drawing/2014/main" id="{FB66016B-0337-48AD-9FB8-3ADE7AC6E87B}"/>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5" name="Project Placeholder">
            <a:extLst>
              <a:ext uri="{FF2B5EF4-FFF2-40B4-BE49-F238E27FC236}">
                <a16:creationId xmlns:a16="http://schemas.microsoft.com/office/drawing/2014/main" id="{44B18234-54BA-46FF-9EAC-032FC38EC41C}"/>
              </a:ext>
            </a:extLst>
          </p:cNvPr>
          <p:cNvSpPr>
            <a:spLocks noGrp="1" noChangeAspect="1"/>
          </p:cNvSpPr>
          <p:nvPr>
            <p:ph type="pic" sz="quarter" idx="16" hasCustomPrompt="1"/>
          </p:nvPr>
        </p:nvSpPr>
        <p:spPr>
          <a:xfrm>
            <a:off x="658798" y="5896308"/>
            <a:ext cx="3857455"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581584163"/>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full picture confidential">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86FEC7-4848-4673-A9C4-5B2F4BF62633}"/>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grpSp>
        <p:nvGrpSpPr>
          <p:cNvPr id="23" name="Group 22">
            <a:extLst>
              <a:ext uri="{FF2B5EF4-FFF2-40B4-BE49-F238E27FC236}">
                <a16:creationId xmlns:a16="http://schemas.microsoft.com/office/drawing/2014/main" id="{FDADF138-7C24-4C0D-B684-AF614FA3BF9B}"/>
              </a:ext>
            </a:extLst>
          </p:cNvPr>
          <p:cNvGrpSpPr/>
          <p:nvPr userDrawn="1"/>
        </p:nvGrpSpPr>
        <p:grpSpPr>
          <a:xfrm>
            <a:off x="-435429" y="5878278"/>
            <a:ext cx="290286" cy="979713"/>
            <a:chOff x="-435429" y="5878278"/>
            <a:chExt cx="290286" cy="979713"/>
          </a:xfrm>
        </p:grpSpPr>
        <p:cxnSp>
          <p:nvCxnSpPr>
            <p:cNvPr id="24" name="Straight Connector 23">
              <a:extLst>
                <a:ext uri="{FF2B5EF4-FFF2-40B4-BE49-F238E27FC236}">
                  <a16:creationId xmlns:a16="http://schemas.microsoft.com/office/drawing/2014/main" id="{879E898A-2066-4366-95E3-5DD9BB3FCF23}"/>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D5E4A7-D69F-4A1C-84B6-01182918AD2F}"/>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3D2BCD13-0B5C-4CE8-9033-79C163DDE18F}"/>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A3BA10-8A9F-4918-A071-10F75A27DE02}"/>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8" name="ING logo">
            <a:extLst>
              <a:ext uri="{FF2B5EF4-FFF2-40B4-BE49-F238E27FC236}">
                <a16:creationId xmlns:a16="http://schemas.microsoft.com/office/drawing/2014/main" id="{013C07AC-DFFD-4358-9B2B-29F8684654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grpSp>
        <p:nvGrpSpPr>
          <p:cNvPr id="45" name="Confidential"/>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20" name="Text Placeholder 2">
            <a:extLst>
              <a:ext uri="{FF2B5EF4-FFF2-40B4-BE49-F238E27FC236}">
                <a16:creationId xmlns:a16="http://schemas.microsoft.com/office/drawing/2014/main" id="{465FDFAE-9371-42DC-80CE-6212FDA9A2C9}"/>
              </a:ext>
            </a:extLst>
          </p:cNvPr>
          <p:cNvSpPr>
            <a:spLocks noGrp="1"/>
          </p:cNvSpPr>
          <p:nvPr>
            <p:ph type="body" sz="quarter" idx="14" hasCustomPrompt="1"/>
          </p:nvPr>
        </p:nvSpPr>
        <p:spPr>
          <a:xfrm>
            <a:off x="658800" y="5583600"/>
            <a:ext cx="5256000" cy="294302"/>
          </a:xfrm>
        </p:spPr>
        <p:txBody>
          <a:bodyPr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add date</a:t>
            </a:r>
          </a:p>
        </p:txBody>
      </p:sp>
      <p:sp>
        <p:nvSpPr>
          <p:cNvPr id="17" name="Subtitle 2">
            <a:extLst>
              <a:ext uri="{FF2B5EF4-FFF2-40B4-BE49-F238E27FC236}">
                <a16:creationId xmlns:a16="http://schemas.microsoft.com/office/drawing/2014/main" id="{1A0CD90A-7939-4751-928D-CD5CBB22EE4B}"/>
              </a:ext>
            </a:extLst>
          </p:cNvPr>
          <p:cNvSpPr>
            <a:spLocks noGrp="1"/>
          </p:cNvSpPr>
          <p:nvPr>
            <p:ph type="subTitle" idx="1" hasCustomPrompt="1"/>
          </p:nvPr>
        </p:nvSpPr>
        <p:spPr bwMode="gray">
          <a:xfrm>
            <a:off x="658800" y="5277600"/>
            <a:ext cx="5256000" cy="294302"/>
          </a:xfrm>
        </p:spPr>
        <p:txBody>
          <a:bodyPr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and/or author</a:t>
            </a:r>
          </a:p>
        </p:txBody>
      </p:sp>
      <p:sp>
        <p:nvSpPr>
          <p:cNvPr id="19" name="Text Placeholder 6">
            <a:extLst>
              <a:ext uri="{FF2B5EF4-FFF2-40B4-BE49-F238E27FC236}">
                <a16:creationId xmlns:a16="http://schemas.microsoft.com/office/drawing/2014/main" id="{30766271-113F-4C5F-BEA9-2B8D1F8FE10E}"/>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pPr lvl="0"/>
            <a:r>
              <a:rPr lang="en-GB" noProof="0" dirty="0"/>
              <a:t>Click to add (sub)title</a:t>
            </a:r>
          </a:p>
        </p:txBody>
      </p:sp>
      <p:sp>
        <p:nvSpPr>
          <p:cNvPr id="16" name="Title 1">
            <a:extLst>
              <a:ext uri="{FF2B5EF4-FFF2-40B4-BE49-F238E27FC236}">
                <a16:creationId xmlns:a16="http://schemas.microsoft.com/office/drawing/2014/main" id="{E34099AA-6604-4254-ACD4-37B7B8373FAA}"/>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t>
            </a:r>
            <a:r>
              <a:rPr lang="en-GB" noProof="0"/>
              <a:t>add title</a:t>
            </a:r>
            <a:endParaRPr lang="en-GB" noProof="0" dirty="0"/>
          </a:p>
        </p:txBody>
      </p:sp>
      <p:sp>
        <p:nvSpPr>
          <p:cNvPr id="29" name="Project Placeholder">
            <a:extLst>
              <a:ext uri="{FF2B5EF4-FFF2-40B4-BE49-F238E27FC236}">
                <a16:creationId xmlns:a16="http://schemas.microsoft.com/office/drawing/2014/main" id="{026A36CF-1C2C-48FA-9AF7-65727F8826F0}"/>
              </a:ext>
            </a:extLst>
          </p:cNvPr>
          <p:cNvSpPr>
            <a:spLocks noGrp="1" noChangeAspect="1"/>
          </p:cNvSpPr>
          <p:nvPr>
            <p:ph type="pic" sz="quarter" idx="16" hasCustomPrompt="1"/>
          </p:nvPr>
        </p:nvSpPr>
        <p:spPr>
          <a:xfrm>
            <a:off x="658797" y="5896309"/>
            <a:ext cx="3857399" cy="961677"/>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1056083539"/>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515CBA26-4510-4A9C-B080-4211950399FD}"/>
              </a:ext>
            </a:extLst>
          </p:cNvPr>
          <p:cNvSpPr>
            <a:spLocks noGrp="1"/>
          </p:cNvSpPr>
          <p:nvPr>
            <p:ph type="ftr" sz="quarter" idx="1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1DDC45C2-05A9-46EA-B276-6A874E5C1E4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11" name="Text Placeholder 10">
            <a:extLst>
              <a:ext uri="{FF2B5EF4-FFF2-40B4-BE49-F238E27FC236}">
                <a16:creationId xmlns:a16="http://schemas.microsoft.com/office/drawing/2014/main" id="{6BA07CBC-1D3E-422E-A575-116DF6809A5F}"/>
              </a:ext>
            </a:extLst>
          </p:cNvPr>
          <p:cNvSpPr>
            <a:spLocks noGrp="1"/>
          </p:cNvSpPr>
          <p:nvPr>
            <p:ph type="body" sz="quarter" idx="13" hasCustomPrompt="1"/>
          </p:nvPr>
        </p:nvSpPr>
        <p:spPr bwMode="auto">
          <a:xfrm>
            <a:off x="659008" y="1141198"/>
            <a:ext cx="10875600" cy="5058000"/>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Tree>
    <p:extLst>
      <p:ext uri="{BB962C8B-B14F-4D97-AF65-F5344CB8AC3E}">
        <p14:creationId xmlns:p14="http://schemas.microsoft.com/office/powerpoint/2010/main" val="2558767802"/>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0136ED5D-41FE-434B-8102-33405500B8E3}"/>
              </a:ext>
            </a:extLst>
          </p:cNvPr>
          <p:cNvSpPr>
            <a:spLocks noGrp="1"/>
          </p:cNvSpPr>
          <p:nvPr>
            <p:ph type="pic" sz="quarter" idx="20"/>
          </p:nvPr>
        </p:nvSpPr>
        <p:spPr bwMode="gray">
          <a:xfrm>
            <a:off x="8415482" y="1"/>
            <a:ext cx="3776519" cy="6857999"/>
          </a:xfrm>
          <a:custGeom>
            <a:avLst/>
            <a:gdLst>
              <a:gd name="connsiteX0" fmla="*/ 0 w 3776519"/>
              <a:gd name="connsiteY0" fmla="*/ 0 h 6857999"/>
              <a:gd name="connsiteX1" fmla="*/ 190493 w 3776519"/>
              <a:gd name="connsiteY1" fmla="*/ 0 h 6857999"/>
              <a:gd name="connsiteX2" fmla="*/ 914400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14400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14400" y="0"/>
                </a:lnTo>
                <a:lnTo>
                  <a:pt x="3776519" y="0"/>
                </a:lnTo>
                <a:lnTo>
                  <a:pt x="3776519" y="6857999"/>
                </a:lnTo>
                <a:lnTo>
                  <a:pt x="190491" y="6857999"/>
                </a:lnTo>
                <a:lnTo>
                  <a:pt x="116345" y="6843030"/>
                </a:lnTo>
                <a:cubicBezTo>
                  <a:pt x="47974" y="6814111"/>
                  <a:pt x="0" y="6746411"/>
                  <a:pt x="0" y="6667507"/>
                </a:cubicBezTo>
                <a:lnTo>
                  <a:pt x="0" y="914400"/>
                </a:lnTo>
                <a:lnTo>
                  <a:pt x="0" y="190493"/>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659008"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85210F25-0569-48E4-86BF-27768C680957}"/>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2995939888"/>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ndex slide picture lef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4124163" y="6403940"/>
            <a:ext cx="6735600" cy="187200"/>
          </a:xfrm>
        </p:spPr>
        <p:txBody>
          <a:bodyPr/>
          <a:lstStyle>
            <a:lvl1pPr>
              <a:defRPr/>
            </a:lvl1pPr>
          </a:lstStyle>
          <a:p>
            <a:endParaRPr lang="en-GB" noProof="0"/>
          </a:p>
        </p:txBody>
      </p:sp>
      <p:sp>
        <p:nvSpPr>
          <p:cNvPr id="13" name="Picture Placeholder 12">
            <a:extLst>
              <a:ext uri="{FF2B5EF4-FFF2-40B4-BE49-F238E27FC236}">
                <a16:creationId xmlns:a16="http://schemas.microsoft.com/office/drawing/2014/main" id="{5B790946-B7BA-4B88-836C-B0601F7BF453}"/>
              </a:ext>
            </a:extLst>
          </p:cNvPr>
          <p:cNvSpPr>
            <a:spLocks noGrp="1"/>
          </p:cNvSpPr>
          <p:nvPr>
            <p:ph type="pic" sz="quarter" idx="20"/>
          </p:nvPr>
        </p:nvSpPr>
        <p:spPr bwMode="gray">
          <a:xfrm>
            <a:off x="-1" y="0"/>
            <a:ext cx="3776520" cy="6858000"/>
          </a:xfrm>
          <a:custGeom>
            <a:avLst/>
            <a:gdLst>
              <a:gd name="connsiteX0" fmla="*/ 0 w 3776520"/>
              <a:gd name="connsiteY0" fmla="*/ 0 h 6858000"/>
              <a:gd name="connsiteX1" fmla="*/ 3586029 w 3776520"/>
              <a:gd name="connsiteY1" fmla="*/ 0 h 6858000"/>
              <a:gd name="connsiteX2" fmla="*/ 3586034 w 3776520"/>
              <a:gd name="connsiteY2" fmla="*/ 1 h 6858000"/>
              <a:gd name="connsiteX3" fmla="*/ 3776520 w 3776520"/>
              <a:gd name="connsiteY3" fmla="*/ 1 h 6858000"/>
              <a:gd name="connsiteX4" fmla="*/ 3776520 w 3776520"/>
              <a:gd name="connsiteY4" fmla="*/ 190493 h 6858000"/>
              <a:gd name="connsiteX5" fmla="*/ 3776520 w 3776520"/>
              <a:gd name="connsiteY5" fmla="*/ 914401 h 6858000"/>
              <a:gd name="connsiteX6" fmla="*/ 3776520 w 3776520"/>
              <a:gd name="connsiteY6" fmla="*/ 6667507 h 6858000"/>
              <a:gd name="connsiteX7" fmla="*/ 3586027 w 3776520"/>
              <a:gd name="connsiteY7" fmla="*/ 6858000 h 6858000"/>
              <a:gd name="connsiteX8" fmla="*/ 0 w 377652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0" h="6858000">
                <a:moveTo>
                  <a:pt x="0" y="0"/>
                </a:moveTo>
                <a:lnTo>
                  <a:pt x="3586029" y="0"/>
                </a:lnTo>
                <a:lnTo>
                  <a:pt x="3586034" y="1"/>
                </a:lnTo>
                <a:lnTo>
                  <a:pt x="3776520" y="1"/>
                </a:lnTo>
                <a:lnTo>
                  <a:pt x="3776520" y="190493"/>
                </a:lnTo>
                <a:lnTo>
                  <a:pt x="3776520" y="914401"/>
                </a:lnTo>
                <a:lnTo>
                  <a:pt x="3776520" y="6667507"/>
                </a:lnTo>
                <a:cubicBezTo>
                  <a:pt x="3776520" y="6772713"/>
                  <a:pt x="3691233" y="6858000"/>
                  <a:pt x="3586027" y="6858000"/>
                </a:cubicBezTo>
                <a:lnTo>
                  <a:pt x="0" y="6858000"/>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4124163"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4124163"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4BEB9DAA-E55F-4181-BD9B-980BDFC351B4}"/>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853362766"/>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pter header oran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B4DD1A-B332-4795-A59E-FA64AB32DDCC}"/>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3" name="Slide Number Placeholder 2">
            <a:extLst>
              <a:ext uri="{FF2B5EF4-FFF2-40B4-BE49-F238E27FC236}">
                <a16:creationId xmlns:a16="http://schemas.microsoft.com/office/drawing/2014/main" id="{9C93E026-2D04-4A6A-8BE5-A11C6D229280}"/>
              </a:ext>
            </a:extLst>
          </p:cNvPr>
          <p:cNvSpPr>
            <a:spLocks noGrp="1"/>
          </p:cNvSpPr>
          <p:nvPr>
            <p:ph type="sldNum" sz="quarter" idx="11"/>
          </p:nvPr>
        </p:nvSpPr>
        <p:spPr/>
        <p:txBody>
          <a:bodyPr/>
          <a:lstStyle/>
          <a:p>
            <a:fld id="{DDD2A080-DA64-4F5C-9131-47EB793B4410}" type="slidenum">
              <a:rPr lang="en-GB" smtClean="0"/>
              <a:pPr/>
              <a:t>‹#›</a:t>
            </a:fld>
            <a:endParaRPr lang="en-GB" dirty="0"/>
          </a:p>
        </p:txBody>
      </p:sp>
      <p:sp>
        <p:nvSpPr>
          <p:cNvPr id="5" name="Title 1"/>
          <p:cNvSpPr>
            <a:spLocks noGrp="1"/>
          </p:cNvSpPr>
          <p:nvPr userDrawn="1">
            <p:ph type="ctrTitle" hasCustomPrompt="1"/>
          </p:nvPr>
        </p:nvSpPr>
        <p:spPr bwMode="gray">
          <a:xfrm>
            <a:off x="658800" y="2447999"/>
            <a:ext cx="5485801" cy="738000"/>
          </a:xfrm>
          <a:prstGeom prst="roundRect">
            <a:avLst>
              <a:gd name="adj" fmla="val 13861"/>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US" noProof="0"/>
              <a:t>Click to add chapter title</a:t>
            </a:r>
            <a:endParaRPr lang="en-GB" noProof="0" dirty="0"/>
          </a:p>
        </p:txBody>
      </p:sp>
      <p:sp>
        <p:nvSpPr>
          <p:cNvPr id="17" name="Text Placeholder 6">
            <a:extLst>
              <a:ext uri="{FF2B5EF4-FFF2-40B4-BE49-F238E27FC236}">
                <a16:creationId xmlns:a16="http://schemas.microsoft.com/office/drawing/2014/main" id="{BB9E4015-3A4E-46C3-A52A-4243EBED6321}"/>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Tree>
    <p:extLst>
      <p:ext uri="{BB962C8B-B14F-4D97-AF65-F5344CB8AC3E}">
        <p14:creationId xmlns:p14="http://schemas.microsoft.com/office/powerpoint/2010/main" val="189201577"/>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hapter header picture">
    <p:spTree>
      <p:nvGrpSpPr>
        <p:cNvPr id="1" name=""/>
        <p:cNvGrpSpPr/>
        <p:nvPr/>
      </p:nvGrpSpPr>
      <p:grpSpPr>
        <a:xfrm>
          <a:off x="0" y="0"/>
          <a:ext cx="0" cy="0"/>
          <a:chOff x="0" y="0"/>
          <a:chExt cx="0" cy="0"/>
        </a:xfrm>
      </p:grpSpPr>
      <p:sp>
        <p:nvSpPr>
          <p:cNvPr id="7" name="Picture Placeholder 42">
            <a:extLst>
              <a:ext uri="{FF2B5EF4-FFF2-40B4-BE49-F238E27FC236}">
                <a16:creationId xmlns:a16="http://schemas.microsoft.com/office/drawing/2014/main" id="{C6F478FA-E472-48C9-BEDB-175C654577D2}"/>
              </a:ext>
            </a:extLst>
          </p:cNvPr>
          <p:cNvSpPr>
            <a:spLocks noGrp="1"/>
          </p:cNvSpPr>
          <p:nvPr>
            <p:ph type="pic" sz="quarter" idx="17"/>
          </p:nvPr>
        </p:nvSpPr>
        <p:spPr bwMode="gray">
          <a:xfrm flipH="1">
            <a:off x="0" y="0"/>
            <a:ext cx="12192000" cy="6858000"/>
          </a:xfrm>
          <a:prstGeom prst="rect">
            <a:avLst/>
          </a:prstGeom>
          <a:solidFill>
            <a:schemeClr val="accent2">
              <a:lumMod val="20000"/>
              <a:lumOff val="80000"/>
              <a:alpha val="10000"/>
            </a:schemeClr>
          </a:solidFill>
        </p:spPr>
        <p:txBody>
          <a:bodyPr wrap="square" lIns="2880000" tIns="36000" rIns="36000" bIns="36000" anchor="ctr" anchorCtr="0">
            <a:noAutofit/>
          </a:bodyPr>
          <a:lstStyle>
            <a:lvl1pPr algn="ctr">
              <a:defRPr sz="1400" b="0"/>
            </a:lvl1pPr>
          </a:lstStyle>
          <a:p>
            <a:r>
              <a:rPr lang="en-US" noProof="0"/>
              <a:t>Click icon to add picture</a:t>
            </a:r>
            <a:endParaRPr lang="en-GB" noProof="0"/>
          </a:p>
        </p:txBody>
      </p:sp>
      <p:sp>
        <p:nvSpPr>
          <p:cNvPr id="6" name="Title Placeholder 1"/>
          <p:cNvSpPr>
            <a:spLocks noGrp="1"/>
          </p:cNvSpPr>
          <p:nvPr>
            <p:ph type="title" hasCustomPrompt="1"/>
          </p:nvPr>
        </p:nvSpPr>
        <p:spPr bwMode="gray">
          <a:xfrm>
            <a:off x="658800" y="2448000"/>
            <a:ext cx="5485801" cy="739574"/>
          </a:xfrm>
          <a:prstGeom prst="roundRect">
            <a:avLst>
              <a:gd name="adj" fmla="val 13738"/>
            </a:avLst>
          </a:prstGeom>
          <a:solidFill>
            <a:srgbClr val="FF6200"/>
          </a:solidFill>
        </p:spPr>
        <p:txBody>
          <a:bodyPr vert="horz" wrap="none" lIns="108000" tIns="108000" rIns="108000" bIns="72000" rtlCol="0" anchor="t" anchorCtr="0">
            <a:spAutoFit/>
          </a:bodyPr>
          <a:lstStyle>
            <a:lvl1pPr>
              <a:lnSpc>
                <a:spcPct val="90000"/>
              </a:lnSpc>
              <a:defRPr sz="3600">
                <a:solidFill>
                  <a:schemeClr val="bg1"/>
                </a:solidFill>
              </a:defRPr>
            </a:lvl1pPr>
          </a:lstStyle>
          <a:p>
            <a:r>
              <a:rPr lang="en-GB" noProof="0" dirty="0"/>
              <a:t>Click to </a:t>
            </a:r>
            <a:r>
              <a:rPr lang="en-GB" noProof="0"/>
              <a:t>add chapter title</a:t>
            </a:r>
            <a:endParaRPr lang="en-GB" noProof="0" dirty="0"/>
          </a:p>
        </p:txBody>
      </p:sp>
      <p:sp>
        <p:nvSpPr>
          <p:cNvPr id="17" name="Text Placeholder 6">
            <a:extLst>
              <a:ext uri="{FF2B5EF4-FFF2-40B4-BE49-F238E27FC236}">
                <a16:creationId xmlns:a16="http://schemas.microsoft.com/office/drawing/2014/main" id="{34E02287-585D-40F3-A1A8-FCA73640D47A}"/>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
        <p:nvSpPr>
          <p:cNvPr id="9" name="TextBox 8">
            <a:extLst>
              <a:ext uri="{FF2B5EF4-FFF2-40B4-BE49-F238E27FC236}">
                <a16:creationId xmlns:a16="http://schemas.microsoft.com/office/drawing/2014/main" id="{F8F7CF1A-99AC-42EE-A638-B3281CC1E31E}"/>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534035640"/>
      </p:ext>
    </p:extLst>
  </p:cSld>
  <p:clrMapOvr>
    <a:masterClrMapping/>
  </p:clrMapOvr>
  <p:extLst>
    <p:ext uri="{DCECCB84-F9BA-43D5-87BE-67443E8EF086}">
      <p15:sldGuideLst xmlns:p15="http://schemas.microsoft.com/office/powerpoint/2012/main">
        <p15:guide id="1" pos="302">
          <p15:clr>
            <a:srgbClr val="FBAE40"/>
          </p15:clr>
        </p15:guide>
        <p15:guide id="2" orient="horz" pos="1491">
          <p15:clr>
            <a:srgbClr val="FBAE40"/>
          </p15:clr>
        </p15:guide>
        <p15:guide id="3" orient="horz" pos="1542">
          <p15:clr>
            <a:srgbClr val="FBAE40"/>
          </p15:clr>
        </p15:guide>
        <p15:guide id="4" orient="horz" pos="2006">
          <p15:clr>
            <a:srgbClr val="FBAE40"/>
          </p15:clr>
        </p15:guide>
        <p15:guide id="5" orient="horz" pos="205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450" y="1141198"/>
            <a:ext cx="5267158" cy="5058385"/>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7" y="1141198"/>
            <a:ext cx="5265544" cy="5058385"/>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61A2D65-5C14-4E44-B39C-B546862BAB88}"/>
              </a:ext>
            </a:extLst>
          </p:cNvPr>
          <p:cNvSpPr>
            <a:spLocks noGrp="1"/>
          </p:cNvSpPr>
          <p:nvPr>
            <p:ph type="ftr" sz="quarter" idx="12"/>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142CD367-C838-4C7E-BE7E-30CDE203A0B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6" name="Group 15">
            <a:extLst>
              <a:ext uri="{FF2B5EF4-FFF2-40B4-BE49-F238E27FC236}">
                <a16:creationId xmlns:a16="http://schemas.microsoft.com/office/drawing/2014/main" id="{8B680561-619B-49E5-BA76-BFB7A8AB04D1}"/>
              </a:ext>
            </a:extLst>
          </p:cNvPr>
          <p:cNvGrpSpPr/>
          <p:nvPr userDrawn="1"/>
        </p:nvGrpSpPr>
        <p:grpSpPr>
          <a:xfrm>
            <a:off x="-2368800" y="0"/>
            <a:ext cx="1872000" cy="4379495"/>
            <a:chOff x="-2025698" y="0"/>
            <a:chExt cx="1872000" cy="4379495"/>
          </a:xfrm>
        </p:grpSpPr>
        <p:grpSp>
          <p:nvGrpSpPr>
            <p:cNvPr id="17" name="Group 16">
              <a:extLst>
                <a:ext uri="{FF2B5EF4-FFF2-40B4-BE49-F238E27FC236}">
                  <a16:creationId xmlns:a16="http://schemas.microsoft.com/office/drawing/2014/main" id="{B0AE2EBF-AAAC-4047-8219-154F64030295}"/>
                </a:ext>
              </a:extLst>
            </p:cNvPr>
            <p:cNvGrpSpPr/>
            <p:nvPr userDrawn="1"/>
          </p:nvGrpSpPr>
          <p:grpSpPr>
            <a:xfrm>
              <a:off x="-2025698" y="0"/>
              <a:ext cx="1872000" cy="4379495"/>
              <a:chOff x="-2025698" y="0"/>
              <a:chExt cx="1872000" cy="4379495"/>
            </a:xfrm>
          </p:grpSpPr>
          <p:grpSp>
            <p:nvGrpSpPr>
              <p:cNvPr id="19" name="Group 18">
                <a:extLst>
                  <a:ext uri="{FF2B5EF4-FFF2-40B4-BE49-F238E27FC236}">
                    <a16:creationId xmlns:a16="http://schemas.microsoft.com/office/drawing/2014/main" id="{FD9E6F5F-412C-4A8E-A9A7-3C8DD49686B7}"/>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40A53387-CBD3-45CB-9F0A-F7FFFF846229}"/>
                    </a:ext>
                  </a:extLst>
                </p:cNvPr>
                <p:cNvGrpSpPr/>
                <p:nvPr/>
              </p:nvGrpSpPr>
              <p:grpSpPr>
                <a:xfrm>
                  <a:off x="-2025698" y="0"/>
                  <a:ext cx="1872000" cy="4379495"/>
                  <a:chOff x="-2025698" y="0"/>
                  <a:chExt cx="1872000" cy="4379495"/>
                </a:xfrm>
              </p:grpSpPr>
              <p:sp>
                <p:nvSpPr>
                  <p:cNvPr id="32" name="Rectangle 104">
                    <a:extLst>
                      <a:ext uri="{FF2B5EF4-FFF2-40B4-BE49-F238E27FC236}">
                        <a16:creationId xmlns:a16="http://schemas.microsoft.com/office/drawing/2014/main" id="{2A4C96D1-3B8E-4C9E-8AD2-711BE632AD4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3" name="Rectangle 113">
                    <a:extLst>
                      <a:ext uri="{FF2B5EF4-FFF2-40B4-BE49-F238E27FC236}">
                        <a16:creationId xmlns:a16="http://schemas.microsoft.com/office/drawing/2014/main" id="{925C447D-F25F-4268-BA3C-03BAF30F9BE8}"/>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2" name="Rectangle 106">
                  <a:extLst>
                    <a:ext uri="{FF2B5EF4-FFF2-40B4-BE49-F238E27FC236}">
                      <a16:creationId xmlns:a16="http://schemas.microsoft.com/office/drawing/2014/main" id="{0DD6CA5F-1745-4172-B6E9-ECE15240EBE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0" name="Picture 19">
                <a:extLst>
                  <a:ext uri="{FF2B5EF4-FFF2-40B4-BE49-F238E27FC236}">
                    <a16:creationId xmlns:a16="http://schemas.microsoft.com/office/drawing/2014/main" id="{CB0F121C-98B2-4CA8-8B7E-11F5449F52B7}"/>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8" name="Rectangle 17">
              <a:extLst>
                <a:ext uri="{FF2B5EF4-FFF2-40B4-BE49-F238E27FC236}">
                  <a16:creationId xmlns:a16="http://schemas.microsoft.com/office/drawing/2014/main" id="{B6E7437E-161D-4C12-80F8-81A292407BED}"/>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300120013"/>
      </p:ext>
    </p:extLst>
  </p:cSld>
  <p:clrMapOvr>
    <a:masterClrMapping/>
  </p:clrMapOvr>
  <p:extLst>
    <p:ext uri="{DCECCB84-F9BA-43D5-87BE-67443E8EF086}">
      <p15:sldGuideLst xmlns:p15="http://schemas.microsoft.com/office/powerpoint/2012/main">
        <p15:guide id="1" pos="3736">
          <p15:clr>
            <a:srgbClr val="FBAE40"/>
          </p15:clr>
        </p15:guide>
        <p15:guide id="2" pos="3944">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 column with subtitl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1" name="Text Placeholder 10"/>
          <p:cNvSpPr>
            <a:spLocks noGrp="1"/>
          </p:cNvSpPr>
          <p:nvPr>
            <p:ph type="body" sz="quarter" idx="12" hasCustomPrompt="1"/>
          </p:nvPr>
        </p:nvSpPr>
        <p:spPr>
          <a:xfrm>
            <a:off x="6590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2" name="Text Placeholder 10"/>
          <p:cNvSpPr>
            <a:spLocks noGrp="1"/>
          </p:cNvSpPr>
          <p:nvPr>
            <p:ph type="body" sz="quarter" idx="13" hasCustomPrompt="1"/>
          </p:nvPr>
        </p:nvSpPr>
        <p:spPr>
          <a:xfrm>
            <a:off x="62678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CBDDC94-5B3D-42D0-9E13-4806E2360F38}"/>
              </a:ext>
            </a:extLst>
          </p:cNvPr>
          <p:cNvSpPr>
            <a:spLocks noGrp="1"/>
          </p:cNvSpPr>
          <p:nvPr>
            <p:ph type="ftr" sz="quarter" idx="14"/>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DD808BD7-3ABA-46AC-BB36-00B87977556E}"/>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17891330-491A-4457-8D90-3ADD7103038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C0CBDD1C-B6A8-43FD-9F39-94B65690F9B8}"/>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A5B9797-59AC-41BB-947A-2B6C5BB7EDB9}"/>
                  </a:ext>
                </a:extLst>
              </p:cNvPr>
              <p:cNvGrpSpPr/>
              <p:nvPr userDrawn="1"/>
            </p:nvGrpSpPr>
            <p:grpSpPr>
              <a:xfrm>
                <a:off x="-2025698" y="0"/>
                <a:ext cx="1872000" cy="4379495"/>
                <a:chOff x="-2025698" y="0"/>
                <a:chExt cx="1872000" cy="4379495"/>
              </a:xfrm>
            </p:grpSpPr>
            <p:grpSp>
              <p:nvGrpSpPr>
                <p:cNvPr id="23" name="Group 22">
                  <a:extLst>
                    <a:ext uri="{FF2B5EF4-FFF2-40B4-BE49-F238E27FC236}">
                      <a16:creationId xmlns:a16="http://schemas.microsoft.com/office/drawing/2014/main" id="{CE0A786B-D00D-4CD5-8D6B-A254CBBF9B60}"/>
                    </a:ext>
                  </a:extLst>
                </p:cNvPr>
                <p:cNvGrpSpPr/>
                <p:nvPr/>
              </p:nvGrpSpPr>
              <p:grpSpPr>
                <a:xfrm>
                  <a:off x="-2025698" y="0"/>
                  <a:ext cx="1872000" cy="4379495"/>
                  <a:chOff x="-2025698" y="0"/>
                  <a:chExt cx="1872000" cy="4379495"/>
                </a:xfrm>
              </p:grpSpPr>
              <p:sp>
                <p:nvSpPr>
                  <p:cNvPr id="34" name="Rectangle 104">
                    <a:extLst>
                      <a:ext uri="{FF2B5EF4-FFF2-40B4-BE49-F238E27FC236}">
                        <a16:creationId xmlns:a16="http://schemas.microsoft.com/office/drawing/2014/main" id="{CD09DEB9-A1C6-43A0-AA88-5CF34725B0F1}"/>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5" name="Rectangle 113">
                    <a:extLst>
                      <a:ext uri="{FF2B5EF4-FFF2-40B4-BE49-F238E27FC236}">
                        <a16:creationId xmlns:a16="http://schemas.microsoft.com/office/drawing/2014/main" id="{454EDDE6-AB53-4C55-9FA5-100895043C1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4" name="Rectangle 106">
                  <a:extLst>
                    <a:ext uri="{FF2B5EF4-FFF2-40B4-BE49-F238E27FC236}">
                      <a16:creationId xmlns:a16="http://schemas.microsoft.com/office/drawing/2014/main" id="{D2F93721-6368-4D5E-93EB-94A240365DA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A0912A6C-0CA7-4339-BB58-10E291AB0D5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242343EA-8D5D-48DF-9ACF-1C5FE40859BB}"/>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753299672"/>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 column with subtitle lef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141197"/>
            <a:ext cx="5266800" cy="50580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Text Placeholder 10"/>
          <p:cNvSpPr>
            <a:spLocks noGrp="1"/>
          </p:cNvSpPr>
          <p:nvPr>
            <p:ph type="body" sz="quarter" idx="12" hasCustomPrompt="1"/>
          </p:nvPr>
        </p:nvSpPr>
        <p:spPr>
          <a:xfrm>
            <a:off x="6590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3" name="Title 2">
            <a:extLst>
              <a:ext uri="{FF2B5EF4-FFF2-40B4-BE49-F238E27FC236}">
                <a16:creationId xmlns:a16="http://schemas.microsoft.com/office/drawing/2014/main" id="{8D10E2A6-3B9C-4CCB-9AF4-A075C9B65F4D}"/>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5" name="Footer Placeholder 4">
            <a:extLst>
              <a:ext uri="{FF2B5EF4-FFF2-40B4-BE49-F238E27FC236}">
                <a16:creationId xmlns:a16="http://schemas.microsoft.com/office/drawing/2014/main" id="{B9372160-E1EA-47E5-A047-D299891EE8A8}"/>
              </a:ext>
            </a:extLst>
          </p:cNvPr>
          <p:cNvSpPr>
            <a:spLocks noGrp="1"/>
          </p:cNvSpPr>
          <p:nvPr>
            <p:ph type="ftr" sz="quarter" idx="13"/>
          </p:nvPr>
        </p:nvSpPr>
        <p:spPr/>
        <p:txBody>
          <a:bodyPr/>
          <a:lstStyle/>
          <a:p>
            <a:endParaRPr lang="en-GB" noProof="0" dirty="0"/>
          </a:p>
        </p:txBody>
      </p:sp>
      <p:sp>
        <p:nvSpPr>
          <p:cNvPr id="7" name="Slide Number Placeholder 6">
            <a:extLst>
              <a:ext uri="{FF2B5EF4-FFF2-40B4-BE49-F238E27FC236}">
                <a16:creationId xmlns:a16="http://schemas.microsoft.com/office/drawing/2014/main" id="{227B0B82-FB55-4F6A-8F74-C7F6E1DFA628}"/>
              </a:ext>
            </a:extLst>
          </p:cNvPr>
          <p:cNvSpPr>
            <a:spLocks noGrp="1"/>
          </p:cNvSpPr>
          <p:nvPr>
            <p:ph type="sldNum" sz="quarter" idx="14"/>
          </p:nvPr>
        </p:nvSpPr>
        <p:spPr/>
        <p:txBody>
          <a:bodyPr/>
          <a:lstStyle/>
          <a:p>
            <a:fld id="{DDD2A080-DA64-4F5C-9131-47EB793B4410}" type="slidenum">
              <a:rPr lang="en-GB" smtClean="0"/>
              <a:pPr/>
              <a:t>‹#›</a:t>
            </a:fld>
            <a:endParaRPr lang="en-GB" dirty="0"/>
          </a:p>
        </p:txBody>
      </p:sp>
      <p:grpSp>
        <p:nvGrpSpPr>
          <p:cNvPr id="17" name="Group 16">
            <a:extLst>
              <a:ext uri="{FF2B5EF4-FFF2-40B4-BE49-F238E27FC236}">
                <a16:creationId xmlns:a16="http://schemas.microsoft.com/office/drawing/2014/main" id="{FB92A929-A1DA-4E5E-B6EB-D47F365E7B1C}"/>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8683DD30-E16E-4BDF-8CD2-0B73F84294D1}"/>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66AB43A1-9FF4-4D46-8761-35BB5BD0108B}"/>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713A1FFD-F3FE-492E-B509-84FE86BB6FAD}"/>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62B21EBD-2E7F-4B3B-8040-E6D45F657C4F}"/>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DDF75901-C9E5-48BE-A943-AE18C3D5AB2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7BCF099C-1F9B-4D46-9B7C-79AD24D63D7D}"/>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B68FBB24-F345-494F-947A-BA22547F8F12}"/>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E162D96A-CF7F-4B41-9D6C-EF67222919EF}"/>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524968767"/>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full pi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5" name="ING identifier">
            <a:extLst>
              <a:ext uri="{FF2B5EF4-FFF2-40B4-BE49-F238E27FC236}">
                <a16:creationId xmlns:a16="http://schemas.microsoft.com/office/drawing/2014/main" id="{EEE85C1B-203A-4958-A943-8138A468D04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7" name="Project Placeholder">
            <a:extLst>
              <a:ext uri="{FF2B5EF4-FFF2-40B4-BE49-F238E27FC236}">
                <a16:creationId xmlns:a16="http://schemas.microsoft.com/office/drawing/2014/main" id="{91CED5FC-8BD5-48C5-9E58-7BB378951BE7}"/>
              </a:ext>
            </a:extLst>
          </p:cNvPr>
          <p:cNvSpPr>
            <a:spLocks noGrp="1" noChangeAspect="1"/>
          </p:cNvSpPr>
          <p:nvPr>
            <p:ph type="pic" sz="quarter" idx="16" hasCustomPrompt="1"/>
          </p:nvPr>
        </p:nvSpPr>
        <p:spPr>
          <a:xfrm>
            <a:off x="658798" y="5896308"/>
            <a:ext cx="3857457"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999"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9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156" name="Picture Placeholder 155">
            <a:extLst>
              <a:ext uri="{FF2B5EF4-FFF2-40B4-BE49-F238E27FC236}">
                <a16:creationId xmlns:a16="http://schemas.microsoft.com/office/drawing/2014/main" id="{7425731A-743F-4AF6-BD8E-C71C4F4E2EBD}"/>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799" y="163486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a:t>
            </a:r>
            <a:r>
              <a:rPr lang="en-GB" noProof="0" dirty="0"/>
              <a:t>to </a:t>
            </a:r>
            <a:r>
              <a:rPr lang="en-GB" noProof="0"/>
              <a:t>add title</a:t>
            </a:r>
            <a:endParaRPr lang="en-GB" noProof="0" dirty="0"/>
          </a:p>
        </p:txBody>
      </p:sp>
      <p:sp>
        <p:nvSpPr>
          <p:cNvPr id="16" name="TextBox 15">
            <a:extLst>
              <a:ext uri="{FF2B5EF4-FFF2-40B4-BE49-F238E27FC236}">
                <a16:creationId xmlns:a16="http://schemas.microsoft.com/office/drawing/2014/main" id="{B1450CF4-29E1-4E2F-8200-290A7992276F}"/>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
        <p:nvSpPr>
          <p:cNvPr id="18" name="TextBox 17">
            <a:extLst>
              <a:ext uri="{FF2B5EF4-FFF2-40B4-BE49-F238E27FC236}">
                <a16:creationId xmlns:a16="http://schemas.microsoft.com/office/drawing/2014/main" id="{38BA3321-9936-456C-B89B-6FD2F1E8A37A}"/>
              </a:ext>
            </a:extLst>
          </p:cNvPr>
          <p:cNvSpPr txBox="1"/>
          <p:nvPr userDrawn="1"/>
        </p:nvSpPr>
        <p:spPr>
          <a:xfrm>
            <a:off x="-2261849" y="2123802"/>
            <a:ext cx="1826420" cy="4073798"/>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Click </a:t>
            </a:r>
            <a:r>
              <a:rPr lang="en-US" sz="1000" b="0" dirty="0">
                <a:solidFill>
                  <a:srgbClr val="696969"/>
                </a:solidFill>
              </a:rPr>
              <a:t>on the existing photo, and choose 'Cut' via the right mouse button.</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Select </a:t>
            </a:r>
            <a:r>
              <a:rPr lang="en-US" sz="1000" b="0" dirty="0">
                <a:solidFill>
                  <a:srgbClr val="696969"/>
                </a:solidFill>
              </a:rPr>
              <a:t>a photo from the last part of the PP file 'Useful elements, example slides and photos', or download a photo from the Media box &gt; Photos on the Brand Portal (https://brandportal.ing.com).</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Copy </a:t>
            </a:r>
            <a:r>
              <a:rPr lang="en-US" sz="1000" b="0" dirty="0">
                <a:solidFill>
                  <a:srgbClr val="696969"/>
                </a:solidFill>
              </a:rPr>
              <a:t>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Finally</a:t>
            </a:r>
            <a:r>
              <a:rPr lang="en-US" sz="1000" b="0" dirty="0">
                <a:solidFill>
                  <a:srgbClr val="696969"/>
                </a:solidFill>
              </a:rPr>
              <a:t>,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2510561"/>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 column with subtitle righ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141197"/>
            <a:ext cx="52668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2" name="Text Placeholder 10"/>
          <p:cNvSpPr>
            <a:spLocks noGrp="1"/>
          </p:cNvSpPr>
          <p:nvPr>
            <p:ph type="body" sz="quarter" idx="13" hasCustomPrompt="1"/>
          </p:nvPr>
        </p:nvSpPr>
        <p:spPr>
          <a:xfrm>
            <a:off x="62678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354F0FD-4827-40E7-BA87-8FF76878B97F}"/>
              </a:ext>
            </a:extLst>
          </p:cNvPr>
          <p:cNvSpPr>
            <a:spLocks noGrp="1"/>
          </p:cNvSpPr>
          <p:nvPr>
            <p:ph type="ftr" sz="quarter" idx="14"/>
          </p:nvPr>
        </p:nvSpPr>
        <p:spPr/>
        <p:txBody>
          <a:bodyPr/>
          <a:lstStyle>
            <a:lvl1pPr>
              <a:defRPr/>
            </a:lvl1pPr>
          </a:lstStyle>
          <a:p>
            <a:endParaRPr lang="en-GB" dirty="0"/>
          </a:p>
        </p:txBody>
      </p:sp>
      <p:sp>
        <p:nvSpPr>
          <p:cNvPr id="3" name="Title 2">
            <a:extLst>
              <a:ext uri="{FF2B5EF4-FFF2-40B4-BE49-F238E27FC236}">
                <a16:creationId xmlns:a16="http://schemas.microsoft.com/office/drawing/2014/main" id="{94D0CD75-F01F-45DE-B90E-313E96F7CA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7" name="Group 16">
            <a:extLst>
              <a:ext uri="{FF2B5EF4-FFF2-40B4-BE49-F238E27FC236}">
                <a16:creationId xmlns:a16="http://schemas.microsoft.com/office/drawing/2014/main" id="{31AC473C-A6C1-441E-9BFA-27C2B3ADCBF8}"/>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066E69C8-EF33-465D-8A26-29969D28E49F}"/>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41B916F9-78F4-4A8B-BC63-C55C3684B862}"/>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F5CC4694-699A-4A4E-B361-DB9E9225CD6F}"/>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05416BCD-A5D4-4FEE-A730-BBF13346166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80E16C94-B39B-4551-B204-2E9EC712771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EFF825D0-FAD8-46C9-AB5B-437B5F363014}"/>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7EAA0503-B5E7-46D7-A51B-A6AF36893BAB}"/>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490203CF-ED78-4305-8ED7-105B7E9D8906}"/>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24895094"/>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 spli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hasCustomPrompt="1"/>
          </p:nvPr>
        </p:nvSpPr>
        <p:spPr bwMode="gray">
          <a:xfrm>
            <a:off x="6267808" y="1141986"/>
            <a:ext cx="5266800" cy="23976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4" name="Text Placeholder 2"/>
          <p:cNvSpPr>
            <a:spLocks noGrp="1"/>
          </p:cNvSpPr>
          <p:nvPr>
            <p:ph idx="28" hasCustomPrompt="1"/>
          </p:nvPr>
        </p:nvSpPr>
        <p:spPr bwMode="gray">
          <a:xfrm>
            <a:off x="659008" y="1141986"/>
            <a:ext cx="5266800" cy="2397600"/>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Content Placeholder 3"/>
          <p:cNvSpPr>
            <a:spLocks noGrp="1"/>
          </p:cNvSpPr>
          <p:nvPr>
            <p:ph sz="half" idx="29" hasCustomPrompt="1"/>
          </p:nvPr>
        </p:nvSpPr>
        <p:spPr bwMode="gray">
          <a:xfrm>
            <a:off x="6267808" y="3802197"/>
            <a:ext cx="5266800" cy="2397789"/>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6" name="Text Placeholder 2"/>
          <p:cNvSpPr>
            <a:spLocks noGrp="1"/>
          </p:cNvSpPr>
          <p:nvPr>
            <p:ph idx="30" hasCustomPrompt="1"/>
          </p:nvPr>
        </p:nvSpPr>
        <p:spPr bwMode="gray">
          <a:xfrm>
            <a:off x="659008" y="3802197"/>
            <a:ext cx="5266800" cy="2397789"/>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 name="Footer Placeholder 1">
            <a:extLst>
              <a:ext uri="{FF2B5EF4-FFF2-40B4-BE49-F238E27FC236}">
                <a16:creationId xmlns:a16="http://schemas.microsoft.com/office/drawing/2014/main" id="{4EDD62BA-FC45-408F-BEDB-6A95B524438F}"/>
              </a:ext>
            </a:extLst>
          </p:cNvPr>
          <p:cNvSpPr>
            <a:spLocks noGrp="1"/>
          </p:cNvSpPr>
          <p:nvPr>
            <p:ph type="ftr" sz="quarter" idx="31"/>
          </p:nvPr>
        </p:nvSpPr>
        <p:spPr/>
        <p:txBody>
          <a:bodyPr/>
          <a:lstStyle>
            <a:lvl1pPr>
              <a:defRPr/>
            </a:lvl1pPr>
          </a:lstStyle>
          <a:p>
            <a:endParaRPr lang="en-GB" noProof="0" dirty="0"/>
          </a:p>
        </p:txBody>
      </p:sp>
      <p:sp>
        <p:nvSpPr>
          <p:cNvPr id="5" name="Title 4">
            <a:extLst>
              <a:ext uri="{FF2B5EF4-FFF2-40B4-BE49-F238E27FC236}">
                <a16:creationId xmlns:a16="http://schemas.microsoft.com/office/drawing/2014/main" id="{C5165C57-A39C-4702-9224-E9AB0A554CC4}"/>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D81180ED-7705-41B1-A517-5D9E1F2ABC2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FA5FD254-8911-4CEB-9003-1252ED1C49EB}"/>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344E630-11BB-42F6-949D-9F1A7294849B}"/>
                  </a:ext>
                </a:extLst>
              </p:cNvPr>
              <p:cNvGrpSpPr/>
              <p:nvPr userDrawn="1"/>
            </p:nvGrpSpPr>
            <p:grpSpPr>
              <a:xfrm>
                <a:off x="-2025698" y="0"/>
                <a:ext cx="1872000" cy="4379495"/>
                <a:chOff x="-2025698" y="0"/>
                <a:chExt cx="1872000" cy="4379495"/>
              </a:xfrm>
            </p:grpSpPr>
            <p:grpSp>
              <p:nvGrpSpPr>
                <p:cNvPr id="27" name="Group 26">
                  <a:extLst>
                    <a:ext uri="{FF2B5EF4-FFF2-40B4-BE49-F238E27FC236}">
                      <a16:creationId xmlns:a16="http://schemas.microsoft.com/office/drawing/2014/main" id="{68B8A680-F835-4D93-AC44-54894E1B405C}"/>
                    </a:ext>
                  </a:extLst>
                </p:cNvPr>
                <p:cNvGrpSpPr/>
                <p:nvPr/>
              </p:nvGrpSpPr>
              <p:grpSpPr>
                <a:xfrm>
                  <a:off x="-2025698" y="0"/>
                  <a:ext cx="1872000" cy="4379495"/>
                  <a:chOff x="-2025698" y="0"/>
                  <a:chExt cx="1872000" cy="4379495"/>
                </a:xfrm>
              </p:grpSpPr>
              <p:sp>
                <p:nvSpPr>
                  <p:cNvPr id="38" name="Rectangle 104">
                    <a:extLst>
                      <a:ext uri="{FF2B5EF4-FFF2-40B4-BE49-F238E27FC236}">
                        <a16:creationId xmlns:a16="http://schemas.microsoft.com/office/drawing/2014/main" id="{FE9A71FF-815E-4804-9920-7572BA81415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9" name="Rectangle 113">
                    <a:extLst>
                      <a:ext uri="{FF2B5EF4-FFF2-40B4-BE49-F238E27FC236}">
                        <a16:creationId xmlns:a16="http://schemas.microsoft.com/office/drawing/2014/main" id="{CA8D94AF-AD7E-4619-AD5C-859FC5413F5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8" name="Rectangle 106">
                  <a:extLst>
                    <a:ext uri="{FF2B5EF4-FFF2-40B4-BE49-F238E27FC236}">
                      <a16:creationId xmlns:a16="http://schemas.microsoft.com/office/drawing/2014/main" id="{B2229489-4F13-4E1A-A058-D1FC4B56492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CAAE9F0D-1CCF-480F-A4F7-1FD0463919C9}"/>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0B03B54B-F436-43A4-876F-E6CC07584BF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950429142"/>
      </p:ext>
    </p:extLst>
  </p:cSld>
  <p:clrMapOvr>
    <a:masterClrMapping/>
  </p:clrMapOvr>
  <p:extLst>
    <p:ext uri="{DCECCB84-F9BA-43D5-87BE-67443E8EF086}">
      <p15:sldGuideLst xmlns:p15="http://schemas.microsoft.com/office/powerpoint/2012/main">
        <p15:guide id="0" pos="3941">
          <p15:clr>
            <a:srgbClr val="FBAE40"/>
          </p15:clr>
        </p15:guide>
        <p15:guide id="1" pos="3739">
          <p15:clr>
            <a:srgbClr val="FBAE40"/>
          </p15:clr>
        </p15:guide>
        <p15:guide id="2" orient="horz" pos="2240">
          <p15:clr>
            <a:srgbClr val="FBAE40"/>
          </p15:clr>
        </p15:guide>
        <p15:guide id="3" orient="horz" pos="2392">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21A61B2F-042C-45F8-A0F3-A805A4CC3426}"/>
              </a:ext>
            </a:extLst>
          </p:cNvPr>
          <p:cNvSpPr>
            <a:spLocks noGrp="1"/>
          </p:cNvSpPr>
          <p:nvPr>
            <p:ph type="body" sz="quarter" idx="25" hasCustomPrompt="1"/>
          </p:nvPr>
        </p:nvSpPr>
        <p:spPr bwMode="auto">
          <a:xfrm>
            <a:off x="8132608"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8" name="Text Placeholder 17">
            <a:extLst>
              <a:ext uri="{FF2B5EF4-FFF2-40B4-BE49-F238E27FC236}">
                <a16:creationId xmlns:a16="http://schemas.microsoft.com/office/drawing/2014/main" id="{303AD663-BDF9-41B1-932D-882CB2D05686}"/>
              </a:ext>
            </a:extLst>
          </p:cNvPr>
          <p:cNvSpPr>
            <a:spLocks noGrp="1"/>
          </p:cNvSpPr>
          <p:nvPr>
            <p:ph type="body" sz="quarter" idx="26" hasCustomPrompt="1"/>
          </p:nvPr>
        </p:nvSpPr>
        <p:spPr bwMode="auto">
          <a:xfrm>
            <a:off x="4395716"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7" name="Text Placeholder 16">
            <a:extLst>
              <a:ext uri="{FF2B5EF4-FFF2-40B4-BE49-F238E27FC236}">
                <a16:creationId xmlns:a16="http://schemas.microsoft.com/office/drawing/2014/main" id="{5C8C9853-D80D-461C-A5C1-7A244490EF01}"/>
              </a:ext>
            </a:extLst>
          </p:cNvPr>
          <p:cNvSpPr>
            <a:spLocks noGrp="1"/>
          </p:cNvSpPr>
          <p:nvPr>
            <p:ph type="body" sz="quarter" idx="27" hasCustomPrompt="1"/>
          </p:nvPr>
        </p:nvSpPr>
        <p:spPr bwMode="auto">
          <a:xfrm>
            <a:off x="659008" y="3802386"/>
            <a:ext cx="3401817"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39" name="Group 38">
            <a:extLst>
              <a:ext uri="{FF2B5EF4-FFF2-40B4-BE49-F238E27FC236}">
                <a16:creationId xmlns:a16="http://schemas.microsoft.com/office/drawing/2014/main" id="{9AF6D44A-0294-48EC-8B01-EA74305500DC}"/>
              </a:ext>
            </a:extLst>
          </p:cNvPr>
          <p:cNvGrpSpPr/>
          <p:nvPr userDrawn="1"/>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userDrawn="1"/>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030646275"/>
      </p:ext>
    </p:extLst>
  </p:cSld>
  <p:clrMapOvr>
    <a:masterClrMapping/>
  </p:clrMapOvr>
  <p:extLst>
    <p:ext uri="{DCECCB84-F9BA-43D5-87BE-67443E8EF086}">
      <p15:sldGuideLst xmlns:p15="http://schemas.microsoft.com/office/powerpoint/2012/main">
        <p15:guide id="1" pos="2558">
          <p15:clr>
            <a:srgbClr val="FBAE40"/>
          </p15:clr>
        </p15:guide>
        <p15:guide id="2" pos="2770">
          <p15:clr>
            <a:srgbClr val="FBAE40"/>
          </p15:clr>
        </p15:guide>
        <p15:guide id="3" pos="4910">
          <p15:clr>
            <a:srgbClr val="FBAE40"/>
          </p15:clr>
        </p15:guide>
        <p15:guide id="4" pos="5122">
          <p15:clr>
            <a:srgbClr val="FBAE40"/>
          </p15:clr>
        </p15:guide>
        <p15:guide id="5" orient="horz" pos="2240">
          <p15:clr>
            <a:srgbClr val="FBAE40"/>
          </p15:clr>
        </p15:guide>
        <p15:guide id="6" orient="horz" pos="2392">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10" name="Text Placeholder 10"/>
          <p:cNvSpPr>
            <a:spLocks noGrp="1"/>
          </p:cNvSpPr>
          <p:nvPr>
            <p:ph type="body" sz="quarter" idx="12" hasCustomPrompt="1"/>
          </p:nvPr>
        </p:nvSpPr>
        <p:spPr>
          <a:xfrm>
            <a:off x="659008" y="1141200"/>
            <a:ext cx="34020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6" name="Text Placeholder 10"/>
          <p:cNvSpPr>
            <a:spLocks noGrp="1"/>
          </p:cNvSpPr>
          <p:nvPr>
            <p:ph type="body" sz="quarter" idx="20" hasCustomPrompt="1"/>
          </p:nvPr>
        </p:nvSpPr>
        <p:spPr>
          <a:xfrm>
            <a:off x="4395716"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17" name="Text Placeholder 10"/>
          <p:cNvSpPr>
            <a:spLocks noGrp="1"/>
          </p:cNvSpPr>
          <p:nvPr>
            <p:ph type="body" sz="quarter" idx="21" hasCustomPrompt="1"/>
          </p:nvPr>
        </p:nvSpPr>
        <p:spPr>
          <a:xfrm>
            <a:off x="8132608"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9A6698A2-A39B-41B3-9275-CB9AF2EB4D82}"/>
              </a:ext>
            </a:extLst>
          </p:cNvPr>
          <p:cNvSpPr>
            <a:spLocks noGrp="1"/>
          </p:cNvSpPr>
          <p:nvPr>
            <p:ph type="ftr" sz="quarter" idx="2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7461088F-78BF-40B2-9347-3DDF04997BA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CEFF65E3-281C-42C3-B17B-E3FBBBFCC311}"/>
              </a:ext>
            </a:extLst>
          </p:cNvPr>
          <p:cNvSpPr>
            <a:spLocks noGrp="1"/>
          </p:cNvSpPr>
          <p:nvPr>
            <p:ph type="body" sz="quarter" idx="23" hasCustomPrompt="1"/>
          </p:nvPr>
        </p:nvSpPr>
        <p:spPr bwMode="auto">
          <a:xfrm>
            <a:off x="6590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1" name="Text Placeholder 20">
            <a:extLst>
              <a:ext uri="{FF2B5EF4-FFF2-40B4-BE49-F238E27FC236}">
                <a16:creationId xmlns:a16="http://schemas.microsoft.com/office/drawing/2014/main" id="{4EB20EA5-1BDF-4774-85AE-3707EE79E838}"/>
              </a:ext>
            </a:extLst>
          </p:cNvPr>
          <p:cNvSpPr>
            <a:spLocks noGrp="1"/>
          </p:cNvSpPr>
          <p:nvPr>
            <p:ph type="body" sz="quarter" idx="24" hasCustomPrompt="1"/>
          </p:nvPr>
        </p:nvSpPr>
        <p:spPr bwMode="auto">
          <a:xfrm>
            <a:off x="4395716"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2" name="Text Placeholder 21">
            <a:extLst>
              <a:ext uri="{FF2B5EF4-FFF2-40B4-BE49-F238E27FC236}">
                <a16:creationId xmlns:a16="http://schemas.microsoft.com/office/drawing/2014/main" id="{47ABD35C-80D6-4CEF-A7D8-B8167BA43E06}"/>
              </a:ext>
            </a:extLst>
          </p:cNvPr>
          <p:cNvSpPr>
            <a:spLocks noGrp="1"/>
          </p:cNvSpPr>
          <p:nvPr>
            <p:ph type="body" sz="quarter" idx="25" hasCustomPrompt="1"/>
          </p:nvPr>
        </p:nvSpPr>
        <p:spPr bwMode="auto">
          <a:xfrm>
            <a:off x="81326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23" name="Group 22">
            <a:extLst>
              <a:ext uri="{FF2B5EF4-FFF2-40B4-BE49-F238E27FC236}">
                <a16:creationId xmlns:a16="http://schemas.microsoft.com/office/drawing/2014/main" id="{5837A4F1-813B-4E08-9ED0-69735471A037}"/>
              </a:ext>
            </a:extLst>
          </p:cNvPr>
          <p:cNvGrpSpPr/>
          <p:nvPr userDrawn="1"/>
        </p:nvGrpSpPr>
        <p:grpSpPr>
          <a:xfrm>
            <a:off x="-2368598" y="0"/>
            <a:ext cx="1872000" cy="4379495"/>
            <a:chOff x="-2025698" y="0"/>
            <a:chExt cx="1872000" cy="4379495"/>
          </a:xfrm>
        </p:grpSpPr>
        <p:grpSp>
          <p:nvGrpSpPr>
            <p:cNvPr id="24" name="Group 23">
              <a:extLst>
                <a:ext uri="{FF2B5EF4-FFF2-40B4-BE49-F238E27FC236}">
                  <a16:creationId xmlns:a16="http://schemas.microsoft.com/office/drawing/2014/main" id="{55440F9C-887D-4F39-AF0E-29E9DD0B1166}"/>
                </a:ext>
              </a:extLst>
            </p:cNvPr>
            <p:cNvGrpSpPr/>
            <p:nvPr userDrawn="1"/>
          </p:nvGrpSpPr>
          <p:grpSpPr>
            <a:xfrm>
              <a:off x="-2025698" y="0"/>
              <a:ext cx="1872000" cy="4379495"/>
              <a:chOff x="-2025698" y="0"/>
              <a:chExt cx="1872000" cy="4379495"/>
            </a:xfrm>
          </p:grpSpPr>
          <p:grpSp>
            <p:nvGrpSpPr>
              <p:cNvPr id="26" name="Group 25">
                <a:extLst>
                  <a:ext uri="{FF2B5EF4-FFF2-40B4-BE49-F238E27FC236}">
                    <a16:creationId xmlns:a16="http://schemas.microsoft.com/office/drawing/2014/main" id="{3AE6EB06-797B-485F-A2DD-ED177C516635}"/>
                  </a:ext>
                </a:extLst>
              </p:cNvPr>
              <p:cNvGrpSpPr/>
              <p:nvPr userDrawn="1"/>
            </p:nvGrpSpPr>
            <p:grpSpPr>
              <a:xfrm>
                <a:off x="-2025698" y="0"/>
                <a:ext cx="1872000" cy="4379495"/>
                <a:chOff x="-2025698" y="0"/>
                <a:chExt cx="1872000" cy="4379495"/>
              </a:xfrm>
            </p:grpSpPr>
            <p:grpSp>
              <p:nvGrpSpPr>
                <p:cNvPr id="28" name="Group 27">
                  <a:extLst>
                    <a:ext uri="{FF2B5EF4-FFF2-40B4-BE49-F238E27FC236}">
                      <a16:creationId xmlns:a16="http://schemas.microsoft.com/office/drawing/2014/main" id="{2B48A556-2CC1-405E-B7DD-8422C79FF47D}"/>
                    </a:ext>
                  </a:extLst>
                </p:cNvPr>
                <p:cNvGrpSpPr/>
                <p:nvPr/>
              </p:nvGrpSpPr>
              <p:grpSpPr>
                <a:xfrm>
                  <a:off x="-2025698" y="0"/>
                  <a:ext cx="1872000" cy="4379495"/>
                  <a:chOff x="-2025698" y="0"/>
                  <a:chExt cx="1872000" cy="4379495"/>
                </a:xfrm>
              </p:grpSpPr>
              <p:sp>
                <p:nvSpPr>
                  <p:cNvPr id="30" name="Rectangle 104">
                    <a:extLst>
                      <a:ext uri="{FF2B5EF4-FFF2-40B4-BE49-F238E27FC236}">
                        <a16:creationId xmlns:a16="http://schemas.microsoft.com/office/drawing/2014/main" id="{184BE141-3152-4EEA-8393-0EEF51DA0B79}"/>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1" name="Rectangle 113">
                    <a:extLst>
                      <a:ext uri="{FF2B5EF4-FFF2-40B4-BE49-F238E27FC236}">
                        <a16:creationId xmlns:a16="http://schemas.microsoft.com/office/drawing/2014/main" id="{CF52034F-CE32-4091-8163-CD7282C61E90}"/>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9" name="Rectangle 106">
                  <a:extLst>
                    <a:ext uri="{FF2B5EF4-FFF2-40B4-BE49-F238E27FC236}">
                      <a16:creationId xmlns:a16="http://schemas.microsoft.com/office/drawing/2014/main" id="{6E95BDBF-AC8B-42DE-9F35-62D0FB7884DB}"/>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7" name="Picture 26">
                <a:extLst>
                  <a:ext uri="{FF2B5EF4-FFF2-40B4-BE49-F238E27FC236}">
                    <a16:creationId xmlns:a16="http://schemas.microsoft.com/office/drawing/2014/main" id="{CFBD03D0-C21F-4DB5-ACE6-45B38290F54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5" name="Rectangle 24">
              <a:extLst>
                <a:ext uri="{FF2B5EF4-FFF2-40B4-BE49-F238E27FC236}">
                  <a16:creationId xmlns:a16="http://schemas.microsoft.com/office/drawing/2014/main" id="{F459B91F-8FB6-4CBF-9522-E614B9536C64}"/>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469535059"/>
      </p:ext>
    </p:extLst>
  </p:cSld>
  <p:clrMapOvr>
    <a:masterClrMapping/>
  </p:clrMapOvr>
  <p:extLst>
    <p:ext uri="{DCECCB84-F9BA-43D5-87BE-67443E8EF086}">
      <p15:sldGuideLst xmlns:p15="http://schemas.microsoft.com/office/powerpoint/2012/main">
        <p15:guide id="2" pos="2768">
          <p15:clr>
            <a:srgbClr val="FBAE40"/>
          </p15:clr>
        </p15:guide>
        <p15:guide id="3" pos="4912">
          <p15:clr>
            <a:srgbClr val="FBAE40"/>
          </p15:clr>
        </p15:guide>
        <p15:guide id="4" pos="5120">
          <p15:clr>
            <a:srgbClr val="FBAE40"/>
          </p15:clr>
        </p15:guide>
        <p15:guide id="5" orient="horz" pos="2830">
          <p15:clr>
            <a:srgbClr val="FBAE40"/>
          </p15:clr>
        </p15:guide>
        <p15:guide id="6" orient="horz" pos="2998">
          <p15:clr>
            <a:srgbClr val="FBAE40"/>
          </p15:clr>
        </p15:guide>
        <p15:guide id="7" pos="256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 split with subtitles">
    <p:bg bwMode="gray">
      <p:bgRef idx="1001">
        <a:schemeClr val="bg1"/>
      </p:bgRef>
    </p:bg>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4561"/>
            <a:ext cx="5266800" cy="1854000"/>
          </a:xfrm>
        </p:spPr>
        <p:txBody>
          <a:bodyPr/>
          <a:lstStyle>
            <a:lvl3pPr>
              <a:lnSpc>
                <a:spcPct val="93000"/>
              </a:lnSpc>
              <a:defRPr sz="2000"/>
            </a:lvl3pPr>
          </a:lstStyle>
          <a:p>
            <a:pPr lvl="1"/>
            <a:r>
              <a:rPr lang="en-GB" noProof="0"/>
              <a:t>Click </a:t>
            </a:r>
            <a:r>
              <a:rPr lang="en-GB" noProof="0" dirty="0"/>
              <a:t>to add text</a:t>
            </a:r>
          </a:p>
        </p:txBody>
      </p:sp>
      <p:sp>
        <p:nvSpPr>
          <p:cNvPr id="8" name="Content Placeholder 2"/>
          <p:cNvSpPr>
            <a:spLocks noGrp="1"/>
          </p:cNvSpPr>
          <p:nvPr>
            <p:ph idx="21" hasCustomPrompt="1"/>
          </p:nvPr>
        </p:nvSpPr>
        <p:spPr bwMode="gray">
          <a:xfrm>
            <a:off x="659008" y="4346775"/>
            <a:ext cx="5266800" cy="1854000"/>
          </a:xfrm>
        </p:spPr>
        <p:txBody>
          <a:bodyPr/>
          <a:lstStyle>
            <a:lvl3pPr>
              <a:lnSpc>
                <a:spcPct val="93000"/>
              </a:lnSpc>
              <a:defRPr sz="2000"/>
            </a:lvl3pPr>
          </a:lstStyle>
          <a:p>
            <a:pPr lvl="1"/>
            <a:r>
              <a:rPr lang="en-GB" noProof="0" dirty="0"/>
              <a:t>Click to add text</a:t>
            </a:r>
          </a:p>
        </p:txBody>
      </p:sp>
      <p:cxnSp>
        <p:nvCxnSpPr>
          <p:cNvPr id="9" name="Straight Connector 8"/>
          <p:cNvCxnSpPr/>
          <p:nvPr userDrawn="1"/>
        </p:nvCxnSpPr>
        <p:spPr bwMode="gray">
          <a:xfrm>
            <a:off x="6590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6590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23" hasCustomPrompt="1"/>
          </p:nvPr>
        </p:nvSpPr>
        <p:spPr bwMode="gray">
          <a:xfrm>
            <a:off x="6267808" y="1754561"/>
            <a:ext cx="5266800" cy="1854000"/>
          </a:xfrm>
        </p:spPr>
        <p:txBody>
          <a:bodyPr/>
          <a:lstStyle>
            <a:lvl3pPr>
              <a:lnSpc>
                <a:spcPct val="93000"/>
              </a:lnSpc>
              <a:defRPr sz="2000"/>
            </a:lvl3pPr>
          </a:lstStyle>
          <a:p>
            <a:pPr lvl="1"/>
            <a:r>
              <a:rPr lang="en-GB" noProof="0" dirty="0"/>
              <a:t>Click to add text</a:t>
            </a:r>
          </a:p>
        </p:txBody>
      </p:sp>
      <p:sp>
        <p:nvSpPr>
          <p:cNvPr id="18" name="Content Placeholder 2"/>
          <p:cNvSpPr>
            <a:spLocks noGrp="1"/>
          </p:cNvSpPr>
          <p:nvPr>
            <p:ph idx="25" hasCustomPrompt="1"/>
          </p:nvPr>
        </p:nvSpPr>
        <p:spPr bwMode="gray">
          <a:xfrm>
            <a:off x="6267808" y="4346775"/>
            <a:ext cx="5266800" cy="1854000"/>
          </a:xfrm>
        </p:spPr>
        <p:txBody>
          <a:bodyPr/>
          <a:lstStyle>
            <a:lvl3pPr>
              <a:lnSpc>
                <a:spcPct val="93000"/>
              </a:lnSpc>
              <a:defRPr sz="2000"/>
            </a:lvl3pPr>
          </a:lstStyle>
          <a:p>
            <a:pPr lvl="1"/>
            <a:r>
              <a:rPr lang="en-GB" noProof="0"/>
              <a:t>Click </a:t>
            </a:r>
            <a:r>
              <a:rPr lang="en-GB" noProof="0" dirty="0"/>
              <a:t>to add text</a:t>
            </a:r>
          </a:p>
        </p:txBody>
      </p:sp>
      <p:cxnSp>
        <p:nvCxnSpPr>
          <p:cNvPr id="19" name="Straight Connector 18"/>
          <p:cNvCxnSpPr/>
          <p:nvPr userDrawn="1"/>
        </p:nvCxnSpPr>
        <p:spPr bwMode="gray">
          <a:xfrm>
            <a:off x="62678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678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B93A5B4B-0671-49BC-8204-148282CCCD85}"/>
              </a:ext>
            </a:extLst>
          </p:cNvPr>
          <p:cNvSpPr>
            <a:spLocks noGrp="1"/>
          </p:cNvSpPr>
          <p:nvPr>
            <p:ph type="ftr" sz="quarter" idx="28"/>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20FBD913-9040-4AE9-AC53-764A04CD698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26" name="Text Placeholder 25">
            <a:extLst>
              <a:ext uri="{FF2B5EF4-FFF2-40B4-BE49-F238E27FC236}">
                <a16:creationId xmlns:a16="http://schemas.microsoft.com/office/drawing/2014/main" id="{CBE08C37-B308-4095-A1E0-4F6A9285A4B8}"/>
              </a:ext>
            </a:extLst>
          </p:cNvPr>
          <p:cNvSpPr>
            <a:spLocks noGrp="1"/>
          </p:cNvSpPr>
          <p:nvPr>
            <p:ph type="body" sz="quarter" idx="38" hasCustomPrompt="1"/>
          </p:nvPr>
        </p:nvSpPr>
        <p:spPr bwMode="auto">
          <a:xfrm>
            <a:off x="6590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8" name="Text Placeholder 27">
            <a:extLst>
              <a:ext uri="{FF2B5EF4-FFF2-40B4-BE49-F238E27FC236}">
                <a16:creationId xmlns:a16="http://schemas.microsoft.com/office/drawing/2014/main" id="{7B6B260B-AEFF-45D7-A63C-7181FC204B9E}"/>
              </a:ext>
            </a:extLst>
          </p:cNvPr>
          <p:cNvSpPr>
            <a:spLocks noGrp="1"/>
          </p:cNvSpPr>
          <p:nvPr>
            <p:ph type="body" sz="quarter" idx="42" hasCustomPrompt="1"/>
          </p:nvPr>
        </p:nvSpPr>
        <p:spPr bwMode="auto">
          <a:xfrm>
            <a:off x="6590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7" name="Text Placeholder 26">
            <a:extLst>
              <a:ext uri="{FF2B5EF4-FFF2-40B4-BE49-F238E27FC236}">
                <a16:creationId xmlns:a16="http://schemas.microsoft.com/office/drawing/2014/main" id="{E1ED5493-9DF4-4D9B-AA23-320F230497BF}"/>
              </a:ext>
            </a:extLst>
          </p:cNvPr>
          <p:cNvSpPr>
            <a:spLocks noGrp="1"/>
          </p:cNvSpPr>
          <p:nvPr>
            <p:ph type="body" sz="quarter" idx="43" hasCustomPrompt="1"/>
          </p:nvPr>
        </p:nvSpPr>
        <p:spPr bwMode="auto">
          <a:xfrm>
            <a:off x="62678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9" name="Text Placeholder 28">
            <a:extLst>
              <a:ext uri="{FF2B5EF4-FFF2-40B4-BE49-F238E27FC236}">
                <a16:creationId xmlns:a16="http://schemas.microsoft.com/office/drawing/2014/main" id="{F0CF9846-3CEC-46AC-9920-CB26942D3B06}"/>
              </a:ext>
            </a:extLst>
          </p:cNvPr>
          <p:cNvSpPr>
            <a:spLocks noGrp="1"/>
          </p:cNvSpPr>
          <p:nvPr>
            <p:ph type="body" sz="quarter" idx="44" hasCustomPrompt="1"/>
          </p:nvPr>
        </p:nvSpPr>
        <p:spPr bwMode="auto">
          <a:xfrm>
            <a:off x="62678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0" name="Group 29">
            <a:extLst>
              <a:ext uri="{FF2B5EF4-FFF2-40B4-BE49-F238E27FC236}">
                <a16:creationId xmlns:a16="http://schemas.microsoft.com/office/drawing/2014/main" id="{C8DD7138-7E1A-4558-BDF5-88DA9333D584}"/>
              </a:ext>
            </a:extLst>
          </p:cNvPr>
          <p:cNvGrpSpPr/>
          <p:nvPr userDrawn="1"/>
        </p:nvGrpSpPr>
        <p:grpSpPr>
          <a:xfrm>
            <a:off x="-2368598" y="0"/>
            <a:ext cx="1872000" cy="4379495"/>
            <a:chOff x="-2025698" y="0"/>
            <a:chExt cx="1872000" cy="4379495"/>
          </a:xfrm>
        </p:grpSpPr>
        <p:grpSp>
          <p:nvGrpSpPr>
            <p:cNvPr id="31" name="Group 30">
              <a:extLst>
                <a:ext uri="{FF2B5EF4-FFF2-40B4-BE49-F238E27FC236}">
                  <a16:creationId xmlns:a16="http://schemas.microsoft.com/office/drawing/2014/main" id="{EFB145EF-3494-41B7-A308-3513680B0EFC}"/>
                </a:ext>
              </a:extLst>
            </p:cNvPr>
            <p:cNvGrpSpPr/>
            <p:nvPr userDrawn="1"/>
          </p:nvGrpSpPr>
          <p:grpSpPr>
            <a:xfrm>
              <a:off x="-2025698" y="0"/>
              <a:ext cx="1872000" cy="4379495"/>
              <a:chOff x="-2025698" y="0"/>
              <a:chExt cx="1872000" cy="4379495"/>
            </a:xfrm>
          </p:grpSpPr>
          <p:grpSp>
            <p:nvGrpSpPr>
              <p:cNvPr id="33" name="Group 32">
                <a:extLst>
                  <a:ext uri="{FF2B5EF4-FFF2-40B4-BE49-F238E27FC236}">
                    <a16:creationId xmlns:a16="http://schemas.microsoft.com/office/drawing/2014/main" id="{0371EB9D-BFFF-4E5E-9B8B-758BF9945B83}"/>
                  </a:ext>
                </a:extLst>
              </p:cNvPr>
              <p:cNvGrpSpPr/>
              <p:nvPr userDrawn="1"/>
            </p:nvGrpSpPr>
            <p:grpSpPr>
              <a:xfrm>
                <a:off x="-2025698" y="0"/>
                <a:ext cx="1872000" cy="4379495"/>
                <a:chOff x="-2025698" y="0"/>
                <a:chExt cx="1872000" cy="4379495"/>
              </a:xfrm>
            </p:grpSpPr>
            <p:grpSp>
              <p:nvGrpSpPr>
                <p:cNvPr id="35" name="Group 34">
                  <a:extLst>
                    <a:ext uri="{FF2B5EF4-FFF2-40B4-BE49-F238E27FC236}">
                      <a16:creationId xmlns:a16="http://schemas.microsoft.com/office/drawing/2014/main" id="{EC5CDC9E-02CE-413A-AF0C-7DED02087354}"/>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F7D83AC5-ED1B-4729-A64C-7B7A765ED2F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C1489E30-784E-466C-9DCB-A7C94C88642B}"/>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6" name="Rectangle 106">
                  <a:extLst>
                    <a:ext uri="{FF2B5EF4-FFF2-40B4-BE49-F238E27FC236}">
                      <a16:creationId xmlns:a16="http://schemas.microsoft.com/office/drawing/2014/main" id="{BE81ED68-F4B7-455F-84CC-E385AD4838E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4" name="Picture 33">
                <a:extLst>
                  <a:ext uri="{FF2B5EF4-FFF2-40B4-BE49-F238E27FC236}">
                    <a16:creationId xmlns:a16="http://schemas.microsoft.com/office/drawing/2014/main" id="{CEBAAC2B-D283-4967-89EC-8CA16E2769D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2" name="Rectangle 31">
              <a:extLst>
                <a:ext uri="{FF2B5EF4-FFF2-40B4-BE49-F238E27FC236}">
                  <a16:creationId xmlns:a16="http://schemas.microsoft.com/office/drawing/2014/main" id="{BCA8162F-F884-4C45-B0A8-906ACC7BEA03}"/>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407903036"/>
      </p:ext>
    </p:extLst>
  </p:cSld>
  <p:clrMapOvr>
    <a:masterClrMapping/>
  </p:clrMapOvr>
  <p:extLst>
    <p:ext uri="{DCECCB84-F9BA-43D5-87BE-67443E8EF086}">
      <p15:sldGuideLst xmlns:p15="http://schemas.microsoft.com/office/powerpoint/2012/main">
        <p15:guide id="2" pos="3736">
          <p15:clr>
            <a:srgbClr val="FBAE40"/>
          </p15:clr>
        </p15:guide>
        <p15:guide id="3" pos="3944">
          <p15:clr>
            <a:srgbClr val="FBAE40"/>
          </p15:clr>
        </p15:guide>
        <p15:guide id="4" orient="horz" pos="2274">
          <p15:clr>
            <a:srgbClr val="FBAE40"/>
          </p15:clr>
        </p15:guide>
        <p15:guide id="5" orient="horz" pos="2442">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6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8"/>
            <a:ext cx="3402000" cy="1850305"/>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34020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Content Placeholder 2"/>
          <p:cNvSpPr>
            <a:spLocks noGrp="1"/>
          </p:cNvSpPr>
          <p:nvPr>
            <p:ph idx="23" hasCustomPrompt="1"/>
          </p:nvPr>
        </p:nvSpPr>
        <p:spPr bwMode="gray">
          <a:xfrm>
            <a:off x="8132608" y="1757278"/>
            <a:ext cx="3402000" cy="1850305"/>
          </a:xfrm>
        </p:spPr>
        <p:txBody>
          <a:bodyPr/>
          <a:lstStyle>
            <a:lvl3pPr>
              <a:lnSpc>
                <a:spcPct val="93000"/>
              </a:lnSpc>
              <a:defRPr sz="2000"/>
            </a:lvl3pPr>
          </a:lstStyle>
          <a:p>
            <a:pPr lvl="1"/>
            <a:r>
              <a:rPr lang="en-GB" noProof="0" dirty="0"/>
              <a:t>Click to add text</a:t>
            </a:r>
          </a:p>
        </p:txBody>
      </p:sp>
      <p:sp>
        <p:nvSpPr>
          <p:cNvPr id="43" name="Content Placeholder 2"/>
          <p:cNvSpPr>
            <a:spLocks noGrp="1"/>
          </p:cNvSpPr>
          <p:nvPr>
            <p:ph idx="25" hasCustomPrompt="1"/>
          </p:nvPr>
        </p:nvSpPr>
        <p:spPr bwMode="gray">
          <a:xfrm>
            <a:off x="8132608" y="4346776"/>
            <a:ext cx="3402000" cy="1850400"/>
          </a:xfrm>
        </p:spPr>
        <p:txBody>
          <a:bodyPr/>
          <a:lstStyle>
            <a:lvl3pPr>
              <a:lnSpc>
                <a:spcPct val="93000"/>
              </a:lnSpc>
              <a:defRPr sz="2000"/>
            </a:lvl3pPr>
          </a:lstStyle>
          <a:p>
            <a:pPr lvl="1"/>
            <a:r>
              <a:rPr lang="en-GB" noProof="0" dirty="0"/>
              <a:t>Click to add text</a:t>
            </a:r>
          </a:p>
        </p:txBody>
      </p:sp>
      <p:cxnSp>
        <p:nvCxnSpPr>
          <p:cNvPr id="44" name="Straight Connector 43"/>
          <p:cNvCxnSpPr>
            <a:cxnSpLocks/>
          </p:cNvCxnSpPr>
          <p:nvPr userDrawn="1"/>
        </p:nvCxnSpPr>
        <p:spPr bwMode="gray">
          <a:xfrm>
            <a:off x="81326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userDrawn="1"/>
        </p:nvCxnSpPr>
        <p:spPr bwMode="gray">
          <a:xfrm>
            <a:off x="81326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Content Placeholder 2"/>
          <p:cNvSpPr>
            <a:spLocks noGrp="1"/>
          </p:cNvSpPr>
          <p:nvPr>
            <p:ph idx="27" hasCustomPrompt="1"/>
          </p:nvPr>
        </p:nvSpPr>
        <p:spPr bwMode="gray">
          <a:xfrm>
            <a:off x="4395000" y="1757278"/>
            <a:ext cx="3402000" cy="1850305"/>
          </a:xfrm>
        </p:spPr>
        <p:txBody>
          <a:bodyPr/>
          <a:lstStyle>
            <a:lvl3pPr>
              <a:lnSpc>
                <a:spcPct val="93000"/>
              </a:lnSpc>
              <a:defRPr sz="2000"/>
            </a:lvl3pPr>
          </a:lstStyle>
          <a:p>
            <a:pPr lvl="1"/>
            <a:r>
              <a:rPr lang="en-GB" noProof="0" dirty="0"/>
              <a:t>Click to add text</a:t>
            </a:r>
          </a:p>
        </p:txBody>
      </p:sp>
      <p:sp>
        <p:nvSpPr>
          <p:cNvPr id="49" name="Content Placeholder 2"/>
          <p:cNvSpPr>
            <a:spLocks noGrp="1"/>
          </p:cNvSpPr>
          <p:nvPr>
            <p:ph idx="29" hasCustomPrompt="1"/>
          </p:nvPr>
        </p:nvSpPr>
        <p:spPr bwMode="gray">
          <a:xfrm>
            <a:off x="4395000" y="4346776"/>
            <a:ext cx="3402000" cy="1850400"/>
          </a:xfrm>
        </p:spPr>
        <p:txBody>
          <a:bodyPr/>
          <a:lstStyle>
            <a:lvl3pPr>
              <a:lnSpc>
                <a:spcPct val="93000"/>
              </a:lnSpc>
              <a:defRPr sz="2000"/>
            </a:lvl3pPr>
          </a:lstStyle>
          <a:p>
            <a:pPr lvl="1"/>
            <a:r>
              <a:rPr lang="en-GB" noProof="0" dirty="0"/>
              <a:t>Click to add text</a:t>
            </a:r>
          </a:p>
        </p:txBody>
      </p:sp>
      <p:cxnSp>
        <p:nvCxnSpPr>
          <p:cNvPr id="50" name="Straight Connector 49"/>
          <p:cNvCxnSpPr>
            <a:cxnSpLocks/>
          </p:cNvCxnSpPr>
          <p:nvPr userDrawn="1"/>
        </p:nvCxnSpPr>
        <p:spPr bwMode="gray">
          <a:xfrm>
            <a:off x="4395000"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userDrawn="1"/>
        </p:nvCxnSpPr>
        <p:spPr bwMode="gray">
          <a:xfrm>
            <a:off x="4395000"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7B2AE73F-F541-436A-B59E-B7BA48843A64}"/>
              </a:ext>
            </a:extLst>
          </p:cNvPr>
          <p:cNvSpPr>
            <a:spLocks noGrp="1"/>
          </p:cNvSpPr>
          <p:nvPr>
            <p:ph type="ftr" sz="quarter" idx="32"/>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F01FA91F-1347-4A68-B4E4-CB1FEB2F249B}"/>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Text Placeholder 29">
            <a:extLst>
              <a:ext uri="{FF2B5EF4-FFF2-40B4-BE49-F238E27FC236}">
                <a16:creationId xmlns:a16="http://schemas.microsoft.com/office/drawing/2014/main" id="{71AA57DF-8FA7-4F3A-9EEB-C3E87ACBC8B8}"/>
              </a:ext>
            </a:extLst>
          </p:cNvPr>
          <p:cNvSpPr>
            <a:spLocks noGrp="1"/>
          </p:cNvSpPr>
          <p:nvPr>
            <p:ph type="body" sz="quarter" idx="38" hasCustomPrompt="1"/>
          </p:nvPr>
        </p:nvSpPr>
        <p:spPr bwMode="auto">
          <a:xfrm>
            <a:off x="6590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5" name="Text Placeholder 34">
            <a:extLst>
              <a:ext uri="{FF2B5EF4-FFF2-40B4-BE49-F238E27FC236}">
                <a16:creationId xmlns:a16="http://schemas.microsoft.com/office/drawing/2014/main" id="{E7718391-B7F7-4E37-8AFB-E3B2F541D1CE}"/>
              </a:ext>
            </a:extLst>
          </p:cNvPr>
          <p:cNvSpPr>
            <a:spLocks noGrp="1"/>
          </p:cNvSpPr>
          <p:nvPr>
            <p:ph type="body" sz="quarter" idx="42" hasCustomPrompt="1"/>
          </p:nvPr>
        </p:nvSpPr>
        <p:spPr bwMode="auto">
          <a:xfrm>
            <a:off x="6590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1" name="Text Placeholder 30">
            <a:extLst>
              <a:ext uri="{FF2B5EF4-FFF2-40B4-BE49-F238E27FC236}">
                <a16:creationId xmlns:a16="http://schemas.microsoft.com/office/drawing/2014/main" id="{388B2075-FA24-44D3-A933-88A394B5D12A}"/>
              </a:ext>
            </a:extLst>
          </p:cNvPr>
          <p:cNvSpPr>
            <a:spLocks noGrp="1"/>
          </p:cNvSpPr>
          <p:nvPr>
            <p:ph type="body" sz="quarter" idx="43" hasCustomPrompt="1"/>
          </p:nvPr>
        </p:nvSpPr>
        <p:spPr bwMode="auto">
          <a:xfrm>
            <a:off x="4395000"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4" name="Text Placeholder 33">
            <a:extLst>
              <a:ext uri="{FF2B5EF4-FFF2-40B4-BE49-F238E27FC236}">
                <a16:creationId xmlns:a16="http://schemas.microsoft.com/office/drawing/2014/main" id="{5F8D34A5-43EB-460D-B7F1-C4498910281E}"/>
              </a:ext>
            </a:extLst>
          </p:cNvPr>
          <p:cNvSpPr>
            <a:spLocks noGrp="1"/>
          </p:cNvSpPr>
          <p:nvPr>
            <p:ph type="body" sz="quarter" idx="44" hasCustomPrompt="1"/>
          </p:nvPr>
        </p:nvSpPr>
        <p:spPr bwMode="auto">
          <a:xfrm>
            <a:off x="4395000"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2" name="Text Placeholder 31">
            <a:extLst>
              <a:ext uri="{FF2B5EF4-FFF2-40B4-BE49-F238E27FC236}">
                <a16:creationId xmlns:a16="http://schemas.microsoft.com/office/drawing/2014/main" id="{AF9A0912-E3DD-4B25-9638-CA6C2E92CA63}"/>
              </a:ext>
            </a:extLst>
          </p:cNvPr>
          <p:cNvSpPr>
            <a:spLocks noGrp="1"/>
          </p:cNvSpPr>
          <p:nvPr>
            <p:ph type="body" sz="quarter" idx="45" hasCustomPrompt="1"/>
          </p:nvPr>
        </p:nvSpPr>
        <p:spPr bwMode="auto">
          <a:xfrm>
            <a:off x="81326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3" name="Text Placeholder 32">
            <a:extLst>
              <a:ext uri="{FF2B5EF4-FFF2-40B4-BE49-F238E27FC236}">
                <a16:creationId xmlns:a16="http://schemas.microsoft.com/office/drawing/2014/main" id="{81546869-C142-4E9A-B49F-4C54E614E44C}"/>
              </a:ext>
            </a:extLst>
          </p:cNvPr>
          <p:cNvSpPr>
            <a:spLocks noGrp="1"/>
          </p:cNvSpPr>
          <p:nvPr>
            <p:ph type="body" sz="quarter" idx="46" hasCustomPrompt="1"/>
          </p:nvPr>
        </p:nvSpPr>
        <p:spPr bwMode="auto">
          <a:xfrm>
            <a:off x="81326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6" name="Group 35">
            <a:extLst>
              <a:ext uri="{FF2B5EF4-FFF2-40B4-BE49-F238E27FC236}">
                <a16:creationId xmlns:a16="http://schemas.microsoft.com/office/drawing/2014/main" id="{C5F4D262-BE74-44A8-9713-982829562E8C}"/>
              </a:ext>
            </a:extLst>
          </p:cNvPr>
          <p:cNvGrpSpPr/>
          <p:nvPr userDrawn="1"/>
        </p:nvGrpSpPr>
        <p:grpSpPr>
          <a:xfrm>
            <a:off x="-2368598" y="0"/>
            <a:ext cx="1872000" cy="4379495"/>
            <a:chOff x="-2025698" y="0"/>
            <a:chExt cx="1872000" cy="4379495"/>
          </a:xfrm>
        </p:grpSpPr>
        <p:grpSp>
          <p:nvGrpSpPr>
            <p:cNvPr id="37" name="Group 36">
              <a:extLst>
                <a:ext uri="{FF2B5EF4-FFF2-40B4-BE49-F238E27FC236}">
                  <a16:creationId xmlns:a16="http://schemas.microsoft.com/office/drawing/2014/main" id="{51FDA5C2-7453-4C2B-9537-F0AE97278AA2}"/>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71407AED-8354-4C45-BDB0-AD483AD5064D}"/>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B8624C95-4CF3-48B9-AFC1-22D9BEB93BA8}"/>
                    </a:ext>
                  </a:extLst>
                </p:cNvPr>
                <p:cNvGrpSpPr/>
                <p:nvPr/>
              </p:nvGrpSpPr>
              <p:grpSpPr>
                <a:xfrm>
                  <a:off x="-2025698" y="0"/>
                  <a:ext cx="1872000" cy="4379495"/>
                  <a:chOff x="-2025698" y="0"/>
                  <a:chExt cx="1872000" cy="4379495"/>
                </a:xfrm>
              </p:grpSpPr>
              <p:sp>
                <p:nvSpPr>
                  <p:cNvPr id="48" name="Rectangle 104">
                    <a:extLst>
                      <a:ext uri="{FF2B5EF4-FFF2-40B4-BE49-F238E27FC236}">
                        <a16:creationId xmlns:a16="http://schemas.microsoft.com/office/drawing/2014/main" id="{A74BEA27-198E-41D1-B3E2-966739BFFDB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13">
                    <a:extLst>
                      <a:ext uri="{FF2B5EF4-FFF2-40B4-BE49-F238E27FC236}">
                        <a16:creationId xmlns:a16="http://schemas.microsoft.com/office/drawing/2014/main" id="{B3960D3D-80F9-48FE-8A72-3377E5079B2F}"/>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6" name="Rectangle 106">
                  <a:extLst>
                    <a:ext uri="{FF2B5EF4-FFF2-40B4-BE49-F238E27FC236}">
                      <a16:creationId xmlns:a16="http://schemas.microsoft.com/office/drawing/2014/main" id="{C6071CEB-B712-4D26-9746-BA2B76DF2325}"/>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0" name="Picture 39">
                <a:extLst>
                  <a:ext uri="{FF2B5EF4-FFF2-40B4-BE49-F238E27FC236}">
                    <a16:creationId xmlns:a16="http://schemas.microsoft.com/office/drawing/2014/main" id="{5A6FBD9F-4B7A-48B2-8826-BC4054DC6A8E}"/>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8" name="Rectangle 37">
              <a:extLst>
                <a:ext uri="{FF2B5EF4-FFF2-40B4-BE49-F238E27FC236}">
                  <a16:creationId xmlns:a16="http://schemas.microsoft.com/office/drawing/2014/main" id="{86CA13DC-E600-4A64-AC8A-4E2D36E41B5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04768792"/>
      </p:ext>
    </p:extLst>
  </p:cSld>
  <p:clrMapOvr>
    <a:masterClrMapping/>
  </p:clrMapOvr>
  <p:extLst>
    <p:ext uri="{DCECCB84-F9BA-43D5-87BE-67443E8EF086}">
      <p15:sldGuideLst xmlns:p15="http://schemas.microsoft.com/office/powerpoint/2012/main">
        <p15:guide id="2" pos="2556">
          <p15:clr>
            <a:srgbClr val="FBAE40"/>
          </p15:clr>
        </p15:guide>
        <p15:guide id="3" pos="5120">
          <p15:clr>
            <a:srgbClr val="FBAE40"/>
          </p15:clr>
        </p15:guide>
        <p15:guide id="4" pos="2768">
          <p15:clr>
            <a:srgbClr val="FBAE40"/>
          </p15:clr>
        </p15:guide>
        <p15:guide id="5" pos="4912">
          <p15:clr>
            <a:srgbClr val="FBAE40"/>
          </p15:clr>
        </p15:guide>
        <p15:guide id="6" orient="horz" pos="2288">
          <p15:clr>
            <a:srgbClr val="FBAE40"/>
          </p15:clr>
        </p15:guide>
        <p15:guide id="7" orient="horz" pos="2344">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8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9"/>
            <a:ext cx="2595600" cy="1850400"/>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25956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Content Placeholder 2"/>
          <p:cNvSpPr>
            <a:spLocks noGrp="1"/>
          </p:cNvSpPr>
          <p:nvPr>
            <p:ph idx="25" hasCustomPrompt="1"/>
          </p:nvPr>
        </p:nvSpPr>
        <p:spPr bwMode="gray">
          <a:xfrm>
            <a:off x="3419008" y="4346776"/>
            <a:ext cx="2595600" cy="1850400"/>
          </a:xfrm>
        </p:spPr>
        <p:txBody>
          <a:bodyPr/>
          <a:lstStyle>
            <a:lvl3pPr>
              <a:lnSpc>
                <a:spcPct val="93000"/>
              </a:lnSpc>
              <a:defRPr sz="2000"/>
            </a:lvl3pPr>
          </a:lstStyle>
          <a:p>
            <a:pPr lvl="1"/>
            <a:r>
              <a:rPr lang="en-GB" noProof="0" dirty="0"/>
              <a:t>Click to add text</a:t>
            </a:r>
          </a:p>
        </p:txBody>
      </p:sp>
      <p:cxnSp>
        <p:nvCxnSpPr>
          <p:cNvPr id="55" name="Straight Connector 54"/>
          <p:cNvCxnSpPr>
            <a:cxnSpLocks/>
          </p:cNvCxnSpPr>
          <p:nvPr userDrawn="1"/>
        </p:nvCxnSpPr>
        <p:spPr bwMode="gray">
          <a:xfrm>
            <a:off x="341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userDrawn="1"/>
        </p:nvCxnSpPr>
        <p:spPr bwMode="gray">
          <a:xfrm>
            <a:off x="341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Content Placeholder 2"/>
          <p:cNvSpPr>
            <a:spLocks noGrp="1"/>
          </p:cNvSpPr>
          <p:nvPr>
            <p:ph idx="27" hasCustomPrompt="1"/>
          </p:nvPr>
        </p:nvSpPr>
        <p:spPr bwMode="gray">
          <a:xfrm>
            <a:off x="6179008" y="1757279"/>
            <a:ext cx="2595600" cy="1850400"/>
          </a:xfrm>
        </p:spPr>
        <p:txBody>
          <a:bodyPr/>
          <a:lstStyle>
            <a:lvl3pPr>
              <a:lnSpc>
                <a:spcPct val="93000"/>
              </a:lnSpc>
              <a:defRPr sz="2000"/>
            </a:lvl3pPr>
          </a:lstStyle>
          <a:p>
            <a:pPr lvl="1"/>
            <a:r>
              <a:rPr lang="en-GB" noProof="0" dirty="0"/>
              <a:t>Click to add text</a:t>
            </a:r>
          </a:p>
        </p:txBody>
      </p:sp>
      <p:sp>
        <p:nvSpPr>
          <p:cNvPr id="60" name="Content Placeholder 2"/>
          <p:cNvSpPr>
            <a:spLocks noGrp="1"/>
          </p:cNvSpPr>
          <p:nvPr>
            <p:ph idx="29" hasCustomPrompt="1"/>
          </p:nvPr>
        </p:nvSpPr>
        <p:spPr bwMode="gray">
          <a:xfrm>
            <a:off x="6179008" y="4346776"/>
            <a:ext cx="2595600" cy="1850400"/>
          </a:xfrm>
        </p:spPr>
        <p:txBody>
          <a:bodyPr/>
          <a:lstStyle>
            <a:lvl3pPr>
              <a:lnSpc>
                <a:spcPct val="93000"/>
              </a:lnSpc>
              <a:defRPr sz="2000"/>
            </a:lvl3pPr>
          </a:lstStyle>
          <a:p>
            <a:pPr lvl="1"/>
            <a:r>
              <a:rPr lang="en-GB" noProof="0" dirty="0"/>
              <a:t>Click to add text</a:t>
            </a:r>
          </a:p>
        </p:txBody>
      </p:sp>
      <p:cxnSp>
        <p:nvCxnSpPr>
          <p:cNvPr id="61" name="Straight Connector 60"/>
          <p:cNvCxnSpPr>
            <a:cxnSpLocks/>
          </p:cNvCxnSpPr>
          <p:nvPr userDrawn="1"/>
        </p:nvCxnSpPr>
        <p:spPr bwMode="gray">
          <a:xfrm>
            <a:off x="617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bwMode="gray">
          <a:xfrm>
            <a:off x="617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Content Placeholder 2"/>
          <p:cNvSpPr>
            <a:spLocks noGrp="1"/>
          </p:cNvSpPr>
          <p:nvPr>
            <p:ph idx="31" hasCustomPrompt="1"/>
          </p:nvPr>
        </p:nvSpPr>
        <p:spPr bwMode="gray">
          <a:xfrm>
            <a:off x="8939008" y="1757279"/>
            <a:ext cx="2595600" cy="1850400"/>
          </a:xfrm>
        </p:spPr>
        <p:txBody>
          <a:bodyPr/>
          <a:lstStyle>
            <a:lvl3pPr>
              <a:lnSpc>
                <a:spcPct val="93000"/>
              </a:lnSpc>
              <a:defRPr sz="2000"/>
            </a:lvl3pPr>
          </a:lstStyle>
          <a:p>
            <a:pPr lvl="1"/>
            <a:r>
              <a:rPr lang="en-GB" noProof="0" dirty="0"/>
              <a:t>Click to add text</a:t>
            </a:r>
          </a:p>
        </p:txBody>
      </p:sp>
      <p:sp>
        <p:nvSpPr>
          <p:cNvPr id="66" name="Content Placeholder 2"/>
          <p:cNvSpPr>
            <a:spLocks noGrp="1"/>
          </p:cNvSpPr>
          <p:nvPr>
            <p:ph idx="33" hasCustomPrompt="1"/>
          </p:nvPr>
        </p:nvSpPr>
        <p:spPr bwMode="gray">
          <a:xfrm>
            <a:off x="8939008" y="4346776"/>
            <a:ext cx="2595600" cy="1850400"/>
          </a:xfrm>
        </p:spPr>
        <p:txBody>
          <a:bodyPr/>
          <a:lstStyle>
            <a:lvl3pPr>
              <a:lnSpc>
                <a:spcPct val="93000"/>
              </a:lnSpc>
              <a:defRPr sz="2000"/>
            </a:lvl3pPr>
          </a:lstStyle>
          <a:p>
            <a:pPr lvl="1"/>
            <a:r>
              <a:rPr lang="en-GB" noProof="0" dirty="0"/>
              <a:t>Click to add text</a:t>
            </a:r>
          </a:p>
        </p:txBody>
      </p:sp>
      <p:cxnSp>
        <p:nvCxnSpPr>
          <p:cNvPr id="67" name="Straight Connector 66"/>
          <p:cNvCxnSpPr>
            <a:cxnSpLocks/>
          </p:cNvCxnSpPr>
          <p:nvPr userDrawn="1"/>
        </p:nvCxnSpPr>
        <p:spPr bwMode="gray">
          <a:xfrm>
            <a:off x="893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userDrawn="1"/>
        </p:nvCxnSpPr>
        <p:spPr bwMode="gray">
          <a:xfrm>
            <a:off x="893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1B454FB8-4E07-44C0-BE34-38DF9804AF97}"/>
              </a:ext>
            </a:extLst>
          </p:cNvPr>
          <p:cNvSpPr>
            <a:spLocks noGrp="1"/>
          </p:cNvSpPr>
          <p:nvPr>
            <p:ph type="ftr" sz="quarter" idx="36"/>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4D232792-6D79-4486-8E98-62F78FA268D5}"/>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Content Placeholder 2">
            <a:extLst>
              <a:ext uri="{FF2B5EF4-FFF2-40B4-BE49-F238E27FC236}">
                <a16:creationId xmlns:a16="http://schemas.microsoft.com/office/drawing/2014/main" id="{FA008AD3-EEEE-4C37-9E2F-0052AAA9F58E}"/>
              </a:ext>
            </a:extLst>
          </p:cNvPr>
          <p:cNvSpPr>
            <a:spLocks noGrp="1"/>
          </p:cNvSpPr>
          <p:nvPr>
            <p:ph idx="37" hasCustomPrompt="1"/>
          </p:nvPr>
        </p:nvSpPr>
        <p:spPr bwMode="gray">
          <a:xfrm>
            <a:off x="3419008" y="1757279"/>
            <a:ext cx="2595600" cy="1850400"/>
          </a:xfrm>
        </p:spPr>
        <p:txBody>
          <a:bodyPr/>
          <a:lstStyle>
            <a:lvl3pPr>
              <a:lnSpc>
                <a:spcPct val="93000"/>
              </a:lnSpc>
              <a:defRPr sz="2000"/>
            </a:lvl3pPr>
          </a:lstStyle>
          <a:p>
            <a:pPr lvl="1"/>
            <a:r>
              <a:rPr lang="en-GB" noProof="0"/>
              <a:t>Click to </a:t>
            </a:r>
            <a:r>
              <a:rPr lang="en-GB" noProof="0" dirty="0"/>
              <a:t>add text</a:t>
            </a:r>
          </a:p>
        </p:txBody>
      </p:sp>
      <p:sp>
        <p:nvSpPr>
          <p:cNvPr id="41" name="Text Placeholder 40">
            <a:extLst>
              <a:ext uri="{FF2B5EF4-FFF2-40B4-BE49-F238E27FC236}">
                <a16:creationId xmlns:a16="http://schemas.microsoft.com/office/drawing/2014/main" id="{2374A518-3CFE-403E-8757-65866F7F06F4}"/>
              </a:ext>
            </a:extLst>
          </p:cNvPr>
          <p:cNvSpPr>
            <a:spLocks noGrp="1"/>
          </p:cNvSpPr>
          <p:nvPr>
            <p:ph type="body" sz="quarter" idx="38" hasCustomPrompt="1"/>
          </p:nvPr>
        </p:nvSpPr>
        <p:spPr bwMode="auto">
          <a:xfrm>
            <a:off x="65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3" name="Text Placeholder 42">
            <a:extLst>
              <a:ext uri="{FF2B5EF4-FFF2-40B4-BE49-F238E27FC236}">
                <a16:creationId xmlns:a16="http://schemas.microsoft.com/office/drawing/2014/main" id="{E2D6F2AC-3548-4A63-AD15-AC2461290B66}"/>
              </a:ext>
            </a:extLst>
          </p:cNvPr>
          <p:cNvSpPr>
            <a:spLocks noGrp="1"/>
          </p:cNvSpPr>
          <p:nvPr>
            <p:ph type="body" sz="quarter" idx="39" hasCustomPrompt="1"/>
          </p:nvPr>
        </p:nvSpPr>
        <p:spPr bwMode="auto">
          <a:xfrm>
            <a:off x="341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4" name="Text Placeholder 43">
            <a:extLst>
              <a:ext uri="{FF2B5EF4-FFF2-40B4-BE49-F238E27FC236}">
                <a16:creationId xmlns:a16="http://schemas.microsoft.com/office/drawing/2014/main" id="{DB547CC5-46DB-4BAF-B4F1-7DDE8AD9140D}"/>
              </a:ext>
            </a:extLst>
          </p:cNvPr>
          <p:cNvSpPr>
            <a:spLocks noGrp="1"/>
          </p:cNvSpPr>
          <p:nvPr>
            <p:ph type="body" sz="quarter" idx="40" hasCustomPrompt="1"/>
          </p:nvPr>
        </p:nvSpPr>
        <p:spPr bwMode="auto">
          <a:xfrm>
            <a:off x="617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5" name="Text Placeholder 44">
            <a:extLst>
              <a:ext uri="{FF2B5EF4-FFF2-40B4-BE49-F238E27FC236}">
                <a16:creationId xmlns:a16="http://schemas.microsoft.com/office/drawing/2014/main" id="{E346AFA3-0D72-4528-82A5-83901F39792B}"/>
              </a:ext>
            </a:extLst>
          </p:cNvPr>
          <p:cNvSpPr>
            <a:spLocks noGrp="1"/>
          </p:cNvSpPr>
          <p:nvPr>
            <p:ph type="body" sz="quarter" idx="41" hasCustomPrompt="1"/>
          </p:nvPr>
        </p:nvSpPr>
        <p:spPr bwMode="auto">
          <a:xfrm>
            <a:off x="893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9" name="Text Placeholder 48">
            <a:extLst>
              <a:ext uri="{FF2B5EF4-FFF2-40B4-BE49-F238E27FC236}">
                <a16:creationId xmlns:a16="http://schemas.microsoft.com/office/drawing/2014/main" id="{1BC9C923-5254-4E6C-A703-623F5EBB1A16}"/>
              </a:ext>
            </a:extLst>
          </p:cNvPr>
          <p:cNvSpPr>
            <a:spLocks noGrp="1"/>
          </p:cNvSpPr>
          <p:nvPr>
            <p:ph type="body" sz="quarter" idx="42" hasCustomPrompt="1"/>
          </p:nvPr>
        </p:nvSpPr>
        <p:spPr bwMode="auto">
          <a:xfrm>
            <a:off x="65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8" name="Text Placeholder 47">
            <a:extLst>
              <a:ext uri="{FF2B5EF4-FFF2-40B4-BE49-F238E27FC236}">
                <a16:creationId xmlns:a16="http://schemas.microsoft.com/office/drawing/2014/main" id="{7A80E218-FD84-4C94-9AAD-0814DF1E6B86}"/>
              </a:ext>
            </a:extLst>
          </p:cNvPr>
          <p:cNvSpPr>
            <a:spLocks noGrp="1"/>
          </p:cNvSpPr>
          <p:nvPr>
            <p:ph type="body" sz="quarter" idx="43" hasCustomPrompt="1"/>
          </p:nvPr>
        </p:nvSpPr>
        <p:spPr bwMode="auto">
          <a:xfrm>
            <a:off x="341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7" name="Text Placeholder 46">
            <a:extLst>
              <a:ext uri="{FF2B5EF4-FFF2-40B4-BE49-F238E27FC236}">
                <a16:creationId xmlns:a16="http://schemas.microsoft.com/office/drawing/2014/main" id="{DFFA4740-F4FF-4619-A019-BC18E73B82E8}"/>
              </a:ext>
            </a:extLst>
          </p:cNvPr>
          <p:cNvSpPr>
            <a:spLocks noGrp="1"/>
          </p:cNvSpPr>
          <p:nvPr>
            <p:ph type="body" sz="quarter" idx="44" hasCustomPrompt="1"/>
          </p:nvPr>
        </p:nvSpPr>
        <p:spPr bwMode="auto">
          <a:xfrm>
            <a:off x="617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6" name="Text Placeholder 45">
            <a:extLst>
              <a:ext uri="{FF2B5EF4-FFF2-40B4-BE49-F238E27FC236}">
                <a16:creationId xmlns:a16="http://schemas.microsoft.com/office/drawing/2014/main" id="{84C6BB93-BD28-40A3-83C8-D7ADD09F55AA}"/>
              </a:ext>
            </a:extLst>
          </p:cNvPr>
          <p:cNvSpPr>
            <a:spLocks noGrp="1"/>
          </p:cNvSpPr>
          <p:nvPr>
            <p:ph type="body" sz="quarter" idx="45" hasCustomPrompt="1"/>
          </p:nvPr>
        </p:nvSpPr>
        <p:spPr bwMode="auto">
          <a:xfrm>
            <a:off x="893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8" name="Group 37">
            <a:extLst>
              <a:ext uri="{FF2B5EF4-FFF2-40B4-BE49-F238E27FC236}">
                <a16:creationId xmlns:a16="http://schemas.microsoft.com/office/drawing/2014/main" id="{8728A0B4-557E-498B-ADDB-F867DB330A2A}"/>
              </a:ext>
            </a:extLst>
          </p:cNvPr>
          <p:cNvGrpSpPr/>
          <p:nvPr userDrawn="1"/>
        </p:nvGrpSpPr>
        <p:grpSpPr>
          <a:xfrm>
            <a:off x="-2368598" y="0"/>
            <a:ext cx="1872000" cy="4379495"/>
            <a:chOff x="-2025698" y="0"/>
            <a:chExt cx="1872000" cy="4379495"/>
          </a:xfrm>
        </p:grpSpPr>
        <p:grpSp>
          <p:nvGrpSpPr>
            <p:cNvPr id="39" name="Group 38">
              <a:extLst>
                <a:ext uri="{FF2B5EF4-FFF2-40B4-BE49-F238E27FC236}">
                  <a16:creationId xmlns:a16="http://schemas.microsoft.com/office/drawing/2014/main" id="{2A193CEB-0FDA-42A3-A9E1-E4E4E2A680C6}"/>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8E5E1E6D-FA2D-4A01-8EB2-CC9CC0C8B7CC}"/>
                  </a:ext>
                </a:extLst>
              </p:cNvPr>
              <p:cNvGrpSpPr/>
              <p:nvPr userDrawn="1"/>
            </p:nvGrpSpPr>
            <p:grpSpPr>
              <a:xfrm>
                <a:off x="-2025698" y="0"/>
                <a:ext cx="1872000" cy="4379495"/>
                <a:chOff x="-2025698" y="0"/>
                <a:chExt cx="1872000" cy="4379495"/>
              </a:xfrm>
            </p:grpSpPr>
            <p:grpSp>
              <p:nvGrpSpPr>
                <p:cNvPr id="51" name="Group 50">
                  <a:extLst>
                    <a:ext uri="{FF2B5EF4-FFF2-40B4-BE49-F238E27FC236}">
                      <a16:creationId xmlns:a16="http://schemas.microsoft.com/office/drawing/2014/main" id="{58BAAC05-8869-4094-A464-1F959E554D30}"/>
                    </a:ext>
                  </a:extLst>
                </p:cNvPr>
                <p:cNvGrpSpPr/>
                <p:nvPr/>
              </p:nvGrpSpPr>
              <p:grpSpPr>
                <a:xfrm>
                  <a:off x="-2025698" y="0"/>
                  <a:ext cx="1872000" cy="4379495"/>
                  <a:chOff x="-2025698" y="0"/>
                  <a:chExt cx="1872000" cy="4379495"/>
                </a:xfrm>
              </p:grpSpPr>
              <p:sp>
                <p:nvSpPr>
                  <p:cNvPr id="53" name="Rectangle 104">
                    <a:extLst>
                      <a:ext uri="{FF2B5EF4-FFF2-40B4-BE49-F238E27FC236}">
                        <a16:creationId xmlns:a16="http://schemas.microsoft.com/office/drawing/2014/main" id="{1F0E644D-7A3F-4867-A0C8-2CF313ADD23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13">
                    <a:extLst>
                      <a:ext uri="{FF2B5EF4-FFF2-40B4-BE49-F238E27FC236}">
                        <a16:creationId xmlns:a16="http://schemas.microsoft.com/office/drawing/2014/main" id="{E1686A34-76A5-4CC4-A2EF-E6864C984F7D}"/>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52" name="Rectangle 106">
                  <a:extLst>
                    <a:ext uri="{FF2B5EF4-FFF2-40B4-BE49-F238E27FC236}">
                      <a16:creationId xmlns:a16="http://schemas.microsoft.com/office/drawing/2014/main" id="{58D81DBC-E094-4C29-832D-AFBD8FF1EC2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50" name="Picture 49">
                <a:extLst>
                  <a:ext uri="{FF2B5EF4-FFF2-40B4-BE49-F238E27FC236}">
                    <a16:creationId xmlns:a16="http://schemas.microsoft.com/office/drawing/2014/main" id="{B339027D-2FD5-4DF5-8913-0CB7A965979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0" name="Rectangle 39">
              <a:extLst>
                <a:ext uri="{FF2B5EF4-FFF2-40B4-BE49-F238E27FC236}">
                  <a16:creationId xmlns:a16="http://schemas.microsoft.com/office/drawing/2014/main" id="{53AFB8FD-7646-4B94-A086-59CFA47F6B4E}"/>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702011234"/>
      </p:ext>
    </p:extLst>
  </p:cSld>
  <p:clrMapOvr>
    <a:masterClrMapping/>
  </p:clrMapOvr>
  <p:extLst>
    <p:ext uri="{DCECCB84-F9BA-43D5-87BE-67443E8EF086}">
      <p15:sldGuideLst xmlns:p15="http://schemas.microsoft.com/office/powerpoint/2012/main">
        <p15:guide id="2" pos="2154">
          <p15:clr>
            <a:srgbClr val="FBAE40"/>
          </p15:clr>
        </p15:guide>
        <p15:guide id="4" pos="5526">
          <p15:clr>
            <a:srgbClr val="FBAE40"/>
          </p15:clr>
        </p15:guide>
        <p15:guide id="5" pos="3893">
          <p15:clr>
            <a:srgbClr val="FBAE40"/>
          </p15:clr>
        </p15:guide>
        <p15:guide id="6" pos="2049">
          <p15:clr>
            <a:srgbClr val="FBAE40"/>
          </p15:clr>
        </p15:guide>
        <p15:guide id="7" pos="3788">
          <p15:clr>
            <a:srgbClr val="FBAE40"/>
          </p15:clr>
        </p15:guide>
        <p15:guide id="8" pos="5630">
          <p15:clr>
            <a:srgbClr val="FBAE40"/>
          </p15:clr>
        </p15:guide>
        <p15:guide id="9" orient="horz" pos="2274">
          <p15:clr>
            <a:srgbClr val="FBAE40"/>
          </p15:clr>
        </p15:guide>
        <p15:guide id="10" orient="horz" pos="2442">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4132351"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Footer Placeholder 3">
            <a:extLst>
              <a:ext uri="{FF2B5EF4-FFF2-40B4-BE49-F238E27FC236}">
                <a16:creationId xmlns:a16="http://schemas.microsoft.com/office/drawing/2014/main" id="{69721082-1C36-4141-A651-B895B6B12B1D}"/>
              </a:ext>
            </a:extLst>
          </p:cNvPr>
          <p:cNvSpPr>
            <a:spLocks noGrp="1"/>
          </p:cNvSpPr>
          <p:nvPr>
            <p:ph type="ftr" sz="quarter" idx="19"/>
          </p:nvPr>
        </p:nvSpPr>
        <p:spPr>
          <a:xfrm>
            <a:off x="4132351" y="6403940"/>
            <a:ext cx="6735600" cy="187200"/>
          </a:xfrm>
        </p:spPr>
        <p:txBody>
          <a:bodyPr/>
          <a:lstStyle>
            <a:lvl1pPr>
              <a:defRPr/>
            </a:lvl1pPr>
          </a:lstStyle>
          <a:p>
            <a:endParaRPr lang="en-GB" noProof="0"/>
          </a:p>
        </p:txBody>
      </p:sp>
      <p:sp>
        <p:nvSpPr>
          <p:cNvPr id="11" name="Picture Placeholder 10">
            <a:extLst>
              <a:ext uri="{FF2B5EF4-FFF2-40B4-BE49-F238E27FC236}">
                <a16:creationId xmlns:a16="http://schemas.microsoft.com/office/drawing/2014/main" id="{79B6E422-2155-42E8-BFE3-08BC36F1C07B}"/>
              </a:ext>
            </a:extLst>
          </p:cNvPr>
          <p:cNvSpPr>
            <a:spLocks noGrp="1"/>
          </p:cNvSpPr>
          <p:nvPr>
            <p:ph type="pic" sz="quarter" idx="20"/>
          </p:nvPr>
        </p:nvSpPr>
        <p:spPr bwMode="gray">
          <a:xfrm>
            <a:off x="0" y="0"/>
            <a:ext cx="3776522" cy="6858000"/>
          </a:xfrm>
          <a:custGeom>
            <a:avLst/>
            <a:gdLst>
              <a:gd name="connsiteX0" fmla="*/ 0 w 3776522"/>
              <a:gd name="connsiteY0" fmla="*/ 0 h 6858000"/>
              <a:gd name="connsiteX1" fmla="*/ 2833094 w 3776522"/>
              <a:gd name="connsiteY1" fmla="*/ 0 h 6858000"/>
              <a:gd name="connsiteX2" fmla="*/ 3586031 w 3776522"/>
              <a:gd name="connsiteY2" fmla="*/ 0 h 6858000"/>
              <a:gd name="connsiteX3" fmla="*/ 3776522 w 3776522"/>
              <a:gd name="connsiteY3" fmla="*/ 0 h 6858000"/>
              <a:gd name="connsiteX4" fmla="*/ 3776522 w 3776522"/>
              <a:gd name="connsiteY4" fmla="*/ 190493 h 6858000"/>
              <a:gd name="connsiteX5" fmla="*/ 3776522 w 3776522"/>
              <a:gd name="connsiteY5" fmla="*/ 972457 h 6858000"/>
              <a:gd name="connsiteX6" fmla="*/ 3776522 w 3776522"/>
              <a:gd name="connsiteY6" fmla="*/ 6667507 h 6858000"/>
              <a:gd name="connsiteX7" fmla="*/ 3586029 w 3776522"/>
              <a:gd name="connsiteY7" fmla="*/ 6858000 h 6858000"/>
              <a:gd name="connsiteX8" fmla="*/ 0 w 377652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2" h="6858000">
                <a:moveTo>
                  <a:pt x="0" y="0"/>
                </a:moveTo>
                <a:lnTo>
                  <a:pt x="2833094" y="0"/>
                </a:lnTo>
                <a:lnTo>
                  <a:pt x="3586031" y="0"/>
                </a:lnTo>
                <a:lnTo>
                  <a:pt x="3776522" y="0"/>
                </a:lnTo>
                <a:lnTo>
                  <a:pt x="3776522" y="190493"/>
                </a:lnTo>
                <a:lnTo>
                  <a:pt x="3776522" y="972457"/>
                </a:lnTo>
                <a:lnTo>
                  <a:pt x="3776522" y="6667507"/>
                </a:lnTo>
                <a:cubicBezTo>
                  <a:pt x="3776522" y="6772713"/>
                  <a:pt x="3691235" y="6858000"/>
                  <a:pt x="3586029" y="6858000"/>
                </a:cubicBezTo>
                <a:lnTo>
                  <a:pt x="0" y="6858000"/>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6" name="Title 5">
            <a:extLst>
              <a:ext uri="{FF2B5EF4-FFF2-40B4-BE49-F238E27FC236}">
                <a16:creationId xmlns:a16="http://schemas.microsoft.com/office/drawing/2014/main" id="{0F2CEA00-4110-4385-955A-FA7F3C521921}"/>
              </a:ext>
            </a:extLst>
          </p:cNvPr>
          <p:cNvSpPr>
            <a:spLocks noGrp="1"/>
          </p:cNvSpPr>
          <p:nvPr>
            <p:ph type="title"/>
          </p:nvPr>
        </p:nvSpPr>
        <p:spPr>
          <a:xfrm>
            <a:off x="4130816" y="325235"/>
            <a:ext cx="7408800" cy="817244"/>
          </a:xfrm>
        </p:spPr>
        <p:txBody>
          <a:bodyPr/>
          <a:lstStyle/>
          <a:p>
            <a:r>
              <a:rPr lang="en-US"/>
              <a:t>Click to edit Master title style</a:t>
            </a:r>
            <a:endParaRPr lang="en-GB"/>
          </a:p>
        </p:txBody>
      </p:sp>
      <p:sp>
        <p:nvSpPr>
          <p:cNvPr id="8" name="TextBox 7">
            <a:extLst>
              <a:ext uri="{FF2B5EF4-FFF2-40B4-BE49-F238E27FC236}">
                <a16:creationId xmlns:a16="http://schemas.microsoft.com/office/drawing/2014/main" id="{B7E79D5C-9F49-4A5A-A43B-66D4F6A4A90E}"/>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518090477"/>
      </p:ext>
    </p:extLst>
  </p:cSld>
  <p:clrMapOvr>
    <a:masterClrMapping/>
  </p:clrMapOvr>
  <p:extLst>
    <p:ext uri="{DCECCB84-F9BA-43D5-87BE-67443E8EF086}">
      <p15:sldGuideLst xmlns:p15="http://schemas.microsoft.com/office/powerpoint/2012/main">
        <p15:guide id="1" pos="2854">
          <p15:clr>
            <a:srgbClr val="FBAE40"/>
          </p15:clr>
        </p15:guide>
        <p15:guide id="2" pos="261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A5054A0-E192-4F99-A693-339ACAA17B2F}"/>
              </a:ext>
            </a:extLst>
          </p:cNvPr>
          <p:cNvSpPr>
            <a:spLocks noGrp="1"/>
          </p:cNvSpPr>
          <p:nvPr>
            <p:ph type="ftr" sz="quarter" idx="19"/>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3B27D531-83D7-4CCD-88E0-45B29AB76894}"/>
              </a:ext>
            </a:extLst>
          </p:cNvPr>
          <p:cNvSpPr>
            <a:spLocks noGrp="1"/>
          </p:cNvSpPr>
          <p:nvPr>
            <p:ph type="pic" sz="quarter" idx="20"/>
          </p:nvPr>
        </p:nvSpPr>
        <p:spPr bwMode="gray">
          <a:xfrm>
            <a:off x="8415481" y="0"/>
            <a:ext cx="3776519" cy="6857999"/>
          </a:xfrm>
          <a:custGeom>
            <a:avLst/>
            <a:gdLst>
              <a:gd name="connsiteX0" fmla="*/ 0 w 3776519"/>
              <a:gd name="connsiteY0" fmla="*/ 0 h 6857999"/>
              <a:gd name="connsiteX1" fmla="*/ 190493 w 3776519"/>
              <a:gd name="connsiteY1" fmla="*/ 0 h 6857999"/>
              <a:gd name="connsiteX2" fmla="*/ 943428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72457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43428" y="0"/>
                </a:lnTo>
                <a:lnTo>
                  <a:pt x="3776519" y="0"/>
                </a:lnTo>
                <a:lnTo>
                  <a:pt x="3776519" y="6857999"/>
                </a:lnTo>
                <a:lnTo>
                  <a:pt x="190491" y="6857999"/>
                </a:lnTo>
                <a:lnTo>
                  <a:pt x="116345" y="6843030"/>
                </a:lnTo>
                <a:cubicBezTo>
                  <a:pt x="47974" y="6814111"/>
                  <a:pt x="0" y="6746411"/>
                  <a:pt x="0" y="6667507"/>
                </a:cubicBezTo>
                <a:lnTo>
                  <a:pt x="0" y="972457"/>
                </a:lnTo>
                <a:lnTo>
                  <a:pt x="0" y="190493"/>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4" name="Title 3">
            <a:extLst>
              <a:ext uri="{FF2B5EF4-FFF2-40B4-BE49-F238E27FC236}">
                <a16:creationId xmlns:a16="http://schemas.microsoft.com/office/drawing/2014/main" id="{2096681F-4D74-4A68-905C-7EB88D567772}"/>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9" name="TextBox 8">
            <a:extLst>
              <a:ext uri="{FF2B5EF4-FFF2-40B4-BE49-F238E27FC236}">
                <a16:creationId xmlns:a16="http://schemas.microsoft.com/office/drawing/2014/main" id="{BC2B8245-422A-4C4D-855A-44BA8633C695}"/>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164935140"/>
      </p:ext>
    </p:extLst>
  </p:cSld>
  <p:clrMapOvr>
    <a:masterClrMapping/>
  </p:clrMapOvr>
  <p:extLst>
    <p:ext uri="{DCECCB84-F9BA-43D5-87BE-67443E8EF086}">
      <p15:sldGuideLst xmlns:p15="http://schemas.microsoft.com/office/powerpoint/2012/main">
        <p15:guide id="1" pos="4806">
          <p15:clr>
            <a:srgbClr val="FBAE40"/>
          </p15:clr>
        </p15:guide>
        <p15:guide id="2" pos="5322">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269A3C8-7E1D-4F0C-A143-080FC0A899DA}"/>
              </a:ext>
            </a:extLst>
          </p:cNvPr>
          <p:cNvSpPr>
            <a:spLocks noGrp="1"/>
          </p:cNvSpPr>
          <p:nvPr>
            <p:ph type="pic" sz="quarter" idx="24"/>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4" name="TextBox 3">
            <a:extLst>
              <a:ext uri="{FF2B5EF4-FFF2-40B4-BE49-F238E27FC236}">
                <a16:creationId xmlns:a16="http://schemas.microsoft.com/office/drawing/2014/main" id="{31EDC4DF-20AE-4FC3-AA09-625C1253615C}"/>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
        <p:nvSpPr>
          <p:cNvPr id="3" name="Title 2">
            <a:extLst>
              <a:ext uri="{FF2B5EF4-FFF2-40B4-BE49-F238E27FC236}">
                <a16:creationId xmlns:a16="http://schemas.microsoft.com/office/drawing/2014/main" id="{76ED3F30-0BC7-4F01-8099-A051C8C1458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1207255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full picture ING logo">
    <p:bg>
      <p:bgPr>
        <a:solidFill>
          <a:schemeClr val="bg1">
            <a:alpha val="1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5" name="ING logo">
            <a:extLst>
              <a:ext uri="{FF2B5EF4-FFF2-40B4-BE49-F238E27FC236}">
                <a16:creationId xmlns:a16="http://schemas.microsoft.com/office/drawing/2014/main" id="{9E0C486C-31FE-42C0-85B9-EBE13E28A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798"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7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29" name="Picture Placeholder 28">
            <a:extLst>
              <a:ext uri="{FF2B5EF4-FFF2-40B4-BE49-F238E27FC236}">
                <a16:creationId xmlns:a16="http://schemas.microsoft.com/office/drawing/2014/main" id="{A6006EC7-B988-467E-8549-F0245BF57349}"/>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800" y="1634399"/>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b="1">
                <a:solidFill>
                  <a:schemeClr val="bg1"/>
                </a:solidFill>
                <a:latin typeface="+mj-lt"/>
              </a:defRPr>
            </a:lvl1pPr>
          </a:lstStyle>
          <a:p>
            <a:r>
              <a:rPr lang="en-GB" noProof="0" dirty="0"/>
              <a:t>Click to </a:t>
            </a:r>
            <a:r>
              <a:rPr lang="en-GB" noProof="0"/>
              <a:t>add title</a:t>
            </a:r>
            <a:endParaRPr lang="en-GB" noProof="0" dirty="0"/>
          </a:p>
        </p:txBody>
      </p:sp>
      <p:sp>
        <p:nvSpPr>
          <p:cNvPr id="28" name="Project Placeholder">
            <a:extLst>
              <a:ext uri="{FF2B5EF4-FFF2-40B4-BE49-F238E27FC236}">
                <a16:creationId xmlns:a16="http://schemas.microsoft.com/office/drawing/2014/main" id="{5E4AFE1E-9B76-42E0-A2EA-84F5D0E53D02}"/>
              </a:ext>
            </a:extLst>
          </p:cNvPr>
          <p:cNvSpPr>
            <a:spLocks noGrp="1" noChangeAspect="1"/>
          </p:cNvSpPr>
          <p:nvPr>
            <p:ph type="pic" sz="quarter" idx="16" hasCustomPrompt="1"/>
          </p:nvPr>
        </p:nvSpPr>
        <p:spPr>
          <a:xfrm>
            <a:off x="658798" y="5896309"/>
            <a:ext cx="3857408" cy="961679"/>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6" name="TextBox 15">
            <a:extLst>
              <a:ext uri="{FF2B5EF4-FFF2-40B4-BE49-F238E27FC236}">
                <a16:creationId xmlns:a16="http://schemas.microsoft.com/office/drawing/2014/main" id="{D6E113D3-2DD2-409B-B6A5-8210F7F82BD3}"/>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
        <p:nvSpPr>
          <p:cNvPr id="18" name="TextBox 17">
            <a:extLst>
              <a:ext uri="{FF2B5EF4-FFF2-40B4-BE49-F238E27FC236}">
                <a16:creationId xmlns:a16="http://schemas.microsoft.com/office/drawing/2014/main" id="{8CB8308A-E701-41F6-94DB-7B598273B2FF}"/>
              </a:ext>
            </a:extLst>
          </p:cNvPr>
          <p:cNvSpPr txBox="1"/>
          <p:nvPr userDrawn="1"/>
        </p:nvSpPr>
        <p:spPr>
          <a:xfrm>
            <a:off x="-2261849" y="2123802"/>
            <a:ext cx="1826420" cy="4073798"/>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Click </a:t>
            </a:r>
            <a:r>
              <a:rPr lang="en-US" sz="1000" b="0" dirty="0">
                <a:solidFill>
                  <a:srgbClr val="696969"/>
                </a:solidFill>
              </a:rPr>
              <a:t>on the existing photo, and choose 'Cut' via the right mouse button.</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Select </a:t>
            </a:r>
            <a:r>
              <a:rPr lang="en-US" sz="1000" b="0" dirty="0">
                <a:solidFill>
                  <a:srgbClr val="696969"/>
                </a:solidFill>
              </a:rPr>
              <a:t>a photo from the last part of the PP file 'Useful elements, example slides and photos', or download a photo from the Media box &gt; Photos on the Brand Portal (https://brandportal.ing.com).</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Copy </a:t>
            </a:r>
            <a:r>
              <a:rPr lang="en-US" sz="1000" b="0" dirty="0">
                <a:solidFill>
                  <a:srgbClr val="696969"/>
                </a:solidFill>
              </a:rPr>
              <a:t>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Finally</a:t>
            </a:r>
            <a:r>
              <a:rPr lang="en-US" sz="1000" b="0" dirty="0">
                <a:solidFill>
                  <a:srgbClr val="696969"/>
                </a:solidFill>
              </a:rPr>
              <a:t>,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981768974"/>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B2A58B-73B0-454D-A72C-09D384778D16}"/>
              </a:ext>
            </a:extLst>
          </p:cNvPr>
          <p:cNvSpPr>
            <a:spLocks noGrp="1"/>
          </p:cNvSpPr>
          <p:nvPr>
            <p:ph type="pic" sz="quarter" idx="22"/>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a:p>
        </p:txBody>
      </p:sp>
      <p:sp>
        <p:nvSpPr>
          <p:cNvPr id="3" name="TextBox 2">
            <a:extLst>
              <a:ext uri="{FF2B5EF4-FFF2-40B4-BE49-F238E27FC236}">
                <a16:creationId xmlns:a16="http://schemas.microsoft.com/office/drawing/2014/main" id="{C363B51B-329E-4171-8135-727255D5EED2}"/>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57279634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D08C9-1C49-4141-ADCC-8BD39F1E15DE}"/>
              </a:ext>
            </a:extLst>
          </p:cNvPr>
          <p:cNvSpPr>
            <a:spLocks noGrp="1"/>
          </p:cNvSpPr>
          <p:nvPr>
            <p:ph type="ftr" sz="quarter" idx="10"/>
          </p:nvPr>
        </p:nvSpPr>
        <p:spPr/>
        <p:txBody>
          <a:bodyPr/>
          <a:lstStyle/>
          <a:p>
            <a:endParaRPr lang="en-GB" noProof="0" dirty="0"/>
          </a:p>
        </p:txBody>
      </p:sp>
      <p:sp>
        <p:nvSpPr>
          <p:cNvPr id="3" name="Slide Number Placeholder 2">
            <a:extLst>
              <a:ext uri="{FF2B5EF4-FFF2-40B4-BE49-F238E27FC236}">
                <a16:creationId xmlns:a16="http://schemas.microsoft.com/office/drawing/2014/main" id="{CFD907F9-1DA2-4332-BCC9-D9AC36FA0279}"/>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29407482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1A76-6EF0-4DC5-A4D5-F9BEAB78950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159A4530-FBD9-440F-BBFD-95808FC1843B}"/>
              </a:ext>
            </a:extLst>
          </p:cNvPr>
          <p:cNvSpPr>
            <a:spLocks noGrp="1"/>
          </p:cNvSpPr>
          <p:nvPr>
            <p:ph type="ftr" sz="quarter" idx="10"/>
          </p:nvPr>
        </p:nvSpPr>
        <p:spPr/>
        <p:txBody>
          <a:bodyPr/>
          <a:lstStyle/>
          <a:p>
            <a:endParaRPr lang="en-GB" noProof="0" dirty="0"/>
          </a:p>
        </p:txBody>
      </p:sp>
      <p:sp>
        <p:nvSpPr>
          <p:cNvPr id="7" name="Slide Number Placeholder 6">
            <a:extLst>
              <a:ext uri="{FF2B5EF4-FFF2-40B4-BE49-F238E27FC236}">
                <a16:creationId xmlns:a16="http://schemas.microsoft.com/office/drawing/2014/main" id="{FE00CEF8-3A7B-46C7-BCB8-DC90F3B084EA}"/>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71051121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ocial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bwMode="gray">
          <a:xfrm>
            <a:off x="658800" y="2448000"/>
            <a:ext cx="5718802" cy="739574"/>
          </a:xfrm>
          <a:prstGeom prst="roundRect">
            <a:avLst>
              <a:gd name="adj" fmla="val 13738"/>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end slide text</a:t>
            </a:r>
            <a:endParaRPr lang="en-GB" noProof="0" dirty="0"/>
          </a:p>
        </p:txBody>
      </p:sp>
      <p:sp>
        <p:nvSpPr>
          <p:cNvPr id="14" name="Text Placeholder 6">
            <a:extLst>
              <a:ext uri="{FF2B5EF4-FFF2-40B4-BE49-F238E27FC236}">
                <a16:creationId xmlns:a16="http://schemas.microsoft.com/office/drawing/2014/main" id="{D748EB5D-B214-4B5B-A2B5-C76DF18F1413}"/>
              </a:ext>
            </a:extLst>
          </p:cNvPr>
          <p:cNvSpPr>
            <a:spLocks noGrp="1"/>
          </p:cNvSpPr>
          <p:nvPr>
            <p:ph type="body" sz="quarter" idx="12" hasCustomPrompt="1"/>
          </p:nvPr>
        </p:nvSpPr>
        <p:spPr bwMode="gray">
          <a:xfrm>
            <a:off x="990000" y="3265686"/>
            <a:ext cx="6740729" cy="732995"/>
          </a:xfrm>
          <a:prstGeom prst="roundRect">
            <a:avLst>
              <a:gd name="adj" fmla="val 13861"/>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text or remove bar</a:t>
            </a:r>
          </a:p>
        </p:txBody>
      </p:sp>
    </p:spTree>
    <p:extLst>
      <p:ext uri="{BB962C8B-B14F-4D97-AF65-F5344CB8AC3E}">
        <p14:creationId xmlns:p14="http://schemas.microsoft.com/office/powerpoint/2010/main" val="3977367381"/>
      </p:ext>
    </p:extLst>
  </p:cSld>
  <p:clrMapOvr>
    <a:masterClrMapping/>
  </p:clrMapOvr>
  <p:extLst>
    <p:ext uri="{DCECCB84-F9BA-43D5-87BE-67443E8EF086}">
      <p15:sldGuideLst xmlns:p15="http://schemas.microsoft.com/office/powerpoint/2012/main">
        <p15:guide id="1" orient="horz" pos="2007">
          <p15:clr>
            <a:srgbClr val="FBAE40"/>
          </p15:clr>
        </p15:guide>
        <p15:guide id="2" orient="horz" pos="1543">
          <p15:clr>
            <a:srgbClr val="FBAE40"/>
          </p15:clr>
        </p15:guide>
        <p15:guide id="3" orient="horz" pos="1490">
          <p15:clr>
            <a:srgbClr val="FBAE40"/>
          </p15:clr>
        </p15:guide>
        <p15:guide id="4" orient="horz" pos="2059">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079217-29BE-4EF5-8B19-B660E43429C4}"/>
              </a:ext>
            </a:extLst>
          </p:cNvPr>
          <p:cNvPicPr>
            <a:picLocks noChangeAspect="1"/>
          </p:cNvPicPr>
          <p:nvPr userDrawn="1"/>
        </p:nvPicPr>
        <p:blipFill>
          <a:blip r:embed="rId2">
            <a:extLst>
              <a:ext uri="{96DAC541-7B7A-43D3-8B79-37D633B846F1}">
                <asvg:svgBlip xmlns:asvg="http://schemas.microsoft.com/office/drawing/2016/SVG/main" r:embed="rId3"/>
              </a:ext>
            </a:extLst>
          </a:blip>
          <a:stretch/>
        </p:blipFill>
        <p:spPr>
          <a:xfrm>
            <a:off x="3243000" y="170926"/>
            <a:ext cx="5706000" cy="6558881"/>
          </a:xfrm>
          <a:prstGeom prst="rect">
            <a:avLst/>
          </a:prstGeom>
        </p:spPr>
      </p:pic>
    </p:spTree>
    <p:extLst>
      <p:ext uri="{BB962C8B-B14F-4D97-AF65-F5344CB8AC3E}">
        <p14:creationId xmlns:p14="http://schemas.microsoft.com/office/powerpoint/2010/main" val="3902393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white ING logo">
    <p:bg bwMode="gray">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8D78F9-BB7D-40AA-8961-EB7AA360E747}"/>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10" name="Straight Connector 9">
            <a:extLst>
              <a:ext uri="{FF2B5EF4-FFF2-40B4-BE49-F238E27FC236}">
                <a16:creationId xmlns:a16="http://schemas.microsoft.com/office/drawing/2014/main" id="{8EDB157E-826F-4E03-8A69-685294EC5B1D}"/>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3288B3-3A33-4122-B8B7-0142A71D1C97}"/>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2" name="ING logo">
            <a:extLst>
              <a:ext uri="{FF2B5EF4-FFF2-40B4-BE49-F238E27FC236}">
                <a16:creationId xmlns:a16="http://schemas.microsoft.com/office/drawing/2014/main" id="{4D97A26D-2654-4F2E-A196-B6096B1AEB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00" y="558360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00" y="5277600"/>
            <a:ext cx="5256000" cy="294302"/>
          </a:xfrm>
        </p:spPr>
        <p:txBody>
          <a:bodyPr wrap="square"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6" y="1634400"/>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2" name="Project Placeholder">
            <a:extLst>
              <a:ext uri="{FF2B5EF4-FFF2-40B4-BE49-F238E27FC236}">
                <a16:creationId xmlns:a16="http://schemas.microsoft.com/office/drawing/2014/main" id="{FF773A2F-D10D-414B-B226-9CEDBFF8ADC7}"/>
              </a:ext>
            </a:extLst>
          </p:cNvPr>
          <p:cNvSpPr>
            <a:spLocks noGrp="1" noChangeAspect="1"/>
          </p:cNvSpPr>
          <p:nvPr>
            <p:ph type="pic" sz="quarter" idx="16" hasCustomPrompt="1"/>
          </p:nvPr>
        </p:nvSpPr>
        <p:spPr>
          <a:xfrm>
            <a:off x="658798" y="5896309"/>
            <a:ext cx="3857456"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3" name="TextBox 12">
            <a:extLst>
              <a:ext uri="{FF2B5EF4-FFF2-40B4-BE49-F238E27FC236}">
                <a16:creationId xmlns:a16="http://schemas.microsoft.com/office/drawing/2014/main" id="{A3E72A35-A7D1-43E0-A540-B9177A307238}"/>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1580217835"/>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confidential">
    <p:bg bwMode="gray">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6146B7-AF2E-4DE8-8CDE-8B02DF175E96}"/>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31" name="Straight Connector 30">
            <a:extLst>
              <a:ext uri="{FF2B5EF4-FFF2-40B4-BE49-F238E27FC236}">
                <a16:creationId xmlns:a16="http://schemas.microsoft.com/office/drawing/2014/main" id="{AF3841C3-786F-4D83-8BF4-69251CE4BFA7}"/>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97F024-B1A5-460A-9648-F7B29A9BC9C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2" name="ING identifier">
            <a:extLst>
              <a:ext uri="{FF2B5EF4-FFF2-40B4-BE49-F238E27FC236}">
                <a16:creationId xmlns:a16="http://schemas.microsoft.com/office/drawing/2014/main" id="{7048FB88-5778-4A03-AD57-DF35DC1E8E3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grpSp>
        <p:nvGrpSpPr>
          <p:cNvPr id="56" name="Confidential"/>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18" name="Text Placeholder 2">
            <a:extLst>
              <a:ext uri="{FF2B5EF4-FFF2-40B4-BE49-F238E27FC236}">
                <a16:creationId xmlns:a16="http://schemas.microsoft.com/office/drawing/2014/main" id="{31A93502-8C63-400E-A1C4-EEDA0C0DA4BD}"/>
              </a:ext>
            </a:extLst>
          </p:cNvPr>
          <p:cNvSpPr>
            <a:spLocks noGrp="1"/>
          </p:cNvSpPr>
          <p:nvPr>
            <p:ph type="body" sz="quarter" idx="12" hasCustomPrompt="1"/>
          </p:nvPr>
        </p:nvSpPr>
        <p:spPr>
          <a:xfrm>
            <a:off x="658800" y="5583600"/>
            <a:ext cx="5256000" cy="294302"/>
          </a:xfrm>
        </p:spPr>
        <p:txBody>
          <a:bodyPr wrap="none"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add date</a:t>
            </a:r>
          </a:p>
        </p:txBody>
      </p:sp>
      <p:sp>
        <p:nvSpPr>
          <p:cNvPr id="16" name="Subtitle 2">
            <a:extLst>
              <a:ext uri="{FF2B5EF4-FFF2-40B4-BE49-F238E27FC236}">
                <a16:creationId xmlns:a16="http://schemas.microsoft.com/office/drawing/2014/main" id="{EF8E7523-A00E-407A-913C-45E2F1A70617}"/>
              </a:ext>
            </a:extLst>
          </p:cNvPr>
          <p:cNvSpPr>
            <a:spLocks noGrp="1"/>
          </p:cNvSpPr>
          <p:nvPr>
            <p:ph type="subTitle" idx="1" hasCustomPrompt="1"/>
          </p:nvPr>
        </p:nvSpPr>
        <p:spPr bwMode="gray">
          <a:xfrm>
            <a:off x="658800" y="5277600"/>
            <a:ext cx="5256000" cy="294302"/>
          </a:xfrm>
        </p:spPr>
        <p:txBody>
          <a:bodyPr wrap="none"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7" name="Text Placeholder 6">
            <a:extLst>
              <a:ext uri="{FF2B5EF4-FFF2-40B4-BE49-F238E27FC236}">
                <a16:creationId xmlns:a16="http://schemas.microsoft.com/office/drawing/2014/main" id="{94157F79-315F-44DE-A12C-D9E5A3767D63}"/>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15" name="Title 1">
            <a:extLst>
              <a:ext uri="{FF2B5EF4-FFF2-40B4-BE49-F238E27FC236}">
                <a16:creationId xmlns:a16="http://schemas.microsoft.com/office/drawing/2014/main" id="{FB66016B-0337-48AD-9FB8-3ADE7AC6E87B}"/>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5" name="Project Placeholder">
            <a:extLst>
              <a:ext uri="{FF2B5EF4-FFF2-40B4-BE49-F238E27FC236}">
                <a16:creationId xmlns:a16="http://schemas.microsoft.com/office/drawing/2014/main" id="{44B18234-54BA-46FF-9EAC-032FC38EC41C}"/>
              </a:ext>
            </a:extLst>
          </p:cNvPr>
          <p:cNvSpPr>
            <a:spLocks noGrp="1" noChangeAspect="1"/>
          </p:cNvSpPr>
          <p:nvPr>
            <p:ph type="pic" sz="quarter" idx="16" hasCustomPrompt="1"/>
          </p:nvPr>
        </p:nvSpPr>
        <p:spPr>
          <a:xfrm>
            <a:off x="658798" y="5896308"/>
            <a:ext cx="3857455"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9" name="TextBox 18">
            <a:extLst>
              <a:ext uri="{FF2B5EF4-FFF2-40B4-BE49-F238E27FC236}">
                <a16:creationId xmlns:a16="http://schemas.microsoft.com/office/drawing/2014/main" id="{BA4E0B8E-6BE9-416D-B911-912E50333F27}"/>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2581113217"/>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full picture confidential">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86FEC7-4848-4673-A9C4-5B2F4BF62633}"/>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grpSp>
        <p:nvGrpSpPr>
          <p:cNvPr id="23" name="Group 22">
            <a:extLst>
              <a:ext uri="{FF2B5EF4-FFF2-40B4-BE49-F238E27FC236}">
                <a16:creationId xmlns:a16="http://schemas.microsoft.com/office/drawing/2014/main" id="{FDADF138-7C24-4C0D-B684-AF614FA3BF9B}"/>
              </a:ext>
            </a:extLst>
          </p:cNvPr>
          <p:cNvGrpSpPr/>
          <p:nvPr userDrawn="1"/>
        </p:nvGrpSpPr>
        <p:grpSpPr>
          <a:xfrm>
            <a:off x="-435429" y="5878278"/>
            <a:ext cx="290286" cy="979713"/>
            <a:chOff x="-435429" y="5878278"/>
            <a:chExt cx="290286" cy="979713"/>
          </a:xfrm>
        </p:grpSpPr>
        <p:cxnSp>
          <p:nvCxnSpPr>
            <p:cNvPr id="24" name="Straight Connector 23">
              <a:extLst>
                <a:ext uri="{FF2B5EF4-FFF2-40B4-BE49-F238E27FC236}">
                  <a16:creationId xmlns:a16="http://schemas.microsoft.com/office/drawing/2014/main" id="{879E898A-2066-4366-95E3-5DD9BB3FCF23}"/>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D5E4A7-D69F-4A1C-84B6-01182918AD2F}"/>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3D2BCD13-0B5C-4CE8-9033-79C163DDE18F}"/>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A3BA10-8A9F-4918-A071-10F75A27DE02}"/>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8" name="ING logo">
            <a:extLst>
              <a:ext uri="{FF2B5EF4-FFF2-40B4-BE49-F238E27FC236}">
                <a16:creationId xmlns:a16="http://schemas.microsoft.com/office/drawing/2014/main" id="{013C07AC-DFFD-4358-9B2B-29F8684654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grpSp>
        <p:nvGrpSpPr>
          <p:cNvPr id="45" name="Confidential"/>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20" name="Text Placeholder 2">
            <a:extLst>
              <a:ext uri="{FF2B5EF4-FFF2-40B4-BE49-F238E27FC236}">
                <a16:creationId xmlns:a16="http://schemas.microsoft.com/office/drawing/2014/main" id="{465FDFAE-9371-42DC-80CE-6212FDA9A2C9}"/>
              </a:ext>
            </a:extLst>
          </p:cNvPr>
          <p:cNvSpPr>
            <a:spLocks noGrp="1"/>
          </p:cNvSpPr>
          <p:nvPr>
            <p:ph type="body" sz="quarter" idx="14" hasCustomPrompt="1"/>
          </p:nvPr>
        </p:nvSpPr>
        <p:spPr>
          <a:xfrm>
            <a:off x="658800" y="5583600"/>
            <a:ext cx="5256000" cy="294302"/>
          </a:xfrm>
        </p:spPr>
        <p:txBody>
          <a:bodyPr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add date</a:t>
            </a:r>
          </a:p>
        </p:txBody>
      </p:sp>
      <p:sp>
        <p:nvSpPr>
          <p:cNvPr id="17" name="Subtitle 2">
            <a:extLst>
              <a:ext uri="{FF2B5EF4-FFF2-40B4-BE49-F238E27FC236}">
                <a16:creationId xmlns:a16="http://schemas.microsoft.com/office/drawing/2014/main" id="{1A0CD90A-7939-4751-928D-CD5CBB22EE4B}"/>
              </a:ext>
            </a:extLst>
          </p:cNvPr>
          <p:cNvSpPr>
            <a:spLocks noGrp="1"/>
          </p:cNvSpPr>
          <p:nvPr>
            <p:ph type="subTitle" idx="1" hasCustomPrompt="1"/>
          </p:nvPr>
        </p:nvSpPr>
        <p:spPr bwMode="gray">
          <a:xfrm>
            <a:off x="658800" y="5277600"/>
            <a:ext cx="5256000" cy="294302"/>
          </a:xfrm>
        </p:spPr>
        <p:txBody>
          <a:bodyPr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and/or author</a:t>
            </a:r>
          </a:p>
        </p:txBody>
      </p:sp>
      <p:sp>
        <p:nvSpPr>
          <p:cNvPr id="19" name="Text Placeholder 6">
            <a:extLst>
              <a:ext uri="{FF2B5EF4-FFF2-40B4-BE49-F238E27FC236}">
                <a16:creationId xmlns:a16="http://schemas.microsoft.com/office/drawing/2014/main" id="{30766271-113F-4C5F-BEA9-2B8D1F8FE10E}"/>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pPr lvl="0"/>
            <a:r>
              <a:rPr lang="en-GB" noProof="0" dirty="0"/>
              <a:t>Click to add (sub)title</a:t>
            </a:r>
          </a:p>
        </p:txBody>
      </p:sp>
      <p:sp>
        <p:nvSpPr>
          <p:cNvPr id="16" name="Title 1">
            <a:extLst>
              <a:ext uri="{FF2B5EF4-FFF2-40B4-BE49-F238E27FC236}">
                <a16:creationId xmlns:a16="http://schemas.microsoft.com/office/drawing/2014/main" id="{E34099AA-6604-4254-ACD4-37B7B8373FAA}"/>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t>
            </a:r>
            <a:r>
              <a:rPr lang="en-GB" noProof="0"/>
              <a:t>add title</a:t>
            </a:r>
            <a:endParaRPr lang="en-GB" noProof="0" dirty="0"/>
          </a:p>
        </p:txBody>
      </p:sp>
      <p:sp>
        <p:nvSpPr>
          <p:cNvPr id="29" name="Project Placeholder">
            <a:extLst>
              <a:ext uri="{FF2B5EF4-FFF2-40B4-BE49-F238E27FC236}">
                <a16:creationId xmlns:a16="http://schemas.microsoft.com/office/drawing/2014/main" id="{026A36CF-1C2C-48FA-9AF7-65727F8826F0}"/>
              </a:ext>
            </a:extLst>
          </p:cNvPr>
          <p:cNvSpPr>
            <a:spLocks noGrp="1" noChangeAspect="1"/>
          </p:cNvSpPr>
          <p:nvPr>
            <p:ph type="pic" sz="quarter" idx="16" hasCustomPrompt="1"/>
          </p:nvPr>
        </p:nvSpPr>
        <p:spPr>
          <a:xfrm>
            <a:off x="658797" y="5896309"/>
            <a:ext cx="3857399" cy="961677"/>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8" name="TextBox 17">
            <a:extLst>
              <a:ext uri="{FF2B5EF4-FFF2-40B4-BE49-F238E27FC236}">
                <a16:creationId xmlns:a16="http://schemas.microsoft.com/office/drawing/2014/main" id="{D689C158-114A-4690-B8A2-D0BCDDA501DB}"/>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4133833069"/>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6.svg"/><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8.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4.svg"/><Relationship Id="rId40" Type="http://schemas.openxmlformats.org/officeDocument/2006/relationships/image" Target="../media/image7.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sv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38"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9" Type="http://schemas.openxmlformats.org/officeDocument/2006/relationships/image" Target="../media/image6.svg"/><Relationship Id="rId21" Type="http://schemas.openxmlformats.org/officeDocument/2006/relationships/slideLayout" Target="../slideLayouts/slideLayout53.xml"/><Relationship Id="rId34" Type="http://schemas.openxmlformats.org/officeDocument/2006/relationships/image" Target="../media/image1.png"/><Relationship Id="rId7" Type="http://schemas.openxmlformats.org/officeDocument/2006/relationships/slideLayout" Target="../slideLayouts/slideLayout3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41" Type="http://schemas.openxmlformats.org/officeDocument/2006/relationships/image" Target="../media/image8.svg"/><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37" Type="http://schemas.openxmlformats.org/officeDocument/2006/relationships/image" Target="../media/image4.svg"/><Relationship Id="rId40" Type="http://schemas.openxmlformats.org/officeDocument/2006/relationships/image" Target="../media/image7.png"/><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36" Type="http://schemas.openxmlformats.org/officeDocument/2006/relationships/image" Target="../media/image3.png"/><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35" Type="http://schemas.openxmlformats.org/officeDocument/2006/relationships/image" Target="../media/image2.svg"/><Relationship Id="rId8" Type="http://schemas.openxmlformats.org/officeDocument/2006/relationships/slideLayout" Target="../slideLayouts/slideLayout40.xml"/><Relationship Id="rId3" Type="http://schemas.openxmlformats.org/officeDocument/2006/relationships/slideLayout" Target="../slideLayouts/slideLayout35.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38"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876" name="Scale panel">
            <a:extLst>
              <a:ext uri="{FF2B5EF4-FFF2-40B4-BE49-F238E27FC236}">
                <a16:creationId xmlns:a16="http://schemas.microsoft.com/office/drawing/2014/main" id="{7D99C099-15B5-4131-8313-8D2176B4F5F3}"/>
              </a:ext>
            </a:extLst>
          </p:cNvPr>
          <p:cNvSpPr>
            <a:spLocks noChangeArrowheads="1"/>
          </p:cNvSpPr>
          <p:nvPr userDrawn="1"/>
        </p:nvSpPr>
        <p:spPr bwMode="gray">
          <a:xfrm>
            <a:off x="-2368598" y="-435426"/>
            <a:ext cx="16929187" cy="7728851"/>
          </a:xfrm>
          <a:prstGeom prst="rect">
            <a:avLst/>
          </a:prstGeom>
          <a:solidFill>
            <a:srgbClr val="FFFFFF">
              <a:alpha val="0"/>
            </a:srgbClr>
          </a:solidFill>
          <a:ln>
            <a:noFill/>
          </a:ln>
          <a:effectLst/>
        </p:spPr>
        <p:txBody>
          <a:bodyPr wrap="square" lIns="180000" tIns="180000" rIns="180000" bIns="180000" anchor="ctr">
            <a:noAutofit/>
          </a:bodyPr>
          <a:lstStyle/>
          <a:p>
            <a:endParaRPr lang="en-GB" sz="1000" dirty="0"/>
          </a:p>
        </p:txBody>
      </p:sp>
      <p:grpSp>
        <p:nvGrpSpPr>
          <p:cNvPr id="268" name="Master Grid" hidden="1">
            <a:extLst>
              <a:ext uri="{FF2B5EF4-FFF2-40B4-BE49-F238E27FC236}">
                <a16:creationId xmlns:a16="http://schemas.microsoft.com/office/drawing/2014/main" id="{D42BA328-ECEA-4217-9F3F-D0202D59CA05}"/>
              </a:ext>
            </a:extLst>
          </p:cNvPr>
          <p:cNvGrpSpPr/>
          <p:nvPr userDrawn="1"/>
        </p:nvGrpSpPr>
        <p:grpSpPr>
          <a:xfrm>
            <a:off x="0" y="0"/>
            <a:ext cx="12192018" cy="6858000"/>
            <a:chOff x="152391" y="152400"/>
            <a:chExt cx="12192018" cy="6858000"/>
          </a:xfrm>
        </p:grpSpPr>
        <p:grpSp>
          <p:nvGrpSpPr>
            <p:cNvPr id="396" name="GRID">
              <a:extLst>
                <a:ext uri="{FF2B5EF4-FFF2-40B4-BE49-F238E27FC236}">
                  <a16:creationId xmlns:a16="http://schemas.microsoft.com/office/drawing/2014/main" id="{D7354782-E49A-4699-9B7B-4355C8BEEA02}"/>
                </a:ext>
              </a:extLst>
            </p:cNvPr>
            <p:cNvGrpSpPr/>
            <p:nvPr/>
          </p:nvGrpSpPr>
          <p:grpSpPr>
            <a:xfrm>
              <a:off x="152391" y="152400"/>
              <a:ext cx="12192018" cy="6858000"/>
              <a:chOff x="-1" y="0"/>
              <a:chExt cx="12192018" cy="6858000"/>
            </a:xfrm>
          </p:grpSpPr>
          <p:grpSp>
            <p:nvGrpSpPr>
              <p:cNvPr id="455" name="Group 454">
                <a:extLst>
                  <a:ext uri="{FF2B5EF4-FFF2-40B4-BE49-F238E27FC236}">
                    <a16:creationId xmlns:a16="http://schemas.microsoft.com/office/drawing/2014/main" id="{E22339AD-B53F-4786-BDB6-A89FE50DB2A6}"/>
                  </a:ext>
                </a:extLst>
              </p:cNvPr>
              <p:cNvGrpSpPr/>
              <p:nvPr/>
            </p:nvGrpSpPr>
            <p:grpSpPr>
              <a:xfrm>
                <a:off x="0" y="0"/>
                <a:ext cx="12192017" cy="6858000"/>
                <a:chOff x="0" y="0"/>
                <a:chExt cx="12192017" cy="6858000"/>
              </a:xfrm>
            </p:grpSpPr>
            <p:cxnSp>
              <p:nvCxnSpPr>
                <p:cNvPr id="479" name="Straight Connector 478">
                  <a:extLst>
                    <a:ext uri="{FF2B5EF4-FFF2-40B4-BE49-F238E27FC236}">
                      <a16:creationId xmlns:a16="http://schemas.microsoft.com/office/drawing/2014/main" id="{57B30F03-8C9D-4CD8-9D83-8DC8450A16C1}"/>
                    </a:ext>
                  </a:extLst>
                </p:cNvPr>
                <p:cNvCxnSpPr/>
                <p:nvPr/>
              </p:nvCxnSpPr>
              <p:spPr>
                <a:xfrm>
                  <a:off x="32951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BF6938D-A300-4D5C-8E4F-4FBFF9880310}"/>
                    </a:ext>
                  </a:extLst>
                </p:cNvPr>
                <p:cNvCxnSpPr/>
                <p:nvPr/>
              </p:nvCxnSpPr>
              <p:spPr>
                <a:xfrm>
                  <a:off x="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C368DAC-ED72-418B-BB58-22A9EBABC287}"/>
                    </a:ext>
                  </a:extLst>
                </p:cNvPr>
                <p:cNvCxnSpPr/>
                <p:nvPr/>
              </p:nvCxnSpPr>
              <p:spPr>
                <a:xfrm>
                  <a:off x="98854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EC1711E-ABCA-4911-8DBD-2875A8456EF4}"/>
                    </a:ext>
                  </a:extLst>
                </p:cNvPr>
                <p:cNvCxnSpPr/>
                <p:nvPr/>
              </p:nvCxnSpPr>
              <p:spPr>
                <a:xfrm>
                  <a:off x="65902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9290615-FFDF-4C1B-9930-59588ADCE1D0}"/>
                    </a:ext>
                  </a:extLst>
                </p:cNvPr>
                <p:cNvCxnSpPr/>
                <p:nvPr/>
              </p:nvCxnSpPr>
              <p:spPr>
                <a:xfrm>
                  <a:off x="164757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087D6E6A-FBCD-44B7-811F-E440101FA6B3}"/>
                    </a:ext>
                  </a:extLst>
                </p:cNvPr>
                <p:cNvCxnSpPr/>
                <p:nvPr/>
              </p:nvCxnSpPr>
              <p:spPr>
                <a:xfrm>
                  <a:off x="131805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C7EE4D9C-5972-4F11-AD88-CDE4D2D4A05E}"/>
                    </a:ext>
                  </a:extLst>
                </p:cNvPr>
                <p:cNvCxnSpPr/>
                <p:nvPr/>
              </p:nvCxnSpPr>
              <p:spPr>
                <a:xfrm>
                  <a:off x="230659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1D02A60-D36A-429F-8D81-D08F3EF38993}"/>
                    </a:ext>
                  </a:extLst>
                </p:cNvPr>
                <p:cNvCxnSpPr/>
                <p:nvPr/>
              </p:nvCxnSpPr>
              <p:spPr>
                <a:xfrm>
                  <a:off x="197708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88E78551-A749-4A2E-8477-CABB2C2782EC}"/>
                    </a:ext>
                  </a:extLst>
                </p:cNvPr>
                <p:cNvCxnSpPr/>
                <p:nvPr/>
              </p:nvCxnSpPr>
              <p:spPr>
                <a:xfrm>
                  <a:off x="296562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FBD58499-8938-44E0-8520-DDE63A4C4496}"/>
                    </a:ext>
                  </a:extLst>
                </p:cNvPr>
                <p:cNvCxnSpPr/>
                <p:nvPr/>
              </p:nvCxnSpPr>
              <p:spPr>
                <a:xfrm>
                  <a:off x="263611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C923EA8-C256-4634-8339-7DB6BA413CD2}"/>
                    </a:ext>
                  </a:extLst>
                </p:cNvPr>
                <p:cNvCxnSpPr/>
                <p:nvPr/>
              </p:nvCxnSpPr>
              <p:spPr>
                <a:xfrm>
                  <a:off x="362465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BABF286-6674-4701-B1E9-263284795AB3}"/>
                    </a:ext>
                  </a:extLst>
                </p:cNvPr>
                <p:cNvCxnSpPr/>
                <p:nvPr/>
              </p:nvCxnSpPr>
              <p:spPr>
                <a:xfrm>
                  <a:off x="329514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99FB23A9-E6D7-43CC-A0D5-725192604B3D}"/>
                    </a:ext>
                  </a:extLst>
                </p:cNvPr>
                <p:cNvCxnSpPr/>
                <p:nvPr/>
              </p:nvCxnSpPr>
              <p:spPr>
                <a:xfrm>
                  <a:off x="428368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23FDEA7-2269-4F06-8F07-260EE77295DF}"/>
                    </a:ext>
                  </a:extLst>
                </p:cNvPr>
                <p:cNvCxnSpPr/>
                <p:nvPr/>
              </p:nvCxnSpPr>
              <p:spPr>
                <a:xfrm>
                  <a:off x="395416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E8A88CA9-B891-491E-95C8-1C4D7ACDAA96}"/>
                    </a:ext>
                  </a:extLst>
                </p:cNvPr>
                <p:cNvCxnSpPr/>
                <p:nvPr/>
              </p:nvCxnSpPr>
              <p:spPr>
                <a:xfrm>
                  <a:off x="494271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C6C7A0C6-4EAC-4FEF-85DD-F06A1AACCCD9}"/>
                    </a:ext>
                  </a:extLst>
                </p:cNvPr>
                <p:cNvCxnSpPr/>
                <p:nvPr/>
              </p:nvCxnSpPr>
              <p:spPr>
                <a:xfrm>
                  <a:off x="461319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BC387629-3884-4ADF-98D9-B40527E1A937}"/>
                    </a:ext>
                  </a:extLst>
                </p:cNvPr>
                <p:cNvCxnSpPr/>
                <p:nvPr/>
              </p:nvCxnSpPr>
              <p:spPr>
                <a:xfrm>
                  <a:off x="560173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C1FB6E3-5983-42E2-B487-B2A550667A58}"/>
                    </a:ext>
                  </a:extLst>
                </p:cNvPr>
                <p:cNvCxnSpPr/>
                <p:nvPr/>
              </p:nvCxnSpPr>
              <p:spPr>
                <a:xfrm>
                  <a:off x="527222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BE47B01B-846E-438F-95BE-84D5D1A6988B}"/>
                    </a:ext>
                  </a:extLst>
                </p:cNvPr>
                <p:cNvCxnSpPr/>
                <p:nvPr/>
              </p:nvCxnSpPr>
              <p:spPr>
                <a:xfrm>
                  <a:off x="626076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DAAA516D-477A-4244-8BF2-30CB948742FB}"/>
                    </a:ext>
                  </a:extLst>
                </p:cNvPr>
                <p:cNvCxnSpPr/>
                <p:nvPr/>
              </p:nvCxnSpPr>
              <p:spPr>
                <a:xfrm>
                  <a:off x="593125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1B7D312D-F4D1-4D37-9DD6-637968C596A3}"/>
                    </a:ext>
                  </a:extLst>
                </p:cNvPr>
                <p:cNvCxnSpPr/>
                <p:nvPr/>
              </p:nvCxnSpPr>
              <p:spPr>
                <a:xfrm>
                  <a:off x="691979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F0831B2C-01F0-4C7A-BA32-9CB020598BF8}"/>
                    </a:ext>
                  </a:extLst>
                </p:cNvPr>
                <p:cNvCxnSpPr/>
                <p:nvPr/>
              </p:nvCxnSpPr>
              <p:spPr>
                <a:xfrm>
                  <a:off x="659028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5FA4CBA0-89DA-4E51-8503-D9D34E32D744}"/>
                    </a:ext>
                  </a:extLst>
                </p:cNvPr>
                <p:cNvCxnSpPr/>
                <p:nvPr/>
              </p:nvCxnSpPr>
              <p:spPr>
                <a:xfrm>
                  <a:off x="757882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D24F47CE-2594-44BF-B7AB-D72724CDF156}"/>
                    </a:ext>
                  </a:extLst>
                </p:cNvPr>
                <p:cNvCxnSpPr/>
                <p:nvPr/>
              </p:nvCxnSpPr>
              <p:spPr>
                <a:xfrm>
                  <a:off x="724930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88568FF-7259-4F57-B421-DD1BF280A590}"/>
                    </a:ext>
                  </a:extLst>
                </p:cNvPr>
                <p:cNvCxnSpPr/>
                <p:nvPr/>
              </p:nvCxnSpPr>
              <p:spPr>
                <a:xfrm>
                  <a:off x="823785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EB6004BB-45E2-44DE-9D6C-1EA1B31F75E8}"/>
                    </a:ext>
                  </a:extLst>
                </p:cNvPr>
                <p:cNvCxnSpPr/>
                <p:nvPr/>
              </p:nvCxnSpPr>
              <p:spPr>
                <a:xfrm>
                  <a:off x="790833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C72E3C8-520C-497F-A4D5-DCF44D12CD80}"/>
                    </a:ext>
                  </a:extLst>
                </p:cNvPr>
                <p:cNvCxnSpPr/>
                <p:nvPr/>
              </p:nvCxnSpPr>
              <p:spPr>
                <a:xfrm>
                  <a:off x="889687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B720938-127D-49F5-97AF-562D32A74600}"/>
                    </a:ext>
                  </a:extLst>
                </p:cNvPr>
                <p:cNvCxnSpPr/>
                <p:nvPr/>
              </p:nvCxnSpPr>
              <p:spPr>
                <a:xfrm>
                  <a:off x="856736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852789AE-4FBE-467B-B00B-8D948D856D4C}"/>
                    </a:ext>
                  </a:extLst>
                </p:cNvPr>
                <p:cNvCxnSpPr/>
                <p:nvPr/>
              </p:nvCxnSpPr>
              <p:spPr>
                <a:xfrm>
                  <a:off x="955590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FCDC861B-1131-4468-B891-4639874C33C1}"/>
                    </a:ext>
                  </a:extLst>
                </p:cNvPr>
                <p:cNvCxnSpPr/>
                <p:nvPr/>
              </p:nvCxnSpPr>
              <p:spPr>
                <a:xfrm>
                  <a:off x="922639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112DEAC-80A0-4F90-81EC-4D87F645E76D}"/>
                    </a:ext>
                  </a:extLst>
                </p:cNvPr>
                <p:cNvCxnSpPr/>
                <p:nvPr/>
              </p:nvCxnSpPr>
              <p:spPr>
                <a:xfrm>
                  <a:off x="1021493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8A83F6CC-CFBB-4012-B5AB-3DBB9C000E43}"/>
                    </a:ext>
                  </a:extLst>
                </p:cNvPr>
                <p:cNvCxnSpPr/>
                <p:nvPr/>
              </p:nvCxnSpPr>
              <p:spPr>
                <a:xfrm>
                  <a:off x="988542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086FB9D-BDC7-4EB6-B7F8-9727B0084ACC}"/>
                    </a:ext>
                  </a:extLst>
                </p:cNvPr>
                <p:cNvCxnSpPr/>
                <p:nvPr/>
              </p:nvCxnSpPr>
              <p:spPr>
                <a:xfrm>
                  <a:off x="1087396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C745221B-E8F8-4CB2-8FCD-AE0FE353C32A}"/>
                    </a:ext>
                  </a:extLst>
                </p:cNvPr>
                <p:cNvCxnSpPr/>
                <p:nvPr/>
              </p:nvCxnSpPr>
              <p:spPr>
                <a:xfrm>
                  <a:off x="1054444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5094AAE4-01E5-4C6E-81F6-3A5C0DA6FC6A}"/>
                    </a:ext>
                  </a:extLst>
                </p:cNvPr>
                <p:cNvCxnSpPr/>
                <p:nvPr/>
              </p:nvCxnSpPr>
              <p:spPr>
                <a:xfrm>
                  <a:off x="1153299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28AFAE-A6AC-4CD7-BDA2-17857F962AB2}"/>
                    </a:ext>
                  </a:extLst>
                </p:cNvPr>
                <p:cNvCxnSpPr/>
                <p:nvPr/>
              </p:nvCxnSpPr>
              <p:spPr>
                <a:xfrm>
                  <a:off x="1120347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5F6B84C4-9796-4319-B3A5-7807A33D0C19}"/>
                    </a:ext>
                  </a:extLst>
                </p:cNvPr>
                <p:cNvCxnSpPr/>
                <p:nvPr/>
              </p:nvCxnSpPr>
              <p:spPr>
                <a:xfrm>
                  <a:off x="12192017"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4BC46D6-8B78-452A-85E9-056E038007FC}"/>
                    </a:ext>
                  </a:extLst>
                </p:cNvPr>
                <p:cNvCxnSpPr/>
                <p:nvPr/>
              </p:nvCxnSpPr>
              <p:spPr>
                <a:xfrm>
                  <a:off x="1186250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227661DF-0032-42D4-848A-1DF956BA62EE}"/>
                  </a:ext>
                </a:extLst>
              </p:cNvPr>
              <p:cNvGrpSpPr/>
              <p:nvPr/>
            </p:nvGrpSpPr>
            <p:grpSpPr>
              <a:xfrm>
                <a:off x="-1" y="0"/>
                <a:ext cx="12191993" cy="6857991"/>
                <a:chOff x="0" y="0"/>
                <a:chExt cx="290286" cy="6857991"/>
              </a:xfrm>
            </p:grpSpPr>
            <p:cxnSp>
              <p:nvCxnSpPr>
                <p:cNvPr id="457" name="Straight Connector 456">
                  <a:extLst>
                    <a:ext uri="{FF2B5EF4-FFF2-40B4-BE49-F238E27FC236}">
                      <a16:creationId xmlns:a16="http://schemas.microsoft.com/office/drawing/2014/main" id="{A8B104F2-1FE8-4D63-B92B-36A1B724A029}"/>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DE01FDE6-42EE-47DE-A4B5-3566FC6E0209}"/>
                    </a:ext>
                  </a:extLst>
                </p:cNvPr>
                <p:cNvCxnSpPr/>
                <p:nvPr/>
              </p:nvCxnSpPr>
              <p:spPr>
                <a:xfrm>
                  <a:off x="0" y="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8E20FD14-D0FA-43AC-95DB-3150872E1F3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028DF3B0-4034-45B4-A3E1-B0B55513AF6F}"/>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C67B68B-36B6-46CB-AF56-B2B821C00FAF}"/>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DE60AE33-3E26-48DF-B7AD-4C1629648BD3}"/>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49230077-BD1C-4346-9269-CE1185B4EC60}"/>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03416EBD-0E45-458C-9475-D1F38956C958}"/>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AD9E3C15-C229-48BA-83EF-B53E947B4C17}"/>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7108ABE6-2564-47F9-80A8-9647EEAB9EE3}"/>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31F5B969-81B8-4151-AA30-AB80C3D57C89}"/>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D0AC87BF-14F2-4A12-9B7F-08750A4DDC1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63C86CDC-0953-42F0-8DF7-1B70CE60A563}"/>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BCD5262D-4A74-4B84-84F0-2923CBB4ADC4}"/>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2397635-6E7F-42E1-9838-F7A4B2562AC5}"/>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C725B471-3E31-4D81-AD68-871863B5FFF8}"/>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4A732D9C-81BE-41A0-9553-5A9BAC5D4997}"/>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449D03A4-8841-4AB5-ACF6-D4CCD93B40C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3C358C4E-BEE4-438F-A5A7-D41B9CEC66DF}"/>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39A6CFE-5C25-41AE-9585-4B6B3A882D6C}"/>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0A11B869-E168-4FCB-8D8E-CAD61A31502C}"/>
                    </a:ext>
                  </a:extLst>
                </p:cNvPr>
                <p:cNvCxnSpPr/>
                <p:nvPr/>
              </p:nvCxnSpPr>
              <p:spPr>
                <a:xfrm>
                  <a:off x="0" y="685799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37D3411-FEB4-42A4-A4E6-53C82CAF12C1}"/>
                    </a:ext>
                  </a:extLst>
                </p:cNvPr>
                <p:cNvCxnSpPr/>
                <p:nvPr/>
              </p:nvCxnSpPr>
              <p:spPr>
                <a:xfrm>
                  <a:off x="0" y="653142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nvGrpSpPr>
            <p:cNvPr id="397" name="Group 396">
              <a:extLst>
                <a:ext uri="{FF2B5EF4-FFF2-40B4-BE49-F238E27FC236}">
                  <a16:creationId xmlns:a16="http://schemas.microsoft.com/office/drawing/2014/main" id="{F5F0C4C6-AF74-44DA-9406-3E7AED384149}"/>
                </a:ext>
              </a:extLst>
            </p:cNvPr>
            <p:cNvGrpSpPr/>
            <p:nvPr/>
          </p:nvGrpSpPr>
          <p:grpSpPr>
            <a:xfrm>
              <a:off x="481914" y="478968"/>
              <a:ext cx="11532990" cy="5878800"/>
              <a:chOff x="329514" y="326568"/>
              <a:chExt cx="11532990" cy="5878800"/>
            </a:xfrm>
          </p:grpSpPr>
          <p:grpSp>
            <p:nvGrpSpPr>
              <p:cNvPr id="398" name="Group 397">
                <a:extLst>
                  <a:ext uri="{FF2B5EF4-FFF2-40B4-BE49-F238E27FC236}">
                    <a16:creationId xmlns:a16="http://schemas.microsoft.com/office/drawing/2014/main" id="{959629C5-B76B-49DB-8665-BCCF0700AEA9}"/>
                  </a:ext>
                </a:extLst>
              </p:cNvPr>
              <p:cNvGrpSpPr/>
              <p:nvPr/>
            </p:nvGrpSpPr>
            <p:grpSpPr>
              <a:xfrm>
                <a:off x="329514" y="326568"/>
                <a:ext cx="11532990" cy="5878800"/>
                <a:chOff x="329514" y="7659249"/>
                <a:chExt cx="11532990" cy="290284"/>
              </a:xfrm>
            </p:grpSpPr>
            <p:cxnSp>
              <p:nvCxnSpPr>
                <p:cNvPr id="419" name="Straight Connector 418">
                  <a:extLst>
                    <a:ext uri="{FF2B5EF4-FFF2-40B4-BE49-F238E27FC236}">
                      <a16:creationId xmlns:a16="http://schemas.microsoft.com/office/drawing/2014/main" id="{02A9E9C8-12EF-4FD8-B59F-AD9AFA41F250}"/>
                    </a:ext>
                  </a:extLst>
                </p:cNvPr>
                <p:cNvCxnSpPr/>
                <p:nvPr/>
              </p:nvCxnSpPr>
              <p:spPr>
                <a:xfrm>
                  <a:off x="32951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89F3C64C-E468-4B31-B0E8-E457A553D7FF}"/>
                    </a:ext>
                  </a:extLst>
                </p:cNvPr>
                <p:cNvCxnSpPr/>
                <p:nvPr/>
              </p:nvCxnSpPr>
              <p:spPr>
                <a:xfrm>
                  <a:off x="98854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D3063DD-D920-4264-AC88-BA167696829E}"/>
                    </a:ext>
                  </a:extLst>
                </p:cNvPr>
                <p:cNvCxnSpPr/>
                <p:nvPr/>
              </p:nvCxnSpPr>
              <p:spPr>
                <a:xfrm>
                  <a:off x="65902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4D63840-5FEB-44F8-8D70-127D1369FFA3}"/>
                    </a:ext>
                  </a:extLst>
                </p:cNvPr>
                <p:cNvCxnSpPr/>
                <p:nvPr/>
              </p:nvCxnSpPr>
              <p:spPr>
                <a:xfrm>
                  <a:off x="164757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CBB9098-BD71-4673-A661-673C0DF5AA6F}"/>
                    </a:ext>
                  </a:extLst>
                </p:cNvPr>
                <p:cNvCxnSpPr/>
                <p:nvPr/>
              </p:nvCxnSpPr>
              <p:spPr>
                <a:xfrm>
                  <a:off x="131805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E6C7DA8-1FA1-44CA-BBB0-7D6022833D6E}"/>
                    </a:ext>
                  </a:extLst>
                </p:cNvPr>
                <p:cNvCxnSpPr/>
                <p:nvPr/>
              </p:nvCxnSpPr>
              <p:spPr>
                <a:xfrm>
                  <a:off x="230659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FC41C42-B367-483A-85C2-C14AD27777F4}"/>
                    </a:ext>
                  </a:extLst>
                </p:cNvPr>
                <p:cNvCxnSpPr/>
                <p:nvPr/>
              </p:nvCxnSpPr>
              <p:spPr>
                <a:xfrm>
                  <a:off x="197708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58DD47D-7968-4930-92AC-399D6F78B6DE}"/>
                    </a:ext>
                  </a:extLst>
                </p:cNvPr>
                <p:cNvCxnSpPr/>
                <p:nvPr/>
              </p:nvCxnSpPr>
              <p:spPr>
                <a:xfrm>
                  <a:off x="296562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535C280-03E8-4C3A-AD39-C8114747A35F}"/>
                    </a:ext>
                  </a:extLst>
                </p:cNvPr>
                <p:cNvCxnSpPr/>
                <p:nvPr/>
              </p:nvCxnSpPr>
              <p:spPr>
                <a:xfrm>
                  <a:off x="263611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D3D78D7-5C2E-4798-A67C-C267B0B1D939}"/>
                    </a:ext>
                  </a:extLst>
                </p:cNvPr>
                <p:cNvCxnSpPr/>
                <p:nvPr/>
              </p:nvCxnSpPr>
              <p:spPr>
                <a:xfrm>
                  <a:off x="362465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63B44B9-A70E-4BE5-9E17-9770183E6124}"/>
                    </a:ext>
                  </a:extLst>
                </p:cNvPr>
                <p:cNvCxnSpPr/>
                <p:nvPr/>
              </p:nvCxnSpPr>
              <p:spPr>
                <a:xfrm>
                  <a:off x="329514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8EDB83C-0A75-4145-B5C0-C0E3F8789DFC}"/>
                    </a:ext>
                  </a:extLst>
                </p:cNvPr>
                <p:cNvCxnSpPr/>
                <p:nvPr/>
              </p:nvCxnSpPr>
              <p:spPr>
                <a:xfrm>
                  <a:off x="428368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BBCC3B8A-B34D-4E0B-8347-DD64E2A84B3A}"/>
                    </a:ext>
                  </a:extLst>
                </p:cNvPr>
                <p:cNvCxnSpPr/>
                <p:nvPr/>
              </p:nvCxnSpPr>
              <p:spPr>
                <a:xfrm>
                  <a:off x="395416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AF00C96-4D66-4B1A-84AC-695270EC1949}"/>
                    </a:ext>
                  </a:extLst>
                </p:cNvPr>
                <p:cNvCxnSpPr/>
                <p:nvPr/>
              </p:nvCxnSpPr>
              <p:spPr>
                <a:xfrm>
                  <a:off x="494271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68119A2B-33F4-4F0D-829E-3830B2AA19B4}"/>
                    </a:ext>
                  </a:extLst>
                </p:cNvPr>
                <p:cNvCxnSpPr/>
                <p:nvPr/>
              </p:nvCxnSpPr>
              <p:spPr>
                <a:xfrm>
                  <a:off x="461319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BE044DB2-3DB7-4CAC-9CFD-9EB229E8EEFA}"/>
                    </a:ext>
                  </a:extLst>
                </p:cNvPr>
                <p:cNvCxnSpPr/>
                <p:nvPr/>
              </p:nvCxnSpPr>
              <p:spPr>
                <a:xfrm>
                  <a:off x="560173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662EB9E-F6CC-4767-B511-446BFF3310A5}"/>
                    </a:ext>
                  </a:extLst>
                </p:cNvPr>
                <p:cNvCxnSpPr/>
                <p:nvPr/>
              </p:nvCxnSpPr>
              <p:spPr>
                <a:xfrm>
                  <a:off x="527222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2FC8C6-80C9-42C3-8597-F06F99307F77}"/>
                    </a:ext>
                  </a:extLst>
                </p:cNvPr>
                <p:cNvCxnSpPr/>
                <p:nvPr/>
              </p:nvCxnSpPr>
              <p:spPr>
                <a:xfrm>
                  <a:off x="626076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0B16139-98C1-4AC9-881B-46A24931F232}"/>
                    </a:ext>
                  </a:extLst>
                </p:cNvPr>
                <p:cNvCxnSpPr/>
                <p:nvPr/>
              </p:nvCxnSpPr>
              <p:spPr>
                <a:xfrm>
                  <a:off x="593125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BE2C112-6430-4C7E-A8E2-C78E2AB2EA12}"/>
                    </a:ext>
                  </a:extLst>
                </p:cNvPr>
                <p:cNvCxnSpPr/>
                <p:nvPr/>
              </p:nvCxnSpPr>
              <p:spPr>
                <a:xfrm>
                  <a:off x="691979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26957DF-47ED-4D65-8800-F085ACCFE1FD}"/>
                    </a:ext>
                  </a:extLst>
                </p:cNvPr>
                <p:cNvCxnSpPr/>
                <p:nvPr/>
              </p:nvCxnSpPr>
              <p:spPr>
                <a:xfrm>
                  <a:off x="659028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F196261-542D-486A-9DF7-3BDA9086CB5E}"/>
                    </a:ext>
                  </a:extLst>
                </p:cNvPr>
                <p:cNvCxnSpPr/>
                <p:nvPr/>
              </p:nvCxnSpPr>
              <p:spPr>
                <a:xfrm>
                  <a:off x="757882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36C706F6-7F4F-430A-90EC-C0DC7DCE228B}"/>
                    </a:ext>
                  </a:extLst>
                </p:cNvPr>
                <p:cNvCxnSpPr/>
                <p:nvPr/>
              </p:nvCxnSpPr>
              <p:spPr>
                <a:xfrm>
                  <a:off x="724930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68683E7A-6DE0-456C-A371-DE6E051982F6}"/>
                    </a:ext>
                  </a:extLst>
                </p:cNvPr>
                <p:cNvCxnSpPr/>
                <p:nvPr/>
              </p:nvCxnSpPr>
              <p:spPr>
                <a:xfrm>
                  <a:off x="823785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16C0EFE9-00B1-4B1E-B245-DCA3630F08EF}"/>
                    </a:ext>
                  </a:extLst>
                </p:cNvPr>
                <p:cNvCxnSpPr/>
                <p:nvPr/>
              </p:nvCxnSpPr>
              <p:spPr>
                <a:xfrm>
                  <a:off x="790833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B9E321CF-F559-4D9F-A3B4-515E0F43B7A6}"/>
                    </a:ext>
                  </a:extLst>
                </p:cNvPr>
                <p:cNvCxnSpPr/>
                <p:nvPr/>
              </p:nvCxnSpPr>
              <p:spPr>
                <a:xfrm>
                  <a:off x="889687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A046096-6B41-4E77-B4B0-62D292EB04F7}"/>
                    </a:ext>
                  </a:extLst>
                </p:cNvPr>
                <p:cNvCxnSpPr/>
                <p:nvPr/>
              </p:nvCxnSpPr>
              <p:spPr>
                <a:xfrm>
                  <a:off x="856736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91DBEC2-AD48-44B7-99C8-BC05A0CFA508}"/>
                    </a:ext>
                  </a:extLst>
                </p:cNvPr>
                <p:cNvCxnSpPr/>
                <p:nvPr/>
              </p:nvCxnSpPr>
              <p:spPr>
                <a:xfrm>
                  <a:off x="955590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249704-D7A1-4294-B54F-533A95218730}"/>
                    </a:ext>
                  </a:extLst>
                </p:cNvPr>
                <p:cNvCxnSpPr/>
                <p:nvPr/>
              </p:nvCxnSpPr>
              <p:spPr>
                <a:xfrm>
                  <a:off x="922639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1248934-071C-42C7-B4CE-819AE60C2A10}"/>
                    </a:ext>
                  </a:extLst>
                </p:cNvPr>
                <p:cNvCxnSpPr/>
                <p:nvPr/>
              </p:nvCxnSpPr>
              <p:spPr>
                <a:xfrm>
                  <a:off x="1021493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992A428-8766-42AD-A492-CCEF2552BFE8}"/>
                    </a:ext>
                  </a:extLst>
                </p:cNvPr>
                <p:cNvCxnSpPr/>
                <p:nvPr/>
              </p:nvCxnSpPr>
              <p:spPr>
                <a:xfrm>
                  <a:off x="988542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A14CF3FB-E5AB-44B9-B5ED-D8A18177C53D}"/>
                    </a:ext>
                  </a:extLst>
                </p:cNvPr>
                <p:cNvCxnSpPr/>
                <p:nvPr/>
              </p:nvCxnSpPr>
              <p:spPr>
                <a:xfrm>
                  <a:off x="1087396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4DAF4BB5-AE87-4E23-89D7-5217AE443338}"/>
                    </a:ext>
                  </a:extLst>
                </p:cNvPr>
                <p:cNvCxnSpPr/>
                <p:nvPr/>
              </p:nvCxnSpPr>
              <p:spPr>
                <a:xfrm>
                  <a:off x="1054444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042475F-8DDF-4B12-89F2-CAE2752D1D86}"/>
                    </a:ext>
                  </a:extLst>
                </p:cNvPr>
                <p:cNvCxnSpPr/>
                <p:nvPr/>
              </p:nvCxnSpPr>
              <p:spPr>
                <a:xfrm>
                  <a:off x="1153299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64BE6EB-ED6F-4DBE-9783-C84E6F7865A4}"/>
                    </a:ext>
                  </a:extLst>
                </p:cNvPr>
                <p:cNvCxnSpPr/>
                <p:nvPr/>
              </p:nvCxnSpPr>
              <p:spPr>
                <a:xfrm>
                  <a:off x="1120347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08B729EE-88A3-48DB-BD13-99712E7729A5}"/>
                    </a:ext>
                  </a:extLst>
                </p:cNvPr>
                <p:cNvCxnSpPr/>
                <p:nvPr/>
              </p:nvCxnSpPr>
              <p:spPr>
                <a:xfrm>
                  <a:off x="1186250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399" name="Group 398">
                <a:extLst>
                  <a:ext uri="{FF2B5EF4-FFF2-40B4-BE49-F238E27FC236}">
                    <a16:creationId xmlns:a16="http://schemas.microsoft.com/office/drawing/2014/main" id="{65C56642-1A38-44FE-A60F-896552CF671B}"/>
                  </a:ext>
                </a:extLst>
              </p:cNvPr>
              <p:cNvGrpSpPr/>
              <p:nvPr/>
            </p:nvGrpSpPr>
            <p:grpSpPr>
              <a:xfrm>
                <a:off x="329514" y="326571"/>
                <a:ext cx="11532972" cy="5878278"/>
                <a:chOff x="0" y="326571"/>
                <a:chExt cx="290286" cy="5878278"/>
              </a:xfrm>
            </p:grpSpPr>
            <p:cxnSp>
              <p:nvCxnSpPr>
                <p:cNvPr id="400" name="Straight Connector 399">
                  <a:extLst>
                    <a:ext uri="{FF2B5EF4-FFF2-40B4-BE49-F238E27FC236}">
                      <a16:creationId xmlns:a16="http://schemas.microsoft.com/office/drawing/2014/main" id="{2C9C3606-2AE4-4321-B0EC-ECF90B13BD0A}"/>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1A873C48-9220-4A4F-BC71-7CFC8A5B3C1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207E6F9-7395-41EB-81D5-45C05DBAA4B9}"/>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C8E4AA01-8939-4597-9530-FF1CC87186F9}"/>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88F81DE-648D-4C43-BD3E-66EEAE3DD217}"/>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579E8F3-5233-418C-AEC5-F75DC38ACDEF}"/>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8AF5C722-A59C-4548-A78C-2345421CFC5B}"/>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FF13D5CD-6DDC-4084-B2C7-FDF30A5CFA7D}"/>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7BC1EF2-4039-47AD-BD61-3AB0165C5F48}"/>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449BF3C1-748F-448A-BD0C-09206B9E5160}"/>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2D8A61B-9F96-4CCA-8C5F-F2946CB4AC2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43AA27A5-2ECA-4563-853C-8E000E0E219D}"/>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E237B36-493C-4D63-AE3D-2895039F2098}"/>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61F7156-CFDC-453A-8600-BFB0308C1EED}"/>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5D9B0D5-F782-4988-A201-54C8A8781601}"/>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7E95871F-98D2-45D8-839E-862CC3E19F06}"/>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9D3F01A2-DF4E-477F-ADD3-45C5320AC6A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CEFF40D-D627-4E9B-A0F1-99E0118F85CD}"/>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3DF13EE-50B3-421B-869D-C83D8FBFFBAE}"/>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grpSp>
        <p:nvGrpSpPr>
          <p:cNvPr id="30" name="Master Grid Edge">
            <a:extLst>
              <a:ext uri="{FF2B5EF4-FFF2-40B4-BE49-F238E27FC236}">
                <a16:creationId xmlns:a16="http://schemas.microsoft.com/office/drawing/2014/main" id="{41418BFA-A91B-4B61-9FA9-3B2768EF5BB6}"/>
              </a:ext>
            </a:extLst>
          </p:cNvPr>
          <p:cNvGrpSpPr/>
          <p:nvPr userDrawn="1"/>
        </p:nvGrpSpPr>
        <p:grpSpPr>
          <a:xfrm>
            <a:off x="-435429" y="-435426"/>
            <a:ext cx="13043121" cy="7728852"/>
            <a:chOff x="-435429" y="-435426"/>
            <a:chExt cx="13043121" cy="7728852"/>
          </a:xfrm>
        </p:grpSpPr>
        <p:grpSp>
          <p:nvGrpSpPr>
            <p:cNvPr id="28" name="Group 27">
              <a:extLst>
                <a:ext uri="{FF2B5EF4-FFF2-40B4-BE49-F238E27FC236}">
                  <a16:creationId xmlns:a16="http://schemas.microsoft.com/office/drawing/2014/main" id="{D6427D9B-3B8B-4C38-9C39-5EF7E502DBA0}"/>
                </a:ext>
              </a:extLst>
            </p:cNvPr>
            <p:cNvGrpSpPr/>
            <p:nvPr userDrawn="1"/>
          </p:nvGrpSpPr>
          <p:grpSpPr>
            <a:xfrm>
              <a:off x="-435429" y="-435426"/>
              <a:ext cx="13043121" cy="7728852"/>
              <a:chOff x="-435429" y="-435426"/>
              <a:chExt cx="13043121" cy="7728852"/>
            </a:xfrm>
          </p:grpSpPr>
          <p:cxnSp>
            <p:nvCxnSpPr>
              <p:cNvPr id="1372" name="Straight Connector 1371">
                <a:extLst>
                  <a:ext uri="{FF2B5EF4-FFF2-40B4-BE49-F238E27FC236}">
                    <a16:creationId xmlns:a16="http://schemas.microsoft.com/office/drawing/2014/main" id="{0D48C6F6-C67A-4B0B-B83C-83FFE41B7A91}"/>
                  </a:ext>
                </a:extLst>
              </p:cNvPr>
              <p:cNvCxnSpPr/>
              <p:nvPr userDrawn="1"/>
            </p:nvCxnSpPr>
            <p:spPr>
              <a:xfrm>
                <a:off x="-435429"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3" name="Straight Connector 1372">
                <a:extLst>
                  <a:ext uri="{FF2B5EF4-FFF2-40B4-BE49-F238E27FC236}">
                    <a16:creationId xmlns:a16="http://schemas.microsoft.com/office/drawing/2014/main" id="{8FE3C9B7-A179-4ABC-9EFA-E64C716A22AA}"/>
                  </a:ext>
                </a:extLst>
              </p:cNvPr>
              <p:cNvCxnSpPr/>
              <p:nvPr userDrawn="1"/>
            </p:nvCxnSpPr>
            <p:spPr>
              <a:xfrm>
                <a:off x="-435429"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4" name="Straight Connector 1373">
                <a:extLst>
                  <a:ext uri="{FF2B5EF4-FFF2-40B4-BE49-F238E27FC236}">
                    <a16:creationId xmlns:a16="http://schemas.microsoft.com/office/drawing/2014/main" id="{E2A92BC7-4BD2-46A9-8859-77DBDB17E323}"/>
                  </a:ext>
                </a:extLst>
              </p:cNvPr>
              <p:cNvCxnSpPr/>
              <p:nvPr userDrawn="1"/>
            </p:nvCxnSpPr>
            <p:spPr>
              <a:xfrm>
                <a:off x="-435429"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5" name="Straight Connector 1374">
                <a:extLst>
                  <a:ext uri="{FF2B5EF4-FFF2-40B4-BE49-F238E27FC236}">
                    <a16:creationId xmlns:a16="http://schemas.microsoft.com/office/drawing/2014/main" id="{4CA4EEE7-B75B-49B7-8459-BDC1C0DC2F21}"/>
                  </a:ext>
                </a:extLst>
              </p:cNvPr>
              <p:cNvCxnSpPr/>
              <p:nvPr userDrawn="1"/>
            </p:nvCxnSpPr>
            <p:spPr>
              <a:xfrm>
                <a:off x="-435429"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6" name="Straight Connector 1375">
                <a:extLst>
                  <a:ext uri="{FF2B5EF4-FFF2-40B4-BE49-F238E27FC236}">
                    <a16:creationId xmlns:a16="http://schemas.microsoft.com/office/drawing/2014/main" id="{5115D53E-92C1-4E8B-A0DC-15EA4127FA95}"/>
                  </a:ext>
                </a:extLst>
              </p:cNvPr>
              <p:cNvCxnSpPr/>
              <p:nvPr userDrawn="1"/>
            </p:nvCxnSpPr>
            <p:spPr>
              <a:xfrm>
                <a:off x="-435429"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A93C7B30-888B-4742-88C6-ECD3AB574BE0}"/>
                  </a:ext>
                </a:extLst>
              </p:cNvPr>
              <p:cNvCxnSpPr/>
              <p:nvPr userDrawn="1"/>
            </p:nvCxnSpPr>
            <p:spPr>
              <a:xfrm>
                <a:off x="-435429"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8" name="Straight Connector 1377">
                <a:extLst>
                  <a:ext uri="{FF2B5EF4-FFF2-40B4-BE49-F238E27FC236}">
                    <a16:creationId xmlns:a16="http://schemas.microsoft.com/office/drawing/2014/main" id="{3C9085B0-4123-496B-8745-1EC1EE0DB992}"/>
                  </a:ext>
                </a:extLst>
              </p:cNvPr>
              <p:cNvCxnSpPr/>
              <p:nvPr userDrawn="1"/>
            </p:nvCxnSpPr>
            <p:spPr>
              <a:xfrm>
                <a:off x="-435429"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9" name="Straight Connector 1378">
                <a:extLst>
                  <a:ext uri="{FF2B5EF4-FFF2-40B4-BE49-F238E27FC236}">
                    <a16:creationId xmlns:a16="http://schemas.microsoft.com/office/drawing/2014/main" id="{CAD4C804-2FB1-454C-B59B-07C4CF426D47}"/>
                  </a:ext>
                </a:extLst>
              </p:cNvPr>
              <p:cNvCxnSpPr/>
              <p:nvPr userDrawn="1"/>
            </p:nvCxnSpPr>
            <p:spPr>
              <a:xfrm>
                <a:off x="-435429"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0" name="Straight Connector 1379">
                <a:extLst>
                  <a:ext uri="{FF2B5EF4-FFF2-40B4-BE49-F238E27FC236}">
                    <a16:creationId xmlns:a16="http://schemas.microsoft.com/office/drawing/2014/main" id="{3D11F836-0FE4-4E95-96CE-104A2D76FE2B}"/>
                  </a:ext>
                </a:extLst>
              </p:cNvPr>
              <p:cNvCxnSpPr/>
              <p:nvPr userDrawn="1"/>
            </p:nvCxnSpPr>
            <p:spPr>
              <a:xfrm>
                <a:off x="-435429"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1" name="Straight Connector 1380">
                <a:extLst>
                  <a:ext uri="{FF2B5EF4-FFF2-40B4-BE49-F238E27FC236}">
                    <a16:creationId xmlns:a16="http://schemas.microsoft.com/office/drawing/2014/main" id="{C6967465-01D9-4715-8A57-A31C9DF8260F}"/>
                  </a:ext>
                </a:extLst>
              </p:cNvPr>
              <p:cNvCxnSpPr/>
              <p:nvPr userDrawn="1"/>
            </p:nvCxnSpPr>
            <p:spPr>
              <a:xfrm>
                <a:off x="-435429"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2" name="Straight Connector 1381">
                <a:extLst>
                  <a:ext uri="{FF2B5EF4-FFF2-40B4-BE49-F238E27FC236}">
                    <a16:creationId xmlns:a16="http://schemas.microsoft.com/office/drawing/2014/main" id="{3DDC8228-B10D-4D8E-9206-B28493C02FA0}"/>
                  </a:ext>
                </a:extLst>
              </p:cNvPr>
              <p:cNvCxnSpPr/>
              <p:nvPr userDrawn="1"/>
            </p:nvCxnSpPr>
            <p:spPr>
              <a:xfrm>
                <a:off x="-435429"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DC26D17E-F53E-47FE-841D-E40C315D6D8B}"/>
                  </a:ext>
                </a:extLst>
              </p:cNvPr>
              <p:cNvCxnSpPr/>
              <p:nvPr userDrawn="1"/>
            </p:nvCxnSpPr>
            <p:spPr>
              <a:xfrm>
                <a:off x="-435429"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B73DA299-4D72-49FC-BE54-93714874307A}"/>
                  </a:ext>
                </a:extLst>
              </p:cNvPr>
              <p:cNvCxnSpPr/>
              <p:nvPr userDrawn="1"/>
            </p:nvCxnSpPr>
            <p:spPr>
              <a:xfrm>
                <a:off x="-435429"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5" name="Straight Connector 1384">
                <a:extLst>
                  <a:ext uri="{FF2B5EF4-FFF2-40B4-BE49-F238E27FC236}">
                    <a16:creationId xmlns:a16="http://schemas.microsoft.com/office/drawing/2014/main" id="{17920ECC-BC43-4AF0-B255-2BA40C6F6CD7}"/>
                  </a:ext>
                </a:extLst>
              </p:cNvPr>
              <p:cNvCxnSpPr/>
              <p:nvPr userDrawn="1"/>
            </p:nvCxnSpPr>
            <p:spPr>
              <a:xfrm>
                <a:off x="-435429"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8FB481FB-0292-4FCA-8B3E-12A62FCFEF1D}"/>
                  </a:ext>
                </a:extLst>
              </p:cNvPr>
              <p:cNvCxnSpPr/>
              <p:nvPr userDrawn="1"/>
            </p:nvCxnSpPr>
            <p:spPr>
              <a:xfrm>
                <a:off x="-435429"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D703CB35-60BE-4D86-8215-CE6E2C378AB7}"/>
                  </a:ext>
                </a:extLst>
              </p:cNvPr>
              <p:cNvCxnSpPr/>
              <p:nvPr userDrawn="1"/>
            </p:nvCxnSpPr>
            <p:spPr>
              <a:xfrm>
                <a:off x="-435429"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8" name="Straight Connector 1387">
                <a:extLst>
                  <a:ext uri="{FF2B5EF4-FFF2-40B4-BE49-F238E27FC236}">
                    <a16:creationId xmlns:a16="http://schemas.microsoft.com/office/drawing/2014/main" id="{95ED6DEF-8382-41F0-BA34-D1990921C17C}"/>
                  </a:ext>
                </a:extLst>
              </p:cNvPr>
              <p:cNvCxnSpPr/>
              <p:nvPr userDrawn="1"/>
            </p:nvCxnSpPr>
            <p:spPr>
              <a:xfrm>
                <a:off x="-435429"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6C27E6DB-0F15-4E2D-8E21-C678DBB75C0B}"/>
                  </a:ext>
                </a:extLst>
              </p:cNvPr>
              <p:cNvCxnSpPr/>
              <p:nvPr userDrawn="1"/>
            </p:nvCxnSpPr>
            <p:spPr>
              <a:xfrm>
                <a:off x="-435429"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BF769C77-89F5-4BBE-A43F-8B11A5BDFDFA}"/>
                  </a:ext>
                </a:extLst>
              </p:cNvPr>
              <p:cNvCxnSpPr/>
              <p:nvPr userDrawn="1"/>
            </p:nvCxnSpPr>
            <p:spPr>
              <a:xfrm>
                <a:off x="-435429"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DF5C9025-ECF3-4784-8CA7-922D9F05A0E5}"/>
                  </a:ext>
                </a:extLst>
              </p:cNvPr>
              <p:cNvCxnSpPr/>
              <p:nvPr userDrawn="1"/>
            </p:nvCxnSpPr>
            <p:spPr>
              <a:xfrm>
                <a:off x="-435429"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64CCA04E-0AAB-486A-86C5-306D99AF5676}"/>
                  </a:ext>
                </a:extLst>
              </p:cNvPr>
              <p:cNvCxnSpPr/>
              <p:nvPr userDrawn="1"/>
            </p:nvCxnSpPr>
            <p:spPr>
              <a:xfrm>
                <a:off x="-435429"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210C58CF-20D4-4750-88FB-AC86507F47CA}"/>
                  </a:ext>
                </a:extLst>
              </p:cNvPr>
              <p:cNvCxnSpPr/>
              <p:nvPr userDrawn="1"/>
            </p:nvCxnSpPr>
            <p:spPr>
              <a:xfrm>
                <a:off x="-435429"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39" name="Straight Connector 1438">
                <a:extLst>
                  <a:ext uri="{FF2B5EF4-FFF2-40B4-BE49-F238E27FC236}">
                    <a16:creationId xmlns:a16="http://schemas.microsoft.com/office/drawing/2014/main" id="{EB1C2386-EBDC-4313-AD95-BC1EA3B00D44}"/>
                  </a:ext>
                </a:extLst>
              </p:cNvPr>
              <p:cNvCxnSpPr/>
              <p:nvPr userDrawn="1"/>
            </p:nvCxnSpPr>
            <p:spPr>
              <a:xfrm>
                <a:off x="-435429"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0" name="Straight Connector 1439">
                <a:extLst>
                  <a:ext uri="{FF2B5EF4-FFF2-40B4-BE49-F238E27FC236}">
                    <a16:creationId xmlns:a16="http://schemas.microsoft.com/office/drawing/2014/main" id="{2545E5FF-62E2-46A7-8308-13410B2A9EA3}"/>
                  </a:ext>
                </a:extLst>
              </p:cNvPr>
              <p:cNvCxnSpPr/>
              <p:nvPr userDrawn="1"/>
            </p:nvCxnSpPr>
            <p:spPr>
              <a:xfrm>
                <a:off x="-435429"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1" name="Straight Connector 1440">
                <a:extLst>
                  <a:ext uri="{FF2B5EF4-FFF2-40B4-BE49-F238E27FC236}">
                    <a16:creationId xmlns:a16="http://schemas.microsoft.com/office/drawing/2014/main" id="{7C5E659C-ED93-4A42-B7A2-7AF650A2AD91}"/>
                  </a:ext>
                </a:extLst>
              </p:cNvPr>
              <p:cNvCxnSpPr/>
              <p:nvPr userDrawn="1"/>
            </p:nvCxnSpPr>
            <p:spPr>
              <a:xfrm>
                <a:off x="-435429"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2" name="Straight Connector 1441">
                <a:extLst>
                  <a:ext uri="{FF2B5EF4-FFF2-40B4-BE49-F238E27FC236}">
                    <a16:creationId xmlns:a16="http://schemas.microsoft.com/office/drawing/2014/main" id="{29953017-3E4A-4B60-8EB9-F4E96C8A8677}"/>
                  </a:ext>
                </a:extLst>
              </p:cNvPr>
              <p:cNvCxnSpPr/>
              <p:nvPr userDrawn="1"/>
            </p:nvCxnSpPr>
            <p:spPr>
              <a:xfrm>
                <a:off x="-435429"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3" name="Straight Connector 1442">
                <a:extLst>
                  <a:ext uri="{FF2B5EF4-FFF2-40B4-BE49-F238E27FC236}">
                    <a16:creationId xmlns:a16="http://schemas.microsoft.com/office/drawing/2014/main" id="{D21B177D-3A5E-41D0-A723-CC1E031D6DAC}"/>
                  </a:ext>
                </a:extLst>
              </p:cNvPr>
              <p:cNvCxnSpPr/>
              <p:nvPr userDrawn="1"/>
            </p:nvCxnSpPr>
            <p:spPr>
              <a:xfrm>
                <a:off x="-435429"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4" name="Straight Connector 1443">
                <a:extLst>
                  <a:ext uri="{FF2B5EF4-FFF2-40B4-BE49-F238E27FC236}">
                    <a16:creationId xmlns:a16="http://schemas.microsoft.com/office/drawing/2014/main" id="{F1187375-C4BD-4100-AF13-3BB8C653B16D}"/>
                  </a:ext>
                </a:extLst>
              </p:cNvPr>
              <p:cNvCxnSpPr/>
              <p:nvPr userDrawn="1"/>
            </p:nvCxnSpPr>
            <p:spPr>
              <a:xfrm>
                <a:off x="-435429"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5" name="Straight Connector 1444">
                <a:extLst>
                  <a:ext uri="{FF2B5EF4-FFF2-40B4-BE49-F238E27FC236}">
                    <a16:creationId xmlns:a16="http://schemas.microsoft.com/office/drawing/2014/main" id="{F56B7F69-9FDA-41A9-8F04-515EA15E2AE5}"/>
                  </a:ext>
                </a:extLst>
              </p:cNvPr>
              <p:cNvCxnSpPr/>
              <p:nvPr userDrawn="1"/>
            </p:nvCxnSpPr>
            <p:spPr>
              <a:xfrm>
                <a:off x="-435429"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7" name="Straight Connector 1446">
                <a:extLst>
                  <a:ext uri="{FF2B5EF4-FFF2-40B4-BE49-F238E27FC236}">
                    <a16:creationId xmlns:a16="http://schemas.microsoft.com/office/drawing/2014/main" id="{869A711C-75DA-45CC-A10E-093533BD0499}"/>
                  </a:ext>
                </a:extLst>
              </p:cNvPr>
              <p:cNvCxnSpPr/>
              <p:nvPr userDrawn="1"/>
            </p:nvCxnSpPr>
            <p:spPr>
              <a:xfrm>
                <a:off x="-435429"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8" name="Straight Connector 1447">
                <a:extLst>
                  <a:ext uri="{FF2B5EF4-FFF2-40B4-BE49-F238E27FC236}">
                    <a16:creationId xmlns:a16="http://schemas.microsoft.com/office/drawing/2014/main" id="{D2BCB45F-F437-4A94-AF89-688ED352AD66}"/>
                  </a:ext>
                </a:extLst>
              </p:cNvPr>
              <p:cNvCxnSpPr/>
              <p:nvPr userDrawn="1"/>
            </p:nvCxnSpPr>
            <p:spPr>
              <a:xfrm>
                <a:off x="-435429"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9" name="Straight Connector 1448">
                <a:extLst>
                  <a:ext uri="{FF2B5EF4-FFF2-40B4-BE49-F238E27FC236}">
                    <a16:creationId xmlns:a16="http://schemas.microsoft.com/office/drawing/2014/main" id="{681D650B-5525-43F3-9C5E-954EC60B80D7}"/>
                  </a:ext>
                </a:extLst>
              </p:cNvPr>
              <p:cNvCxnSpPr/>
              <p:nvPr userDrawn="1"/>
            </p:nvCxnSpPr>
            <p:spPr>
              <a:xfrm>
                <a:off x="-435429"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0" name="Straight Connector 1449">
                <a:extLst>
                  <a:ext uri="{FF2B5EF4-FFF2-40B4-BE49-F238E27FC236}">
                    <a16:creationId xmlns:a16="http://schemas.microsoft.com/office/drawing/2014/main" id="{930CB92A-1176-485B-92E3-68071683998D}"/>
                  </a:ext>
                </a:extLst>
              </p:cNvPr>
              <p:cNvCxnSpPr/>
              <p:nvPr userDrawn="1"/>
            </p:nvCxnSpPr>
            <p:spPr>
              <a:xfrm>
                <a:off x="-435429"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1" name="Straight Connector 1450">
                <a:extLst>
                  <a:ext uri="{FF2B5EF4-FFF2-40B4-BE49-F238E27FC236}">
                    <a16:creationId xmlns:a16="http://schemas.microsoft.com/office/drawing/2014/main" id="{72FEFD80-28A4-4DDC-8994-99287014CA12}"/>
                  </a:ext>
                </a:extLst>
              </p:cNvPr>
              <p:cNvCxnSpPr/>
              <p:nvPr userDrawn="1"/>
            </p:nvCxnSpPr>
            <p:spPr>
              <a:xfrm>
                <a:off x="-435429"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a:extLst>
                  <a:ext uri="{FF2B5EF4-FFF2-40B4-BE49-F238E27FC236}">
                    <a16:creationId xmlns:a16="http://schemas.microsoft.com/office/drawing/2014/main" id="{698410CF-6AE7-4DC6-B502-EE95E4096A8F}"/>
                  </a:ext>
                </a:extLst>
              </p:cNvPr>
              <p:cNvCxnSpPr/>
              <p:nvPr userDrawn="1"/>
            </p:nvCxnSpPr>
            <p:spPr>
              <a:xfrm>
                <a:off x="-435429"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3" name="Straight Connector 1452">
                <a:extLst>
                  <a:ext uri="{FF2B5EF4-FFF2-40B4-BE49-F238E27FC236}">
                    <a16:creationId xmlns:a16="http://schemas.microsoft.com/office/drawing/2014/main" id="{A2FD97CB-6390-4504-A4DB-BD17752E831C}"/>
                  </a:ext>
                </a:extLst>
              </p:cNvPr>
              <p:cNvCxnSpPr/>
              <p:nvPr userDrawn="1"/>
            </p:nvCxnSpPr>
            <p:spPr>
              <a:xfrm>
                <a:off x="-435429"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a:extLst>
                  <a:ext uri="{FF2B5EF4-FFF2-40B4-BE49-F238E27FC236}">
                    <a16:creationId xmlns:a16="http://schemas.microsoft.com/office/drawing/2014/main" id="{8E71966A-02B1-4CF9-9835-2AFFF7DF38EF}"/>
                  </a:ext>
                </a:extLst>
              </p:cNvPr>
              <p:cNvCxnSpPr/>
              <p:nvPr userDrawn="1"/>
            </p:nvCxnSpPr>
            <p:spPr>
              <a:xfrm>
                <a:off x="-435429"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98703EC-10A7-47FA-8C56-ACFE6CA2B4AF}"/>
                  </a:ext>
                </a:extLst>
              </p:cNvPr>
              <p:cNvCxnSpPr/>
              <p:nvPr userDrawn="1"/>
            </p:nvCxnSpPr>
            <p:spPr>
              <a:xfrm>
                <a:off x="49427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BA3C1DF-4FC6-41D8-B732-A90172FBA3EE}"/>
                  </a:ext>
                </a:extLst>
              </p:cNvPr>
              <p:cNvCxnSpPr/>
              <p:nvPr userDrawn="1"/>
            </p:nvCxnSpPr>
            <p:spPr>
              <a:xfrm>
                <a:off x="32951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6FEF131F-8B52-4BD9-B4AA-801E5E3C4EB3}"/>
                  </a:ext>
                </a:extLst>
              </p:cNvPr>
              <p:cNvCxnSpPr/>
              <p:nvPr userDrawn="1"/>
            </p:nvCxnSpPr>
            <p:spPr>
              <a:xfrm>
                <a:off x="82378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2018C6D-9BB5-49A1-9203-2A68B7C1355B}"/>
                  </a:ext>
                </a:extLst>
              </p:cNvPr>
              <p:cNvCxnSpPr/>
              <p:nvPr userDrawn="1"/>
            </p:nvCxnSpPr>
            <p:spPr>
              <a:xfrm>
                <a:off x="65902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42308FD5-86CC-4F45-A75A-8D9831456BAF}"/>
                  </a:ext>
                </a:extLst>
              </p:cNvPr>
              <p:cNvCxnSpPr/>
              <p:nvPr userDrawn="1"/>
            </p:nvCxnSpPr>
            <p:spPr>
              <a:xfrm>
                <a:off x="115330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551B858-C413-4262-9E3C-78E7425776A1}"/>
                  </a:ext>
                </a:extLst>
              </p:cNvPr>
              <p:cNvCxnSpPr/>
              <p:nvPr userDrawn="1"/>
            </p:nvCxnSpPr>
            <p:spPr>
              <a:xfrm>
                <a:off x="98854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29CB8798-9C96-44A3-9775-E07A5A434AAB}"/>
                  </a:ext>
                </a:extLst>
              </p:cNvPr>
              <p:cNvCxnSpPr/>
              <p:nvPr userDrawn="1"/>
            </p:nvCxnSpPr>
            <p:spPr>
              <a:xfrm>
                <a:off x="148281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55ADA04C-C258-47C9-8E78-FB8230EBEE4D}"/>
                  </a:ext>
                </a:extLst>
              </p:cNvPr>
              <p:cNvCxnSpPr/>
              <p:nvPr userDrawn="1"/>
            </p:nvCxnSpPr>
            <p:spPr>
              <a:xfrm>
                <a:off x="131805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A42789B-A802-41DE-A9CF-AFB96BF909DE}"/>
                  </a:ext>
                </a:extLst>
              </p:cNvPr>
              <p:cNvCxnSpPr/>
              <p:nvPr userDrawn="1"/>
            </p:nvCxnSpPr>
            <p:spPr>
              <a:xfrm>
                <a:off x="181232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7AF31126-7AE0-4F67-91EE-574F98393F45}"/>
                  </a:ext>
                </a:extLst>
              </p:cNvPr>
              <p:cNvCxnSpPr/>
              <p:nvPr userDrawn="1"/>
            </p:nvCxnSpPr>
            <p:spPr>
              <a:xfrm>
                <a:off x="164757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A47E2A5-1A02-4067-8018-FC8CCFA7DA46}"/>
                  </a:ext>
                </a:extLst>
              </p:cNvPr>
              <p:cNvCxnSpPr/>
              <p:nvPr userDrawn="1"/>
            </p:nvCxnSpPr>
            <p:spPr>
              <a:xfrm>
                <a:off x="214184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A3FC942A-4AB1-4A97-87A5-D1D40F79FE8B}"/>
                  </a:ext>
                </a:extLst>
              </p:cNvPr>
              <p:cNvCxnSpPr/>
              <p:nvPr userDrawn="1"/>
            </p:nvCxnSpPr>
            <p:spPr>
              <a:xfrm>
                <a:off x="197708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E1DDD30E-A94E-4110-AB62-879750779D42}"/>
                  </a:ext>
                </a:extLst>
              </p:cNvPr>
              <p:cNvCxnSpPr/>
              <p:nvPr userDrawn="1"/>
            </p:nvCxnSpPr>
            <p:spPr>
              <a:xfrm>
                <a:off x="247135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E8B6C68-E726-4A2F-A0A2-CB9590DD59C4}"/>
                  </a:ext>
                </a:extLst>
              </p:cNvPr>
              <p:cNvCxnSpPr/>
              <p:nvPr userDrawn="1"/>
            </p:nvCxnSpPr>
            <p:spPr>
              <a:xfrm>
                <a:off x="230659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7935BA12-98AC-4B8B-9E42-9E29ECC5B250}"/>
                  </a:ext>
                </a:extLst>
              </p:cNvPr>
              <p:cNvCxnSpPr/>
              <p:nvPr userDrawn="1"/>
            </p:nvCxnSpPr>
            <p:spPr>
              <a:xfrm>
                <a:off x="280087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986D70DC-08EA-4384-96B6-19C8AA216CF8}"/>
                  </a:ext>
                </a:extLst>
              </p:cNvPr>
              <p:cNvCxnSpPr/>
              <p:nvPr userDrawn="1"/>
            </p:nvCxnSpPr>
            <p:spPr>
              <a:xfrm>
                <a:off x="263611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9EFB890D-E70C-46B1-B15B-8F619540DC47}"/>
                  </a:ext>
                </a:extLst>
              </p:cNvPr>
              <p:cNvCxnSpPr/>
              <p:nvPr userDrawn="1"/>
            </p:nvCxnSpPr>
            <p:spPr>
              <a:xfrm>
                <a:off x="313038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41CDCC37-3C7F-4934-874F-F17D98D6363C}"/>
                  </a:ext>
                </a:extLst>
              </p:cNvPr>
              <p:cNvCxnSpPr/>
              <p:nvPr userDrawn="1"/>
            </p:nvCxnSpPr>
            <p:spPr>
              <a:xfrm>
                <a:off x="296562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825F627-1927-40CE-A15D-32B2C85A90D7}"/>
                  </a:ext>
                </a:extLst>
              </p:cNvPr>
              <p:cNvCxnSpPr/>
              <p:nvPr userDrawn="1"/>
            </p:nvCxnSpPr>
            <p:spPr>
              <a:xfrm>
                <a:off x="345989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5A008E69-4B12-47AC-B2C3-4C489158DA59}"/>
                  </a:ext>
                </a:extLst>
              </p:cNvPr>
              <p:cNvCxnSpPr/>
              <p:nvPr userDrawn="1"/>
            </p:nvCxnSpPr>
            <p:spPr>
              <a:xfrm>
                <a:off x="329514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A0153B53-BD9F-4B99-ADF8-C319FBC736DA}"/>
                  </a:ext>
                </a:extLst>
              </p:cNvPr>
              <p:cNvCxnSpPr/>
              <p:nvPr userDrawn="1"/>
            </p:nvCxnSpPr>
            <p:spPr>
              <a:xfrm>
                <a:off x="378941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E17C78E-64E5-4327-8232-488164712B95}"/>
                  </a:ext>
                </a:extLst>
              </p:cNvPr>
              <p:cNvCxnSpPr/>
              <p:nvPr userDrawn="1"/>
            </p:nvCxnSpPr>
            <p:spPr>
              <a:xfrm>
                <a:off x="362465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357567C-C855-4B89-81F5-532CDE90DDBD}"/>
                  </a:ext>
                </a:extLst>
              </p:cNvPr>
              <p:cNvCxnSpPr/>
              <p:nvPr userDrawn="1"/>
            </p:nvCxnSpPr>
            <p:spPr>
              <a:xfrm>
                <a:off x="411892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8F6D05C-4679-4C51-ADF0-0526040CCF68}"/>
                  </a:ext>
                </a:extLst>
              </p:cNvPr>
              <p:cNvCxnSpPr/>
              <p:nvPr userDrawn="1"/>
            </p:nvCxnSpPr>
            <p:spPr>
              <a:xfrm>
                <a:off x="395416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3E7A87FB-11CA-40C0-9F6E-26601EB24796}"/>
                  </a:ext>
                </a:extLst>
              </p:cNvPr>
              <p:cNvCxnSpPr/>
              <p:nvPr userDrawn="1"/>
            </p:nvCxnSpPr>
            <p:spPr>
              <a:xfrm>
                <a:off x="444844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5C281A07-DE87-4630-871F-BA1E6D11E34A}"/>
                  </a:ext>
                </a:extLst>
              </p:cNvPr>
              <p:cNvCxnSpPr/>
              <p:nvPr userDrawn="1"/>
            </p:nvCxnSpPr>
            <p:spPr>
              <a:xfrm>
                <a:off x="428368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023D1E26-0F8D-435A-8AF8-29927CEC8560}"/>
                  </a:ext>
                </a:extLst>
              </p:cNvPr>
              <p:cNvCxnSpPr/>
              <p:nvPr userDrawn="1"/>
            </p:nvCxnSpPr>
            <p:spPr>
              <a:xfrm>
                <a:off x="477795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867AEAF4-69A2-4252-A166-0E38541C1982}"/>
                  </a:ext>
                </a:extLst>
              </p:cNvPr>
              <p:cNvCxnSpPr/>
              <p:nvPr userDrawn="1"/>
            </p:nvCxnSpPr>
            <p:spPr>
              <a:xfrm>
                <a:off x="461319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72B9BBB3-403F-4C83-BE2D-A1827D9323E3}"/>
                  </a:ext>
                </a:extLst>
              </p:cNvPr>
              <p:cNvCxnSpPr/>
              <p:nvPr userDrawn="1"/>
            </p:nvCxnSpPr>
            <p:spPr>
              <a:xfrm>
                <a:off x="510746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258E0EB-7F1D-4491-A716-8DA0E4676D85}"/>
                  </a:ext>
                </a:extLst>
              </p:cNvPr>
              <p:cNvCxnSpPr/>
              <p:nvPr userDrawn="1"/>
            </p:nvCxnSpPr>
            <p:spPr>
              <a:xfrm>
                <a:off x="494271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8070B698-2BF5-4584-A7A1-C5B5482ACB17}"/>
                  </a:ext>
                </a:extLst>
              </p:cNvPr>
              <p:cNvCxnSpPr/>
              <p:nvPr userDrawn="1"/>
            </p:nvCxnSpPr>
            <p:spPr>
              <a:xfrm>
                <a:off x="543698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24F7341B-D2E3-4A79-A8FE-53481B448D0D}"/>
                  </a:ext>
                </a:extLst>
              </p:cNvPr>
              <p:cNvCxnSpPr/>
              <p:nvPr userDrawn="1"/>
            </p:nvCxnSpPr>
            <p:spPr>
              <a:xfrm>
                <a:off x="527222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0420C220-3DFE-4DBD-8FC6-31226C2CFAE6}"/>
                  </a:ext>
                </a:extLst>
              </p:cNvPr>
              <p:cNvCxnSpPr/>
              <p:nvPr userDrawn="1"/>
            </p:nvCxnSpPr>
            <p:spPr>
              <a:xfrm>
                <a:off x="576649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9C1572BF-60D4-45E2-8275-F9BB6E3D5F19}"/>
                  </a:ext>
                </a:extLst>
              </p:cNvPr>
              <p:cNvCxnSpPr/>
              <p:nvPr userDrawn="1"/>
            </p:nvCxnSpPr>
            <p:spPr>
              <a:xfrm>
                <a:off x="560173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EA722B74-A1BA-4E83-9B9E-ECF30274C61B}"/>
                  </a:ext>
                </a:extLst>
              </p:cNvPr>
              <p:cNvCxnSpPr/>
              <p:nvPr userDrawn="1"/>
            </p:nvCxnSpPr>
            <p:spPr>
              <a:xfrm>
                <a:off x="609601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02866627-3DE7-4946-9098-ED97A9511D76}"/>
                  </a:ext>
                </a:extLst>
              </p:cNvPr>
              <p:cNvCxnSpPr/>
              <p:nvPr userDrawn="1"/>
            </p:nvCxnSpPr>
            <p:spPr>
              <a:xfrm>
                <a:off x="593125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D94C9D49-441D-48F5-BB80-7CEFC1A7B3F3}"/>
                  </a:ext>
                </a:extLst>
              </p:cNvPr>
              <p:cNvCxnSpPr/>
              <p:nvPr userDrawn="1"/>
            </p:nvCxnSpPr>
            <p:spPr>
              <a:xfrm>
                <a:off x="642552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D7191DA9-F506-46D0-A4E5-E5ED6958CB07}"/>
                  </a:ext>
                </a:extLst>
              </p:cNvPr>
              <p:cNvCxnSpPr/>
              <p:nvPr userDrawn="1"/>
            </p:nvCxnSpPr>
            <p:spPr>
              <a:xfrm>
                <a:off x="626076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3633778B-3308-42BD-B7A4-D62395E7C2E9}"/>
                  </a:ext>
                </a:extLst>
              </p:cNvPr>
              <p:cNvCxnSpPr/>
              <p:nvPr userDrawn="1"/>
            </p:nvCxnSpPr>
            <p:spPr>
              <a:xfrm>
                <a:off x="659028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4D42B9FC-1EEC-47B6-9395-003EE22FA7E9}"/>
                  </a:ext>
                </a:extLst>
              </p:cNvPr>
              <p:cNvCxnSpPr/>
              <p:nvPr userDrawn="1"/>
            </p:nvCxnSpPr>
            <p:spPr>
              <a:xfrm>
                <a:off x="691979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AE3B969-07CD-46F7-9D25-5D6531670E71}"/>
                  </a:ext>
                </a:extLst>
              </p:cNvPr>
              <p:cNvCxnSpPr/>
              <p:nvPr userDrawn="1"/>
            </p:nvCxnSpPr>
            <p:spPr>
              <a:xfrm>
                <a:off x="675503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0318A03-1C79-42C8-B08B-6353914A00E9}"/>
                  </a:ext>
                </a:extLst>
              </p:cNvPr>
              <p:cNvCxnSpPr/>
              <p:nvPr userDrawn="1"/>
            </p:nvCxnSpPr>
            <p:spPr>
              <a:xfrm>
                <a:off x="724930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736F3D5C-8179-4FBC-A254-5AB03C8A4601}"/>
                  </a:ext>
                </a:extLst>
              </p:cNvPr>
              <p:cNvCxnSpPr/>
              <p:nvPr userDrawn="1"/>
            </p:nvCxnSpPr>
            <p:spPr>
              <a:xfrm>
                <a:off x="708455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7DC153D7-6A4C-4E99-A700-E65E897A291D}"/>
                  </a:ext>
                </a:extLst>
              </p:cNvPr>
              <p:cNvCxnSpPr/>
              <p:nvPr userDrawn="1"/>
            </p:nvCxnSpPr>
            <p:spPr>
              <a:xfrm>
                <a:off x="757882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7F7DE9BC-B842-4500-B8FE-069D755D5941}"/>
                  </a:ext>
                </a:extLst>
              </p:cNvPr>
              <p:cNvCxnSpPr/>
              <p:nvPr userDrawn="1"/>
            </p:nvCxnSpPr>
            <p:spPr>
              <a:xfrm>
                <a:off x="741406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6D6F3CE9-CE34-4166-BB7E-FA57943507AA}"/>
                  </a:ext>
                </a:extLst>
              </p:cNvPr>
              <p:cNvCxnSpPr/>
              <p:nvPr userDrawn="1"/>
            </p:nvCxnSpPr>
            <p:spPr>
              <a:xfrm>
                <a:off x="790833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02B98D94-F31F-4D40-AA28-10A3CB3E8A15}"/>
                  </a:ext>
                </a:extLst>
              </p:cNvPr>
              <p:cNvCxnSpPr/>
              <p:nvPr userDrawn="1"/>
            </p:nvCxnSpPr>
            <p:spPr>
              <a:xfrm>
                <a:off x="774357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6BDB6908-335B-4BA9-AAF1-A833062BB4F2}"/>
                  </a:ext>
                </a:extLst>
              </p:cNvPr>
              <p:cNvCxnSpPr/>
              <p:nvPr userDrawn="1"/>
            </p:nvCxnSpPr>
            <p:spPr>
              <a:xfrm>
                <a:off x="823785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7DB499A0-BAE0-473A-B35A-3D8D320D86FF}"/>
                  </a:ext>
                </a:extLst>
              </p:cNvPr>
              <p:cNvCxnSpPr/>
              <p:nvPr userDrawn="1"/>
            </p:nvCxnSpPr>
            <p:spPr>
              <a:xfrm>
                <a:off x="807309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14C83527-3801-4402-822D-6BE1BEB71689}"/>
                  </a:ext>
                </a:extLst>
              </p:cNvPr>
              <p:cNvCxnSpPr/>
              <p:nvPr userDrawn="1"/>
            </p:nvCxnSpPr>
            <p:spPr>
              <a:xfrm>
                <a:off x="856736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2D011E6B-EACF-4B9D-B680-1CEE227DB273}"/>
                  </a:ext>
                </a:extLst>
              </p:cNvPr>
              <p:cNvCxnSpPr/>
              <p:nvPr userDrawn="1"/>
            </p:nvCxnSpPr>
            <p:spPr>
              <a:xfrm>
                <a:off x="840260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ED01ED32-4BB6-4810-9496-CB8CB5C89599}"/>
                  </a:ext>
                </a:extLst>
              </p:cNvPr>
              <p:cNvCxnSpPr/>
              <p:nvPr userDrawn="1"/>
            </p:nvCxnSpPr>
            <p:spPr>
              <a:xfrm>
                <a:off x="889687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4ACAC1A9-49DF-42D6-A86E-4634B706749F}"/>
                  </a:ext>
                </a:extLst>
              </p:cNvPr>
              <p:cNvCxnSpPr/>
              <p:nvPr userDrawn="1"/>
            </p:nvCxnSpPr>
            <p:spPr>
              <a:xfrm>
                <a:off x="873212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8658D9CC-EB17-4662-A350-DA4BC67B4092}"/>
                  </a:ext>
                </a:extLst>
              </p:cNvPr>
              <p:cNvCxnSpPr/>
              <p:nvPr userDrawn="1"/>
            </p:nvCxnSpPr>
            <p:spPr>
              <a:xfrm>
                <a:off x="922639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3323636E-04CF-4E93-A434-B300BE0581FB}"/>
                  </a:ext>
                </a:extLst>
              </p:cNvPr>
              <p:cNvCxnSpPr/>
              <p:nvPr userDrawn="1"/>
            </p:nvCxnSpPr>
            <p:spPr>
              <a:xfrm>
                <a:off x="906163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0CC4B32C-726C-44ED-9666-3D93F3C4E057}"/>
                  </a:ext>
                </a:extLst>
              </p:cNvPr>
              <p:cNvCxnSpPr/>
              <p:nvPr userDrawn="1"/>
            </p:nvCxnSpPr>
            <p:spPr>
              <a:xfrm>
                <a:off x="955590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B0E2399-C6B8-4409-BCA1-65A19B0FB4EE}"/>
                  </a:ext>
                </a:extLst>
              </p:cNvPr>
              <p:cNvCxnSpPr/>
              <p:nvPr userDrawn="1"/>
            </p:nvCxnSpPr>
            <p:spPr>
              <a:xfrm>
                <a:off x="939114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D8320A6E-741D-4EA1-8455-B50257E96994}"/>
                  </a:ext>
                </a:extLst>
              </p:cNvPr>
              <p:cNvCxnSpPr/>
              <p:nvPr userDrawn="1"/>
            </p:nvCxnSpPr>
            <p:spPr>
              <a:xfrm>
                <a:off x="988542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AE0BB1B5-3AF6-4B81-99F8-146822E0D682}"/>
                  </a:ext>
                </a:extLst>
              </p:cNvPr>
              <p:cNvCxnSpPr/>
              <p:nvPr userDrawn="1"/>
            </p:nvCxnSpPr>
            <p:spPr>
              <a:xfrm>
                <a:off x="972066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572D8F9B-3778-4B6A-AA89-C1D4D608D749}"/>
                  </a:ext>
                </a:extLst>
              </p:cNvPr>
              <p:cNvCxnSpPr/>
              <p:nvPr userDrawn="1"/>
            </p:nvCxnSpPr>
            <p:spPr>
              <a:xfrm>
                <a:off x="1021493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5273A952-34E8-4678-AE7D-AA755A9E8273}"/>
                  </a:ext>
                </a:extLst>
              </p:cNvPr>
              <p:cNvCxnSpPr/>
              <p:nvPr userDrawn="1"/>
            </p:nvCxnSpPr>
            <p:spPr>
              <a:xfrm>
                <a:off x="1005017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437A8600-F067-47A4-9156-163E5F556A96}"/>
                  </a:ext>
                </a:extLst>
              </p:cNvPr>
              <p:cNvCxnSpPr/>
              <p:nvPr userDrawn="1"/>
            </p:nvCxnSpPr>
            <p:spPr>
              <a:xfrm>
                <a:off x="1054444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558DEDE-F555-40DE-BD60-CE2A2E3528E6}"/>
                  </a:ext>
                </a:extLst>
              </p:cNvPr>
              <p:cNvCxnSpPr/>
              <p:nvPr userDrawn="1"/>
            </p:nvCxnSpPr>
            <p:spPr>
              <a:xfrm>
                <a:off x="1037969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74D5376B-A943-456B-AF3A-E4E7569CC3C4}"/>
                  </a:ext>
                </a:extLst>
              </p:cNvPr>
              <p:cNvCxnSpPr/>
              <p:nvPr userDrawn="1"/>
            </p:nvCxnSpPr>
            <p:spPr>
              <a:xfrm>
                <a:off x="1087396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3749953-C9BE-45AD-B736-18FDD1A1D63F}"/>
                  </a:ext>
                </a:extLst>
              </p:cNvPr>
              <p:cNvCxnSpPr/>
              <p:nvPr userDrawn="1"/>
            </p:nvCxnSpPr>
            <p:spPr>
              <a:xfrm>
                <a:off x="1070920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B87A31C2-BA0F-4BD1-94B6-A079359EE4D0}"/>
                  </a:ext>
                </a:extLst>
              </p:cNvPr>
              <p:cNvCxnSpPr/>
              <p:nvPr userDrawn="1"/>
            </p:nvCxnSpPr>
            <p:spPr>
              <a:xfrm>
                <a:off x="1120347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32C5F0FC-E6E5-4F53-B1FC-0BD7A0CDE166}"/>
                  </a:ext>
                </a:extLst>
              </p:cNvPr>
              <p:cNvCxnSpPr/>
              <p:nvPr userDrawn="1"/>
            </p:nvCxnSpPr>
            <p:spPr>
              <a:xfrm>
                <a:off x="1103871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23945321-E259-45E3-B63C-07AA027AA153}"/>
                  </a:ext>
                </a:extLst>
              </p:cNvPr>
              <p:cNvCxnSpPr/>
              <p:nvPr userDrawn="1"/>
            </p:nvCxnSpPr>
            <p:spPr>
              <a:xfrm>
                <a:off x="1153299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D09E792-E0A5-4E2F-A7BD-89347189808F}"/>
                  </a:ext>
                </a:extLst>
              </p:cNvPr>
              <p:cNvCxnSpPr/>
              <p:nvPr userDrawn="1"/>
            </p:nvCxnSpPr>
            <p:spPr>
              <a:xfrm>
                <a:off x="1136823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77D461BF-7E03-4CC9-9E16-0BD7C4C84A17}"/>
                  </a:ext>
                </a:extLst>
              </p:cNvPr>
              <p:cNvCxnSpPr/>
              <p:nvPr userDrawn="1"/>
            </p:nvCxnSpPr>
            <p:spPr>
              <a:xfrm>
                <a:off x="1186250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B6C9502-DABF-4B2F-B496-420E15866FD7}"/>
                  </a:ext>
                </a:extLst>
              </p:cNvPr>
              <p:cNvCxnSpPr/>
              <p:nvPr userDrawn="1"/>
            </p:nvCxnSpPr>
            <p:spPr>
              <a:xfrm>
                <a:off x="1169774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A4EBEFFA-BA25-4E1A-BDDA-015ED507B0CE}"/>
                  </a:ext>
                </a:extLst>
              </p:cNvPr>
              <p:cNvCxnSpPr/>
              <p:nvPr userDrawn="1"/>
            </p:nvCxnSpPr>
            <p:spPr>
              <a:xfrm>
                <a:off x="12481692"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3CF73DA3-659C-48E3-9963-D1C44A31C415}"/>
                  </a:ext>
                </a:extLst>
              </p:cNvPr>
              <p:cNvCxnSpPr/>
              <p:nvPr userDrawn="1"/>
            </p:nvCxnSpPr>
            <p:spPr>
              <a:xfrm>
                <a:off x="12481692"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8" name="Straight Connector 1847">
                <a:extLst>
                  <a:ext uri="{FF2B5EF4-FFF2-40B4-BE49-F238E27FC236}">
                    <a16:creationId xmlns:a16="http://schemas.microsoft.com/office/drawing/2014/main" id="{5CEF9ED2-053B-4E04-9F75-148B3BB45138}"/>
                  </a:ext>
                </a:extLst>
              </p:cNvPr>
              <p:cNvCxnSpPr/>
              <p:nvPr userDrawn="1"/>
            </p:nvCxnSpPr>
            <p:spPr>
              <a:xfrm>
                <a:off x="12481692"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9" name="Straight Connector 1848">
                <a:extLst>
                  <a:ext uri="{FF2B5EF4-FFF2-40B4-BE49-F238E27FC236}">
                    <a16:creationId xmlns:a16="http://schemas.microsoft.com/office/drawing/2014/main" id="{EE6BB664-156D-4EC9-87AA-81F824CDCA61}"/>
                  </a:ext>
                </a:extLst>
              </p:cNvPr>
              <p:cNvCxnSpPr/>
              <p:nvPr userDrawn="1"/>
            </p:nvCxnSpPr>
            <p:spPr>
              <a:xfrm>
                <a:off x="12481692"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0" name="Straight Connector 1849">
                <a:extLst>
                  <a:ext uri="{FF2B5EF4-FFF2-40B4-BE49-F238E27FC236}">
                    <a16:creationId xmlns:a16="http://schemas.microsoft.com/office/drawing/2014/main" id="{10EA876D-C26C-49EC-8B55-BE03DD8E7623}"/>
                  </a:ext>
                </a:extLst>
              </p:cNvPr>
              <p:cNvCxnSpPr/>
              <p:nvPr userDrawn="1"/>
            </p:nvCxnSpPr>
            <p:spPr>
              <a:xfrm>
                <a:off x="12481692"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1" name="Straight Connector 1850">
                <a:extLst>
                  <a:ext uri="{FF2B5EF4-FFF2-40B4-BE49-F238E27FC236}">
                    <a16:creationId xmlns:a16="http://schemas.microsoft.com/office/drawing/2014/main" id="{7C4A6D44-BC17-4D43-B7AE-C7503D0B8A21}"/>
                  </a:ext>
                </a:extLst>
              </p:cNvPr>
              <p:cNvCxnSpPr/>
              <p:nvPr userDrawn="1"/>
            </p:nvCxnSpPr>
            <p:spPr>
              <a:xfrm>
                <a:off x="12481692"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2" name="Straight Connector 1851">
                <a:extLst>
                  <a:ext uri="{FF2B5EF4-FFF2-40B4-BE49-F238E27FC236}">
                    <a16:creationId xmlns:a16="http://schemas.microsoft.com/office/drawing/2014/main" id="{EA06E691-9607-4317-8C48-254E0521AA1D}"/>
                  </a:ext>
                </a:extLst>
              </p:cNvPr>
              <p:cNvCxnSpPr/>
              <p:nvPr userDrawn="1"/>
            </p:nvCxnSpPr>
            <p:spPr>
              <a:xfrm>
                <a:off x="12481692"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3" name="Straight Connector 1852">
                <a:extLst>
                  <a:ext uri="{FF2B5EF4-FFF2-40B4-BE49-F238E27FC236}">
                    <a16:creationId xmlns:a16="http://schemas.microsoft.com/office/drawing/2014/main" id="{B0AA6427-2C4F-43F1-9439-3781909AE402}"/>
                  </a:ext>
                </a:extLst>
              </p:cNvPr>
              <p:cNvCxnSpPr/>
              <p:nvPr userDrawn="1"/>
            </p:nvCxnSpPr>
            <p:spPr>
              <a:xfrm>
                <a:off x="12481692"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4" name="Straight Connector 1853">
                <a:extLst>
                  <a:ext uri="{FF2B5EF4-FFF2-40B4-BE49-F238E27FC236}">
                    <a16:creationId xmlns:a16="http://schemas.microsoft.com/office/drawing/2014/main" id="{68D350F4-ADAD-4051-AE44-9C9AD2242397}"/>
                  </a:ext>
                </a:extLst>
              </p:cNvPr>
              <p:cNvCxnSpPr/>
              <p:nvPr userDrawn="1"/>
            </p:nvCxnSpPr>
            <p:spPr>
              <a:xfrm>
                <a:off x="12481692"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5" name="Straight Connector 1854">
                <a:extLst>
                  <a:ext uri="{FF2B5EF4-FFF2-40B4-BE49-F238E27FC236}">
                    <a16:creationId xmlns:a16="http://schemas.microsoft.com/office/drawing/2014/main" id="{798F6AC0-658D-481D-9454-23D6ECD24477}"/>
                  </a:ext>
                </a:extLst>
              </p:cNvPr>
              <p:cNvCxnSpPr/>
              <p:nvPr userDrawn="1"/>
            </p:nvCxnSpPr>
            <p:spPr>
              <a:xfrm>
                <a:off x="12481692"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6" name="Straight Connector 1855">
                <a:extLst>
                  <a:ext uri="{FF2B5EF4-FFF2-40B4-BE49-F238E27FC236}">
                    <a16:creationId xmlns:a16="http://schemas.microsoft.com/office/drawing/2014/main" id="{4E4B02EA-62DD-4C43-A716-7BFCA2A0500B}"/>
                  </a:ext>
                </a:extLst>
              </p:cNvPr>
              <p:cNvCxnSpPr/>
              <p:nvPr userDrawn="1"/>
            </p:nvCxnSpPr>
            <p:spPr>
              <a:xfrm>
                <a:off x="12481692"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7" name="Straight Connector 1856">
                <a:extLst>
                  <a:ext uri="{FF2B5EF4-FFF2-40B4-BE49-F238E27FC236}">
                    <a16:creationId xmlns:a16="http://schemas.microsoft.com/office/drawing/2014/main" id="{E874A35C-A4B1-4399-951D-F7FF0AD3C002}"/>
                  </a:ext>
                </a:extLst>
              </p:cNvPr>
              <p:cNvCxnSpPr/>
              <p:nvPr userDrawn="1"/>
            </p:nvCxnSpPr>
            <p:spPr>
              <a:xfrm>
                <a:off x="12481692"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8" name="Straight Connector 1857">
                <a:extLst>
                  <a:ext uri="{FF2B5EF4-FFF2-40B4-BE49-F238E27FC236}">
                    <a16:creationId xmlns:a16="http://schemas.microsoft.com/office/drawing/2014/main" id="{54EC331E-1727-485A-BF69-852A9D7745B8}"/>
                  </a:ext>
                </a:extLst>
              </p:cNvPr>
              <p:cNvCxnSpPr/>
              <p:nvPr userDrawn="1"/>
            </p:nvCxnSpPr>
            <p:spPr>
              <a:xfrm>
                <a:off x="12481692"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9" name="Straight Connector 1858">
                <a:extLst>
                  <a:ext uri="{FF2B5EF4-FFF2-40B4-BE49-F238E27FC236}">
                    <a16:creationId xmlns:a16="http://schemas.microsoft.com/office/drawing/2014/main" id="{5BD57214-257F-458A-9870-6966C1264ED2}"/>
                  </a:ext>
                </a:extLst>
              </p:cNvPr>
              <p:cNvCxnSpPr/>
              <p:nvPr userDrawn="1"/>
            </p:nvCxnSpPr>
            <p:spPr>
              <a:xfrm>
                <a:off x="12481692"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0" name="Straight Connector 1859">
                <a:extLst>
                  <a:ext uri="{FF2B5EF4-FFF2-40B4-BE49-F238E27FC236}">
                    <a16:creationId xmlns:a16="http://schemas.microsoft.com/office/drawing/2014/main" id="{9FB89F2F-F489-4165-AE11-FFE27B51285F}"/>
                  </a:ext>
                </a:extLst>
              </p:cNvPr>
              <p:cNvCxnSpPr/>
              <p:nvPr userDrawn="1"/>
            </p:nvCxnSpPr>
            <p:spPr>
              <a:xfrm>
                <a:off x="12481692"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1" name="Straight Connector 1860">
                <a:extLst>
                  <a:ext uri="{FF2B5EF4-FFF2-40B4-BE49-F238E27FC236}">
                    <a16:creationId xmlns:a16="http://schemas.microsoft.com/office/drawing/2014/main" id="{F7BAAA2E-0FB1-43C5-BF2B-212086AE8319}"/>
                  </a:ext>
                </a:extLst>
              </p:cNvPr>
              <p:cNvCxnSpPr/>
              <p:nvPr userDrawn="1"/>
            </p:nvCxnSpPr>
            <p:spPr>
              <a:xfrm>
                <a:off x="12481692"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2" name="Straight Connector 1861">
                <a:extLst>
                  <a:ext uri="{FF2B5EF4-FFF2-40B4-BE49-F238E27FC236}">
                    <a16:creationId xmlns:a16="http://schemas.microsoft.com/office/drawing/2014/main" id="{8E71BC40-A7EA-4C54-BA9F-1D06E59DA1EA}"/>
                  </a:ext>
                </a:extLst>
              </p:cNvPr>
              <p:cNvCxnSpPr/>
              <p:nvPr userDrawn="1"/>
            </p:nvCxnSpPr>
            <p:spPr>
              <a:xfrm>
                <a:off x="12481692"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3" name="Straight Connector 1862">
                <a:extLst>
                  <a:ext uri="{FF2B5EF4-FFF2-40B4-BE49-F238E27FC236}">
                    <a16:creationId xmlns:a16="http://schemas.microsoft.com/office/drawing/2014/main" id="{F4446A0B-E07A-49F5-8256-17E0D863436E}"/>
                  </a:ext>
                </a:extLst>
              </p:cNvPr>
              <p:cNvCxnSpPr/>
              <p:nvPr userDrawn="1"/>
            </p:nvCxnSpPr>
            <p:spPr>
              <a:xfrm>
                <a:off x="12481692"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FA1E5DC1-6A01-4A68-A1AC-EA7B7604D4E5}"/>
                  </a:ext>
                </a:extLst>
              </p:cNvPr>
              <p:cNvCxnSpPr/>
              <p:nvPr userDrawn="1"/>
            </p:nvCxnSpPr>
            <p:spPr>
              <a:xfrm>
                <a:off x="12481692"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E7138EF7-FBA2-4C13-B049-A4821AA85E14}"/>
                  </a:ext>
                </a:extLst>
              </p:cNvPr>
              <p:cNvCxnSpPr/>
              <p:nvPr userDrawn="1"/>
            </p:nvCxnSpPr>
            <p:spPr>
              <a:xfrm>
                <a:off x="12481692"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6" name="Straight Connector 1865">
                <a:extLst>
                  <a:ext uri="{FF2B5EF4-FFF2-40B4-BE49-F238E27FC236}">
                    <a16:creationId xmlns:a16="http://schemas.microsoft.com/office/drawing/2014/main" id="{EDCDE1AF-E0B5-4CE7-8625-32364359673C}"/>
                  </a:ext>
                </a:extLst>
              </p:cNvPr>
              <p:cNvCxnSpPr/>
              <p:nvPr userDrawn="1"/>
            </p:nvCxnSpPr>
            <p:spPr>
              <a:xfrm>
                <a:off x="12481692"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7" name="Straight Connector 1866">
                <a:extLst>
                  <a:ext uri="{FF2B5EF4-FFF2-40B4-BE49-F238E27FC236}">
                    <a16:creationId xmlns:a16="http://schemas.microsoft.com/office/drawing/2014/main" id="{9F6B3EC6-7F4C-49F7-A4C2-A0B7DBAD2178}"/>
                  </a:ext>
                </a:extLst>
              </p:cNvPr>
              <p:cNvCxnSpPr/>
              <p:nvPr userDrawn="1"/>
            </p:nvCxnSpPr>
            <p:spPr>
              <a:xfrm>
                <a:off x="12481692"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8" name="Straight Connector 1867">
                <a:extLst>
                  <a:ext uri="{FF2B5EF4-FFF2-40B4-BE49-F238E27FC236}">
                    <a16:creationId xmlns:a16="http://schemas.microsoft.com/office/drawing/2014/main" id="{0392A7A1-F502-4475-9491-ABC542C937EF}"/>
                  </a:ext>
                </a:extLst>
              </p:cNvPr>
              <p:cNvCxnSpPr/>
              <p:nvPr userDrawn="1"/>
            </p:nvCxnSpPr>
            <p:spPr>
              <a:xfrm>
                <a:off x="12481692"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9" name="Straight Connector 1868">
                <a:extLst>
                  <a:ext uri="{FF2B5EF4-FFF2-40B4-BE49-F238E27FC236}">
                    <a16:creationId xmlns:a16="http://schemas.microsoft.com/office/drawing/2014/main" id="{734D041E-063B-4497-85AA-7B8FBE417457}"/>
                  </a:ext>
                </a:extLst>
              </p:cNvPr>
              <p:cNvCxnSpPr/>
              <p:nvPr userDrawn="1"/>
            </p:nvCxnSpPr>
            <p:spPr>
              <a:xfrm>
                <a:off x="12481692"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0" name="Straight Connector 1869">
                <a:extLst>
                  <a:ext uri="{FF2B5EF4-FFF2-40B4-BE49-F238E27FC236}">
                    <a16:creationId xmlns:a16="http://schemas.microsoft.com/office/drawing/2014/main" id="{EC9749B8-000A-4818-BB0F-974419FD2021}"/>
                  </a:ext>
                </a:extLst>
              </p:cNvPr>
              <p:cNvCxnSpPr/>
              <p:nvPr userDrawn="1"/>
            </p:nvCxnSpPr>
            <p:spPr>
              <a:xfrm>
                <a:off x="12481692"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1" name="Straight Connector 1870">
                <a:extLst>
                  <a:ext uri="{FF2B5EF4-FFF2-40B4-BE49-F238E27FC236}">
                    <a16:creationId xmlns:a16="http://schemas.microsoft.com/office/drawing/2014/main" id="{8C30234A-BAC2-4ADB-ADE2-1CCA3DBC9092}"/>
                  </a:ext>
                </a:extLst>
              </p:cNvPr>
              <p:cNvCxnSpPr/>
              <p:nvPr userDrawn="1"/>
            </p:nvCxnSpPr>
            <p:spPr>
              <a:xfrm>
                <a:off x="12481692"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2" name="Straight Connector 1871">
                <a:extLst>
                  <a:ext uri="{FF2B5EF4-FFF2-40B4-BE49-F238E27FC236}">
                    <a16:creationId xmlns:a16="http://schemas.microsoft.com/office/drawing/2014/main" id="{6B6F744C-7013-45B9-9791-38F4976AE050}"/>
                  </a:ext>
                </a:extLst>
              </p:cNvPr>
              <p:cNvCxnSpPr/>
              <p:nvPr userDrawn="1"/>
            </p:nvCxnSpPr>
            <p:spPr>
              <a:xfrm>
                <a:off x="12481692"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3" name="Straight Connector 1872">
                <a:extLst>
                  <a:ext uri="{FF2B5EF4-FFF2-40B4-BE49-F238E27FC236}">
                    <a16:creationId xmlns:a16="http://schemas.microsoft.com/office/drawing/2014/main" id="{38A09CC4-4EE2-452A-8585-3C22C9462376}"/>
                  </a:ext>
                </a:extLst>
              </p:cNvPr>
              <p:cNvCxnSpPr/>
              <p:nvPr userDrawn="1"/>
            </p:nvCxnSpPr>
            <p:spPr>
              <a:xfrm>
                <a:off x="12481692"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4" name="Straight Connector 1873">
                <a:extLst>
                  <a:ext uri="{FF2B5EF4-FFF2-40B4-BE49-F238E27FC236}">
                    <a16:creationId xmlns:a16="http://schemas.microsoft.com/office/drawing/2014/main" id="{18047928-7E24-453B-9C35-D3F4D9727E33}"/>
                  </a:ext>
                </a:extLst>
              </p:cNvPr>
              <p:cNvCxnSpPr/>
              <p:nvPr userDrawn="1"/>
            </p:nvCxnSpPr>
            <p:spPr>
              <a:xfrm>
                <a:off x="12481692"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AEB32B1B-FDD5-4DA4-B07C-87365241BE3E}"/>
                  </a:ext>
                </a:extLst>
              </p:cNvPr>
              <p:cNvCxnSpPr/>
              <p:nvPr userDrawn="1"/>
            </p:nvCxnSpPr>
            <p:spPr>
              <a:xfrm>
                <a:off x="12481692"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7" name="Straight Connector 1876">
                <a:extLst>
                  <a:ext uri="{FF2B5EF4-FFF2-40B4-BE49-F238E27FC236}">
                    <a16:creationId xmlns:a16="http://schemas.microsoft.com/office/drawing/2014/main" id="{2A0ABFEF-DF4E-4CEB-959C-B6B26B683376}"/>
                  </a:ext>
                </a:extLst>
              </p:cNvPr>
              <p:cNvCxnSpPr/>
              <p:nvPr userDrawn="1"/>
            </p:nvCxnSpPr>
            <p:spPr>
              <a:xfrm>
                <a:off x="12481692"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8" name="Straight Connector 1877">
                <a:extLst>
                  <a:ext uri="{FF2B5EF4-FFF2-40B4-BE49-F238E27FC236}">
                    <a16:creationId xmlns:a16="http://schemas.microsoft.com/office/drawing/2014/main" id="{3451E7DD-CB32-422A-8DF3-8F31E24E8239}"/>
                  </a:ext>
                </a:extLst>
              </p:cNvPr>
              <p:cNvCxnSpPr/>
              <p:nvPr userDrawn="1"/>
            </p:nvCxnSpPr>
            <p:spPr>
              <a:xfrm>
                <a:off x="12481692"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9" name="Straight Connector 1878">
                <a:extLst>
                  <a:ext uri="{FF2B5EF4-FFF2-40B4-BE49-F238E27FC236}">
                    <a16:creationId xmlns:a16="http://schemas.microsoft.com/office/drawing/2014/main" id="{D86475DA-391E-4A74-AD10-8794319D1EFB}"/>
                  </a:ext>
                </a:extLst>
              </p:cNvPr>
              <p:cNvCxnSpPr/>
              <p:nvPr userDrawn="1"/>
            </p:nvCxnSpPr>
            <p:spPr>
              <a:xfrm>
                <a:off x="12481692"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0" name="Straight Connector 1879">
                <a:extLst>
                  <a:ext uri="{FF2B5EF4-FFF2-40B4-BE49-F238E27FC236}">
                    <a16:creationId xmlns:a16="http://schemas.microsoft.com/office/drawing/2014/main" id="{2B166F54-2D92-4FBE-B9F4-1253F4EF6868}"/>
                  </a:ext>
                </a:extLst>
              </p:cNvPr>
              <p:cNvCxnSpPr/>
              <p:nvPr userDrawn="1"/>
            </p:nvCxnSpPr>
            <p:spPr>
              <a:xfrm>
                <a:off x="12481692"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1" name="Straight Connector 1880">
                <a:extLst>
                  <a:ext uri="{FF2B5EF4-FFF2-40B4-BE49-F238E27FC236}">
                    <a16:creationId xmlns:a16="http://schemas.microsoft.com/office/drawing/2014/main" id="{F02BF647-500B-4CB9-B89E-D7EAED4F6AE7}"/>
                  </a:ext>
                </a:extLst>
              </p:cNvPr>
              <p:cNvCxnSpPr/>
              <p:nvPr userDrawn="1"/>
            </p:nvCxnSpPr>
            <p:spPr>
              <a:xfrm>
                <a:off x="12481692"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2" name="Straight Connector 1881">
                <a:extLst>
                  <a:ext uri="{FF2B5EF4-FFF2-40B4-BE49-F238E27FC236}">
                    <a16:creationId xmlns:a16="http://schemas.microsoft.com/office/drawing/2014/main" id="{D4100C2F-A6CC-4330-AE7F-77C409F51318}"/>
                  </a:ext>
                </a:extLst>
              </p:cNvPr>
              <p:cNvCxnSpPr/>
              <p:nvPr userDrawn="1"/>
            </p:nvCxnSpPr>
            <p:spPr>
              <a:xfrm>
                <a:off x="12481692"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3" name="Straight Connector 1882">
                <a:extLst>
                  <a:ext uri="{FF2B5EF4-FFF2-40B4-BE49-F238E27FC236}">
                    <a16:creationId xmlns:a16="http://schemas.microsoft.com/office/drawing/2014/main" id="{736E85BA-741B-47DD-83C9-89BF1C9AC151}"/>
                  </a:ext>
                </a:extLst>
              </p:cNvPr>
              <p:cNvCxnSpPr/>
              <p:nvPr userDrawn="1"/>
            </p:nvCxnSpPr>
            <p:spPr>
              <a:xfrm>
                <a:off x="12481692"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1" name="Straight Connector 2020">
                <a:extLst>
                  <a:ext uri="{FF2B5EF4-FFF2-40B4-BE49-F238E27FC236}">
                    <a16:creationId xmlns:a16="http://schemas.microsoft.com/office/drawing/2014/main" id="{E7775488-7784-403B-BC04-F7FEAFC1D23C}"/>
                  </a:ext>
                </a:extLst>
              </p:cNvPr>
              <p:cNvCxnSpPr/>
              <p:nvPr userDrawn="1"/>
            </p:nvCxnSpPr>
            <p:spPr>
              <a:xfrm>
                <a:off x="49427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2" name="Straight Connector 2021">
                <a:extLst>
                  <a:ext uri="{FF2B5EF4-FFF2-40B4-BE49-F238E27FC236}">
                    <a16:creationId xmlns:a16="http://schemas.microsoft.com/office/drawing/2014/main" id="{BCFE1D7B-6F55-42CB-B02B-856236CD9137}"/>
                  </a:ext>
                </a:extLst>
              </p:cNvPr>
              <p:cNvCxnSpPr/>
              <p:nvPr userDrawn="1"/>
            </p:nvCxnSpPr>
            <p:spPr>
              <a:xfrm>
                <a:off x="32951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3" name="Straight Connector 2022">
                <a:extLst>
                  <a:ext uri="{FF2B5EF4-FFF2-40B4-BE49-F238E27FC236}">
                    <a16:creationId xmlns:a16="http://schemas.microsoft.com/office/drawing/2014/main" id="{68E9AD67-5D0F-4D1D-B2C6-0F44E7A00DB5}"/>
                  </a:ext>
                </a:extLst>
              </p:cNvPr>
              <p:cNvCxnSpPr/>
              <p:nvPr userDrawn="1"/>
            </p:nvCxnSpPr>
            <p:spPr>
              <a:xfrm>
                <a:off x="82378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4" name="Straight Connector 2023">
                <a:extLst>
                  <a:ext uri="{FF2B5EF4-FFF2-40B4-BE49-F238E27FC236}">
                    <a16:creationId xmlns:a16="http://schemas.microsoft.com/office/drawing/2014/main" id="{6A77AADB-CF97-4212-BF30-FCD05F619287}"/>
                  </a:ext>
                </a:extLst>
              </p:cNvPr>
              <p:cNvCxnSpPr/>
              <p:nvPr userDrawn="1"/>
            </p:nvCxnSpPr>
            <p:spPr>
              <a:xfrm>
                <a:off x="65902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5" name="Straight Connector 2024">
                <a:extLst>
                  <a:ext uri="{FF2B5EF4-FFF2-40B4-BE49-F238E27FC236}">
                    <a16:creationId xmlns:a16="http://schemas.microsoft.com/office/drawing/2014/main" id="{324FC146-C2BF-4C87-B40C-8E3578830F57}"/>
                  </a:ext>
                </a:extLst>
              </p:cNvPr>
              <p:cNvCxnSpPr/>
              <p:nvPr userDrawn="1"/>
            </p:nvCxnSpPr>
            <p:spPr>
              <a:xfrm>
                <a:off x="115330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6" name="Straight Connector 2025">
                <a:extLst>
                  <a:ext uri="{FF2B5EF4-FFF2-40B4-BE49-F238E27FC236}">
                    <a16:creationId xmlns:a16="http://schemas.microsoft.com/office/drawing/2014/main" id="{EC2B6437-2BB5-471E-ABC2-7E7904E3D4C3}"/>
                  </a:ext>
                </a:extLst>
              </p:cNvPr>
              <p:cNvCxnSpPr/>
              <p:nvPr userDrawn="1"/>
            </p:nvCxnSpPr>
            <p:spPr>
              <a:xfrm>
                <a:off x="98854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7" name="Straight Connector 2026">
                <a:extLst>
                  <a:ext uri="{FF2B5EF4-FFF2-40B4-BE49-F238E27FC236}">
                    <a16:creationId xmlns:a16="http://schemas.microsoft.com/office/drawing/2014/main" id="{52BB5111-C422-4C26-8C98-E36EF8D4915A}"/>
                  </a:ext>
                </a:extLst>
              </p:cNvPr>
              <p:cNvCxnSpPr/>
              <p:nvPr userDrawn="1"/>
            </p:nvCxnSpPr>
            <p:spPr>
              <a:xfrm>
                <a:off x="148281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8" name="Straight Connector 2027">
                <a:extLst>
                  <a:ext uri="{FF2B5EF4-FFF2-40B4-BE49-F238E27FC236}">
                    <a16:creationId xmlns:a16="http://schemas.microsoft.com/office/drawing/2014/main" id="{57E7B28E-78CD-4304-901F-45AA13D106A1}"/>
                  </a:ext>
                </a:extLst>
              </p:cNvPr>
              <p:cNvCxnSpPr/>
              <p:nvPr userDrawn="1"/>
            </p:nvCxnSpPr>
            <p:spPr>
              <a:xfrm>
                <a:off x="131805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9" name="Straight Connector 2028">
                <a:extLst>
                  <a:ext uri="{FF2B5EF4-FFF2-40B4-BE49-F238E27FC236}">
                    <a16:creationId xmlns:a16="http://schemas.microsoft.com/office/drawing/2014/main" id="{C854AE8E-D93F-4651-89BA-5113864C436B}"/>
                  </a:ext>
                </a:extLst>
              </p:cNvPr>
              <p:cNvCxnSpPr/>
              <p:nvPr userDrawn="1"/>
            </p:nvCxnSpPr>
            <p:spPr>
              <a:xfrm>
                <a:off x="181232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0" name="Straight Connector 2029">
                <a:extLst>
                  <a:ext uri="{FF2B5EF4-FFF2-40B4-BE49-F238E27FC236}">
                    <a16:creationId xmlns:a16="http://schemas.microsoft.com/office/drawing/2014/main" id="{2F10C3E3-B5E1-4AFE-A016-EA667102B8E5}"/>
                  </a:ext>
                </a:extLst>
              </p:cNvPr>
              <p:cNvCxnSpPr/>
              <p:nvPr userDrawn="1"/>
            </p:nvCxnSpPr>
            <p:spPr>
              <a:xfrm>
                <a:off x="164757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1" name="Straight Connector 2030">
                <a:extLst>
                  <a:ext uri="{FF2B5EF4-FFF2-40B4-BE49-F238E27FC236}">
                    <a16:creationId xmlns:a16="http://schemas.microsoft.com/office/drawing/2014/main" id="{2E4C1715-969B-4A57-AB1C-A7B9416B8940}"/>
                  </a:ext>
                </a:extLst>
              </p:cNvPr>
              <p:cNvCxnSpPr/>
              <p:nvPr userDrawn="1"/>
            </p:nvCxnSpPr>
            <p:spPr>
              <a:xfrm>
                <a:off x="214184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2" name="Straight Connector 2031">
                <a:extLst>
                  <a:ext uri="{FF2B5EF4-FFF2-40B4-BE49-F238E27FC236}">
                    <a16:creationId xmlns:a16="http://schemas.microsoft.com/office/drawing/2014/main" id="{158CE7B0-F5BE-4A43-8581-8996297032EE}"/>
                  </a:ext>
                </a:extLst>
              </p:cNvPr>
              <p:cNvCxnSpPr/>
              <p:nvPr userDrawn="1"/>
            </p:nvCxnSpPr>
            <p:spPr>
              <a:xfrm>
                <a:off x="197708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66158B0E-679A-42D3-9371-E559F3212A00}"/>
                  </a:ext>
                </a:extLst>
              </p:cNvPr>
              <p:cNvCxnSpPr/>
              <p:nvPr userDrawn="1"/>
            </p:nvCxnSpPr>
            <p:spPr>
              <a:xfrm>
                <a:off x="247135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4" name="Straight Connector 2033">
                <a:extLst>
                  <a:ext uri="{FF2B5EF4-FFF2-40B4-BE49-F238E27FC236}">
                    <a16:creationId xmlns:a16="http://schemas.microsoft.com/office/drawing/2014/main" id="{041138B8-72FE-4238-8CD3-A948B4811361}"/>
                  </a:ext>
                </a:extLst>
              </p:cNvPr>
              <p:cNvCxnSpPr/>
              <p:nvPr userDrawn="1"/>
            </p:nvCxnSpPr>
            <p:spPr>
              <a:xfrm>
                <a:off x="230659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C203DDF-9EC6-42CA-82A4-B36E9732D657}"/>
                  </a:ext>
                </a:extLst>
              </p:cNvPr>
              <p:cNvCxnSpPr/>
              <p:nvPr userDrawn="1"/>
            </p:nvCxnSpPr>
            <p:spPr>
              <a:xfrm>
                <a:off x="280087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6" name="Straight Connector 2035">
                <a:extLst>
                  <a:ext uri="{FF2B5EF4-FFF2-40B4-BE49-F238E27FC236}">
                    <a16:creationId xmlns:a16="http://schemas.microsoft.com/office/drawing/2014/main" id="{45917DC4-72A8-445B-A89D-DB24F13E75B5}"/>
                  </a:ext>
                </a:extLst>
              </p:cNvPr>
              <p:cNvCxnSpPr/>
              <p:nvPr userDrawn="1"/>
            </p:nvCxnSpPr>
            <p:spPr>
              <a:xfrm>
                <a:off x="263611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7" name="Straight Connector 2036">
                <a:extLst>
                  <a:ext uri="{FF2B5EF4-FFF2-40B4-BE49-F238E27FC236}">
                    <a16:creationId xmlns:a16="http://schemas.microsoft.com/office/drawing/2014/main" id="{250E3C34-4E8B-4492-83A8-F62ED6E47ECB}"/>
                  </a:ext>
                </a:extLst>
              </p:cNvPr>
              <p:cNvCxnSpPr/>
              <p:nvPr userDrawn="1"/>
            </p:nvCxnSpPr>
            <p:spPr>
              <a:xfrm>
                <a:off x="313038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8" name="Straight Connector 2037">
                <a:extLst>
                  <a:ext uri="{FF2B5EF4-FFF2-40B4-BE49-F238E27FC236}">
                    <a16:creationId xmlns:a16="http://schemas.microsoft.com/office/drawing/2014/main" id="{2DA6F0F4-D527-4063-ABE6-DA7B1AFA0343}"/>
                  </a:ext>
                </a:extLst>
              </p:cNvPr>
              <p:cNvCxnSpPr/>
              <p:nvPr userDrawn="1"/>
            </p:nvCxnSpPr>
            <p:spPr>
              <a:xfrm>
                <a:off x="296562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9" name="Straight Connector 2038">
                <a:extLst>
                  <a:ext uri="{FF2B5EF4-FFF2-40B4-BE49-F238E27FC236}">
                    <a16:creationId xmlns:a16="http://schemas.microsoft.com/office/drawing/2014/main" id="{4ADD9BC8-05F2-4ACD-B6AF-D75161CC54BF}"/>
                  </a:ext>
                </a:extLst>
              </p:cNvPr>
              <p:cNvCxnSpPr/>
              <p:nvPr userDrawn="1"/>
            </p:nvCxnSpPr>
            <p:spPr>
              <a:xfrm>
                <a:off x="345989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9F6DE046-7C11-473D-826E-ECFF5561C559}"/>
                  </a:ext>
                </a:extLst>
              </p:cNvPr>
              <p:cNvCxnSpPr/>
              <p:nvPr userDrawn="1"/>
            </p:nvCxnSpPr>
            <p:spPr>
              <a:xfrm>
                <a:off x="329514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1" name="Straight Connector 2040">
                <a:extLst>
                  <a:ext uri="{FF2B5EF4-FFF2-40B4-BE49-F238E27FC236}">
                    <a16:creationId xmlns:a16="http://schemas.microsoft.com/office/drawing/2014/main" id="{CA944FFF-70A6-4FF9-A022-A40BFBCD9312}"/>
                  </a:ext>
                </a:extLst>
              </p:cNvPr>
              <p:cNvCxnSpPr/>
              <p:nvPr userDrawn="1"/>
            </p:nvCxnSpPr>
            <p:spPr>
              <a:xfrm>
                <a:off x="378941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3C2DFD9C-328E-4B1F-8B1C-6671D1EBF9DB}"/>
                  </a:ext>
                </a:extLst>
              </p:cNvPr>
              <p:cNvCxnSpPr/>
              <p:nvPr userDrawn="1"/>
            </p:nvCxnSpPr>
            <p:spPr>
              <a:xfrm>
                <a:off x="362465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29C922E8-2F3D-43CE-A121-17CF94547BAD}"/>
                  </a:ext>
                </a:extLst>
              </p:cNvPr>
              <p:cNvCxnSpPr/>
              <p:nvPr userDrawn="1"/>
            </p:nvCxnSpPr>
            <p:spPr>
              <a:xfrm>
                <a:off x="411892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4" name="Straight Connector 2043">
                <a:extLst>
                  <a:ext uri="{FF2B5EF4-FFF2-40B4-BE49-F238E27FC236}">
                    <a16:creationId xmlns:a16="http://schemas.microsoft.com/office/drawing/2014/main" id="{7A93877F-AB12-4FF8-91C4-04D0B4ECC66A}"/>
                  </a:ext>
                </a:extLst>
              </p:cNvPr>
              <p:cNvCxnSpPr/>
              <p:nvPr userDrawn="1"/>
            </p:nvCxnSpPr>
            <p:spPr>
              <a:xfrm>
                <a:off x="395416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935663A9-3DAF-4FEA-B361-F7CDC8C4262A}"/>
                  </a:ext>
                </a:extLst>
              </p:cNvPr>
              <p:cNvCxnSpPr/>
              <p:nvPr userDrawn="1"/>
            </p:nvCxnSpPr>
            <p:spPr>
              <a:xfrm>
                <a:off x="444844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6" name="Straight Connector 2045">
                <a:extLst>
                  <a:ext uri="{FF2B5EF4-FFF2-40B4-BE49-F238E27FC236}">
                    <a16:creationId xmlns:a16="http://schemas.microsoft.com/office/drawing/2014/main" id="{348D3BE9-3FCA-4C32-81F4-B88BA2668C71}"/>
                  </a:ext>
                </a:extLst>
              </p:cNvPr>
              <p:cNvCxnSpPr/>
              <p:nvPr userDrawn="1"/>
            </p:nvCxnSpPr>
            <p:spPr>
              <a:xfrm>
                <a:off x="428368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7" name="Straight Connector 2046">
                <a:extLst>
                  <a:ext uri="{FF2B5EF4-FFF2-40B4-BE49-F238E27FC236}">
                    <a16:creationId xmlns:a16="http://schemas.microsoft.com/office/drawing/2014/main" id="{3DAAF9E5-FC2D-41C4-A0F9-5294F77E362D}"/>
                  </a:ext>
                </a:extLst>
              </p:cNvPr>
              <p:cNvCxnSpPr/>
              <p:nvPr userDrawn="1"/>
            </p:nvCxnSpPr>
            <p:spPr>
              <a:xfrm>
                <a:off x="477795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a:extLst>
                  <a:ext uri="{FF2B5EF4-FFF2-40B4-BE49-F238E27FC236}">
                    <a16:creationId xmlns:a16="http://schemas.microsoft.com/office/drawing/2014/main" id="{E7DF4BB4-CC67-4504-963E-61FA8714FA3B}"/>
                  </a:ext>
                </a:extLst>
              </p:cNvPr>
              <p:cNvCxnSpPr/>
              <p:nvPr userDrawn="1"/>
            </p:nvCxnSpPr>
            <p:spPr>
              <a:xfrm>
                <a:off x="461319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EE734A94-C376-4C99-98CE-E1B12E811DC8}"/>
                  </a:ext>
                </a:extLst>
              </p:cNvPr>
              <p:cNvCxnSpPr/>
              <p:nvPr userDrawn="1"/>
            </p:nvCxnSpPr>
            <p:spPr>
              <a:xfrm>
                <a:off x="510746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865EE46D-C843-4A85-BA7D-E64DCF36E286}"/>
                  </a:ext>
                </a:extLst>
              </p:cNvPr>
              <p:cNvCxnSpPr/>
              <p:nvPr userDrawn="1"/>
            </p:nvCxnSpPr>
            <p:spPr>
              <a:xfrm>
                <a:off x="494271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1" name="Straight Connector 2050">
                <a:extLst>
                  <a:ext uri="{FF2B5EF4-FFF2-40B4-BE49-F238E27FC236}">
                    <a16:creationId xmlns:a16="http://schemas.microsoft.com/office/drawing/2014/main" id="{AF1C7CAA-6590-4527-B14A-DB14548A9F12}"/>
                  </a:ext>
                </a:extLst>
              </p:cNvPr>
              <p:cNvCxnSpPr/>
              <p:nvPr userDrawn="1"/>
            </p:nvCxnSpPr>
            <p:spPr>
              <a:xfrm>
                <a:off x="543698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a:extLst>
                  <a:ext uri="{FF2B5EF4-FFF2-40B4-BE49-F238E27FC236}">
                    <a16:creationId xmlns:a16="http://schemas.microsoft.com/office/drawing/2014/main" id="{A3A71923-A512-4D0E-9FB4-90750AA5BCE6}"/>
                  </a:ext>
                </a:extLst>
              </p:cNvPr>
              <p:cNvCxnSpPr/>
              <p:nvPr userDrawn="1"/>
            </p:nvCxnSpPr>
            <p:spPr>
              <a:xfrm>
                <a:off x="527222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a:extLst>
                  <a:ext uri="{FF2B5EF4-FFF2-40B4-BE49-F238E27FC236}">
                    <a16:creationId xmlns:a16="http://schemas.microsoft.com/office/drawing/2014/main" id="{762BFA0C-869D-4074-BA13-586C7453508C}"/>
                  </a:ext>
                </a:extLst>
              </p:cNvPr>
              <p:cNvCxnSpPr/>
              <p:nvPr userDrawn="1"/>
            </p:nvCxnSpPr>
            <p:spPr>
              <a:xfrm>
                <a:off x="576649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4" name="Straight Connector 2053">
                <a:extLst>
                  <a:ext uri="{FF2B5EF4-FFF2-40B4-BE49-F238E27FC236}">
                    <a16:creationId xmlns:a16="http://schemas.microsoft.com/office/drawing/2014/main" id="{45DD90F0-013E-470F-B932-DF34112F9148}"/>
                  </a:ext>
                </a:extLst>
              </p:cNvPr>
              <p:cNvCxnSpPr/>
              <p:nvPr userDrawn="1"/>
            </p:nvCxnSpPr>
            <p:spPr>
              <a:xfrm>
                <a:off x="560173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13AE674F-F33B-4A4B-B56D-548693F3C815}"/>
                  </a:ext>
                </a:extLst>
              </p:cNvPr>
              <p:cNvCxnSpPr/>
              <p:nvPr userDrawn="1"/>
            </p:nvCxnSpPr>
            <p:spPr>
              <a:xfrm>
                <a:off x="609601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6" name="Straight Connector 2055">
                <a:extLst>
                  <a:ext uri="{FF2B5EF4-FFF2-40B4-BE49-F238E27FC236}">
                    <a16:creationId xmlns:a16="http://schemas.microsoft.com/office/drawing/2014/main" id="{A680FD1A-7D29-481B-B6C3-2DEAB6286BCC}"/>
                  </a:ext>
                </a:extLst>
              </p:cNvPr>
              <p:cNvCxnSpPr/>
              <p:nvPr userDrawn="1"/>
            </p:nvCxnSpPr>
            <p:spPr>
              <a:xfrm>
                <a:off x="593125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2C3A5CB2-2CE4-46D5-876B-ABBCC2F3E017}"/>
                  </a:ext>
                </a:extLst>
              </p:cNvPr>
              <p:cNvCxnSpPr/>
              <p:nvPr userDrawn="1"/>
            </p:nvCxnSpPr>
            <p:spPr>
              <a:xfrm>
                <a:off x="642552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403D01B7-569C-4059-9608-4A861B81AF1A}"/>
                  </a:ext>
                </a:extLst>
              </p:cNvPr>
              <p:cNvCxnSpPr/>
              <p:nvPr userDrawn="1"/>
            </p:nvCxnSpPr>
            <p:spPr>
              <a:xfrm>
                <a:off x="626076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1ABF768A-3814-4A15-90CF-BDACE6502F77}"/>
                  </a:ext>
                </a:extLst>
              </p:cNvPr>
              <p:cNvCxnSpPr/>
              <p:nvPr userDrawn="1"/>
            </p:nvCxnSpPr>
            <p:spPr>
              <a:xfrm>
                <a:off x="659028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FCFCFDC3-7C9D-45CE-A25A-F9D0990F0DA5}"/>
                  </a:ext>
                </a:extLst>
              </p:cNvPr>
              <p:cNvCxnSpPr/>
              <p:nvPr userDrawn="1"/>
            </p:nvCxnSpPr>
            <p:spPr>
              <a:xfrm>
                <a:off x="691979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502D6FFE-63AA-48A3-A3A2-EA8186B7CE75}"/>
                  </a:ext>
                </a:extLst>
              </p:cNvPr>
              <p:cNvCxnSpPr/>
              <p:nvPr userDrawn="1"/>
            </p:nvCxnSpPr>
            <p:spPr>
              <a:xfrm>
                <a:off x="675503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45D02340-9CEF-4D15-8728-8CE100E598AD}"/>
                  </a:ext>
                </a:extLst>
              </p:cNvPr>
              <p:cNvCxnSpPr/>
              <p:nvPr userDrawn="1"/>
            </p:nvCxnSpPr>
            <p:spPr>
              <a:xfrm>
                <a:off x="724930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48E771BA-5C48-40DE-821E-676678C2CE43}"/>
                  </a:ext>
                </a:extLst>
              </p:cNvPr>
              <p:cNvCxnSpPr/>
              <p:nvPr userDrawn="1"/>
            </p:nvCxnSpPr>
            <p:spPr>
              <a:xfrm>
                <a:off x="708455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6677D2F6-CD4B-448A-A392-97ABF94545FA}"/>
                  </a:ext>
                </a:extLst>
              </p:cNvPr>
              <p:cNvCxnSpPr/>
              <p:nvPr userDrawn="1"/>
            </p:nvCxnSpPr>
            <p:spPr>
              <a:xfrm>
                <a:off x="757882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64CC4814-104F-4D03-8563-371B90F226B0}"/>
                  </a:ext>
                </a:extLst>
              </p:cNvPr>
              <p:cNvCxnSpPr/>
              <p:nvPr userDrawn="1"/>
            </p:nvCxnSpPr>
            <p:spPr>
              <a:xfrm>
                <a:off x="741406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AAAE3F7E-7C9A-4A46-9A19-BE2828746503}"/>
                  </a:ext>
                </a:extLst>
              </p:cNvPr>
              <p:cNvCxnSpPr/>
              <p:nvPr userDrawn="1"/>
            </p:nvCxnSpPr>
            <p:spPr>
              <a:xfrm>
                <a:off x="790833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66306011-B0C8-4751-B99B-CD8502EB33BD}"/>
                  </a:ext>
                </a:extLst>
              </p:cNvPr>
              <p:cNvCxnSpPr/>
              <p:nvPr userDrawn="1"/>
            </p:nvCxnSpPr>
            <p:spPr>
              <a:xfrm>
                <a:off x="774357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6C77A301-58B5-4369-BDF7-67D58A257A01}"/>
                  </a:ext>
                </a:extLst>
              </p:cNvPr>
              <p:cNvCxnSpPr/>
              <p:nvPr userDrawn="1"/>
            </p:nvCxnSpPr>
            <p:spPr>
              <a:xfrm>
                <a:off x="823785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CA097E7B-A969-46D4-8193-89CFFA1C307D}"/>
                  </a:ext>
                </a:extLst>
              </p:cNvPr>
              <p:cNvCxnSpPr/>
              <p:nvPr userDrawn="1"/>
            </p:nvCxnSpPr>
            <p:spPr>
              <a:xfrm>
                <a:off x="807309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85326DB9-2FFE-4E9B-9018-91D22694127E}"/>
                  </a:ext>
                </a:extLst>
              </p:cNvPr>
              <p:cNvCxnSpPr/>
              <p:nvPr userDrawn="1"/>
            </p:nvCxnSpPr>
            <p:spPr>
              <a:xfrm>
                <a:off x="856736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FA90063D-1E8D-4171-950D-0515962A8A4C}"/>
                  </a:ext>
                </a:extLst>
              </p:cNvPr>
              <p:cNvCxnSpPr/>
              <p:nvPr userDrawn="1"/>
            </p:nvCxnSpPr>
            <p:spPr>
              <a:xfrm>
                <a:off x="840260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07D091C2-97B3-4AA9-BF62-A6C5EB90FCCF}"/>
                  </a:ext>
                </a:extLst>
              </p:cNvPr>
              <p:cNvCxnSpPr/>
              <p:nvPr userDrawn="1"/>
            </p:nvCxnSpPr>
            <p:spPr>
              <a:xfrm>
                <a:off x="889687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CDDE9C1-2235-4F77-851D-2A5D7A6D307E}"/>
                  </a:ext>
                </a:extLst>
              </p:cNvPr>
              <p:cNvCxnSpPr/>
              <p:nvPr userDrawn="1"/>
            </p:nvCxnSpPr>
            <p:spPr>
              <a:xfrm>
                <a:off x="873212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1358DD33-9840-49F5-916C-281567870CAB}"/>
                  </a:ext>
                </a:extLst>
              </p:cNvPr>
              <p:cNvCxnSpPr/>
              <p:nvPr userDrawn="1"/>
            </p:nvCxnSpPr>
            <p:spPr>
              <a:xfrm>
                <a:off x="922639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33E555CD-25CB-45A8-9457-432593C24ACA}"/>
                  </a:ext>
                </a:extLst>
              </p:cNvPr>
              <p:cNvCxnSpPr/>
              <p:nvPr userDrawn="1"/>
            </p:nvCxnSpPr>
            <p:spPr>
              <a:xfrm>
                <a:off x="906163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1320B94B-8741-4C4D-BFAE-1155B5D4DF33}"/>
                  </a:ext>
                </a:extLst>
              </p:cNvPr>
              <p:cNvCxnSpPr/>
              <p:nvPr userDrawn="1"/>
            </p:nvCxnSpPr>
            <p:spPr>
              <a:xfrm>
                <a:off x="955590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A64B07E2-57C0-4074-8FC5-5D8E56152217}"/>
                  </a:ext>
                </a:extLst>
              </p:cNvPr>
              <p:cNvCxnSpPr/>
              <p:nvPr userDrawn="1"/>
            </p:nvCxnSpPr>
            <p:spPr>
              <a:xfrm>
                <a:off x="939114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386FE378-792B-4FF4-97B5-9059EEA24E33}"/>
                  </a:ext>
                </a:extLst>
              </p:cNvPr>
              <p:cNvCxnSpPr/>
              <p:nvPr userDrawn="1"/>
            </p:nvCxnSpPr>
            <p:spPr>
              <a:xfrm>
                <a:off x="988542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F2A3D371-9C51-417D-9B2B-61374FE4851F}"/>
                  </a:ext>
                </a:extLst>
              </p:cNvPr>
              <p:cNvCxnSpPr/>
              <p:nvPr userDrawn="1"/>
            </p:nvCxnSpPr>
            <p:spPr>
              <a:xfrm>
                <a:off x="972066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DA1FD462-14C4-4DE1-974A-01E6227E82A2}"/>
                  </a:ext>
                </a:extLst>
              </p:cNvPr>
              <p:cNvCxnSpPr/>
              <p:nvPr userDrawn="1"/>
            </p:nvCxnSpPr>
            <p:spPr>
              <a:xfrm>
                <a:off x="1021493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A83DF3A0-6082-4977-A8F9-A056B16EE32F}"/>
                  </a:ext>
                </a:extLst>
              </p:cNvPr>
              <p:cNvCxnSpPr/>
              <p:nvPr userDrawn="1"/>
            </p:nvCxnSpPr>
            <p:spPr>
              <a:xfrm>
                <a:off x="1005017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E968AB59-612D-42A9-A79E-65077F990111}"/>
                  </a:ext>
                </a:extLst>
              </p:cNvPr>
              <p:cNvCxnSpPr/>
              <p:nvPr userDrawn="1"/>
            </p:nvCxnSpPr>
            <p:spPr>
              <a:xfrm>
                <a:off x="1054444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A6FF53F8-DE09-45FA-9945-814280C87A46}"/>
                  </a:ext>
                </a:extLst>
              </p:cNvPr>
              <p:cNvCxnSpPr/>
              <p:nvPr userDrawn="1"/>
            </p:nvCxnSpPr>
            <p:spPr>
              <a:xfrm>
                <a:off x="1037969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67FC9E8C-5E20-4E01-93DF-877E650D9B9E}"/>
                  </a:ext>
                </a:extLst>
              </p:cNvPr>
              <p:cNvCxnSpPr/>
              <p:nvPr userDrawn="1"/>
            </p:nvCxnSpPr>
            <p:spPr>
              <a:xfrm>
                <a:off x="1087396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671215D9-A9E4-49CC-80DB-02465B59BB0B}"/>
                  </a:ext>
                </a:extLst>
              </p:cNvPr>
              <p:cNvCxnSpPr/>
              <p:nvPr userDrawn="1"/>
            </p:nvCxnSpPr>
            <p:spPr>
              <a:xfrm>
                <a:off x="1070920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63DF0AE8-A239-4607-957B-A6E6898D2DC7}"/>
                  </a:ext>
                </a:extLst>
              </p:cNvPr>
              <p:cNvCxnSpPr/>
              <p:nvPr userDrawn="1"/>
            </p:nvCxnSpPr>
            <p:spPr>
              <a:xfrm>
                <a:off x="1120347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30186851-514A-445D-ADCB-EC889CCD8529}"/>
                  </a:ext>
                </a:extLst>
              </p:cNvPr>
              <p:cNvCxnSpPr/>
              <p:nvPr userDrawn="1"/>
            </p:nvCxnSpPr>
            <p:spPr>
              <a:xfrm>
                <a:off x="1103871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450EADC7-2D8F-40C6-982A-60998A2CB1D9}"/>
                  </a:ext>
                </a:extLst>
              </p:cNvPr>
              <p:cNvCxnSpPr/>
              <p:nvPr userDrawn="1"/>
            </p:nvCxnSpPr>
            <p:spPr>
              <a:xfrm>
                <a:off x="1153299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1343E186-906F-4D8B-9237-973C30D350A1}"/>
                  </a:ext>
                </a:extLst>
              </p:cNvPr>
              <p:cNvCxnSpPr/>
              <p:nvPr userDrawn="1"/>
            </p:nvCxnSpPr>
            <p:spPr>
              <a:xfrm>
                <a:off x="1136823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BB771F8B-0200-4B12-AA58-9E8731C9BB33}"/>
                  </a:ext>
                </a:extLst>
              </p:cNvPr>
              <p:cNvCxnSpPr/>
              <p:nvPr userDrawn="1"/>
            </p:nvCxnSpPr>
            <p:spPr>
              <a:xfrm>
                <a:off x="1186250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5F989D3F-0729-4046-83A7-57A4CDB4A767}"/>
                  </a:ext>
                </a:extLst>
              </p:cNvPr>
              <p:cNvCxnSpPr/>
              <p:nvPr userDrawn="1"/>
            </p:nvCxnSpPr>
            <p:spPr>
              <a:xfrm>
                <a:off x="1169774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7119EA8-DF83-4A6C-9AAA-FA1740AC79C1}"/>
                </a:ext>
              </a:extLst>
            </p:cNvPr>
            <p:cNvGrpSpPr/>
            <p:nvPr userDrawn="1"/>
          </p:nvGrpSpPr>
          <p:grpSpPr>
            <a:xfrm>
              <a:off x="-435429" y="-435426"/>
              <a:ext cx="13043121" cy="7728852"/>
              <a:chOff x="-435429" y="-435426"/>
              <a:chExt cx="13043121" cy="7728852"/>
            </a:xfrm>
          </p:grpSpPr>
          <p:cxnSp>
            <p:nvCxnSpPr>
              <p:cNvPr id="1898" name="Straight Connector 1897">
                <a:extLst>
                  <a:ext uri="{FF2B5EF4-FFF2-40B4-BE49-F238E27FC236}">
                    <a16:creationId xmlns:a16="http://schemas.microsoft.com/office/drawing/2014/main" id="{20D09B73-2843-43CA-8CF2-C731325248A1}"/>
                  </a:ext>
                </a:extLst>
              </p:cNvPr>
              <p:cNvCxnSpPr/>
              <p:nvPr/>
            </p:nvCxnSpPr>
            <p:spPr>
              <a:xfrm>
                <a:off x="12355692"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345FD7F-A9C1-42D0-BF09-FB40DC99AA53}"/>
                  </a:ext>
                </a:extLst>
              </p:cNvPr>
              <p:cNvCxnSpPr/>
              <p:nvPr/>
            </p:nvCxnSpPr>
            <p:spPr>
              <a:xfrm>
                <a:off x="-435429"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C5BC418-FCEF-43F6-84FC-4A873C290BAA}"/>
                  </a:ext>
                </a:extLst>
              </p:cNvPr>
              <p:cNvCxnSpPr/>
              <p:nvPr/>
            </p:nvCxnSpPr>
            <p:spPr>
              <a:xfrm>
                <a:off x="-435429"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221C01C-53D2-46A1-AAF1-1CA8804E7746}"/>
                  </a:ext>
                </a:extLst>
              </p:cNvPr>
              <p:cNvCxnSpPr/>
              <p:nvPr/>
            </p:nvCxnSpPr>
            <p:spPr>
              <a:xfrm>
                <a:off x="-435429"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0DC50C-11F4-4D74-A05A-CE145AD8A183}"/>
                  </a:ext>
                </a:extLst>
              </p:cNvPr>
              <p:cNvCxnSpPr/>
              <p:nvPr/>
            </p:nvCxnSpPr>
            <p:spPr>
              <a:xfrm>
                <a:off x="-435429"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6075E29-B89D-4D19-977C-378BE5702E0E}"/>
                  </a:ext>
                </a:extLst>
              </p:cNvPr>
              <p:cNvCxnSpPr/>
              <p:nvPr/>
            </p:nvCxnSpPr>
            <p:spPr>
              <a:xfrm>
                <a:off x="-435429"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0B9ABF4-6542-49BC-AD52-F3531B803CCC}"/>
                  </a:ext>
                </a:extLst>
              </p:cNvPr>
              <p:cNvCxnSpPr/>
              <p:nvPr/>
            </p:nvCxnSpPr>
            <p:spPr>
              <a:xfrm>
                <a:off x="-435429"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2786AC8-310A-40D6-B68B-17F04D2237D9}"/>
                  </a:ext>
                </a:extLst>
              </p:cNvPr>
              <p:cNvCxnSpPr/>
              <p:nvPr/>
            </p:nvCxnSpPr>
            <p:spPr>
              <a:xfrm>
                <a:off x="-435429"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6541A1-55F4-431B-A2DF-C0F15EEB2EB0}"/>
                  </a:ext>
                </a:extLst>
              </p:cNvPr>
              <p:cNvCxnSpPr/>
              <p:nvPr/>
            </p:nvCxnSpPr>
            <p:spPr>
              <a:xfrm>
                <a:off x="-435429"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A9182CB-3E1F-4152-AE87-E88804D6B6D5}"/>
                  </a:ext>
                </a:extLst>
              </p:cNvPr>
              <p:cNvCxnSpPr/>
              <p:nvPr/>
            </p:nvCxnSpPr>
            <p:spPr>
              <a:xfrm>
                <a:off x="-435429"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D4A6424-105E-4EB5-930F-78470A1E4957}"/>
                  </a:ext>
                </a:extLst>
              </p:cNvPr>
              <p:cNvCxnSpPr/>
              <p:nvPr/>
            </p:nvCxnSpPr>
            <p:spPr>
              <a:xfrm>
                <a:off x="-435429"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2F1B8B-9B5D-47E9-A5E2-E08116E411E9}"/>
                  </a:ext>
                </a:extLst>
              </p:cNvPr>
              <p:cNvCxnSpPr/>
              <p:nvPr/>
            </p:nvCxnSpPr>
            <p:spPr>
              <a:xfrm>
                <a:off x="-435429"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251671E-7195-4186-B532-CC29D56BEFD5}"/>
                  </a:ext>
                </a:extLst>
              </p:cNvPr>
              <p:cNvCxnSpPr/>
              <p:nvPr/>
            </p:nvCxnSpPr>
            <p:spPr>
              <a:xfrm>
                <a:off x="-435429"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46A5BA-19D2-4A30-BEE8-B97BB78E015B}"/>
                  </a:ext>
                </a:extLst>
              </p:cNvPr>
              <p:cNvCxnSpPr/>
              <p:nvPr/>
            </p:nvCxnSpPr>
            <p:spPr>
              <a:xfrm>
                <a:off x="-435429"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A539D6-CD6F-4D11-993D-5CC4B0CC2106}"/>
                  </a:ext>
                </a:extLst>
              </p:cNvPr>
              <p:cNvCxnSpPr/>
              <p:nvPr/>
            </p:nvCxnSpPr>
            <p:spPr>
              <a:xfrm>
                <a:off x="-435429"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FE7DE87-E28C-404C-BB81-9E2D2458B379}"/>
                  </a:ext>
                </a:extLst>
              </p:cNvPr>
              <p:cNvCxnSpPr/>
              <p:nvPr/>
            </p:nvCxnSpPr>
            <p:spPr>
              <a:xfrm>
                <a:off x="-435429"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E5A7807-C8C4-43E7-815B-22994995506E}"/>
                  </a:ext>
                </a:extLst>
              </p:cNvPr>
              <p:cNvCxnSpPr/>
              <p:nvPr/>
            </p:nvCxnSpPr>
            <p:spPr>
              <a:xfrm>
                <a:off x="-435429"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A9E55CF-4A3C-4598-9E64-10F7FBE98C94}"/>
                  </a:ext>
                </a:extLst>
              </p:cNvPr>
              <p:cNvCxnSpPr/>
              <p:nvPr/>
            </p:nvCxnSpPr>
            <p:spPr>
              <a:xfrm>
                <a:off x="-435429"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2532AE-0359-4D8F-BE38-76E659D05FCE}"/>
                  </a:ext>
                </a:extLst>
              </p:cNvPr>
              <p:cNvCxnSpPr/>
              <p:nvPr/>
            </p:nvCxnSpPr>
            <p:spPr>
              <a:xfrm>
                <a:off x="-435429"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CB890B9-059A-4331-8BEC-92C62266C9C8}"/>
                  </a:ext>
                </a:extLst>
              </p:cNvPr>
              <p:cNvCxnSpPr/>
              <p:nvPr/>
            </p:nvCxnSpPr>
            <p:spPr>
              <a:xfrm>
                <a:off x="-435429"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3085996-FF29-41BB-8ADE-690F7664E3EE}"/>
                  </a:ext>
                </a:extLst>
              </p:cNvPr>
              <p:cNvCxnSpPr/>
              <p:nvPr/>
            </p:nvCxnSpPr>
            <p:spPr>
              <a:xfrm>
                <a:off x="-435429"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5B61798-D3C5-42E4-B07F-CACA21FE238F}"/>
                  </a:ext>
                </a:extLst>
              </p:cNvPr>
              <p:cNvCxnSpPr/>
              <p:nvPr/>
            </p:nvCxnSpPr>
            <p:spPr>
              <a:xfrm>
                <a:off x="-435429"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924165C-DB76-4EB9-9CAA-473B566AA775}"/>
                  </a:ext>
                </a:extLst>
              </p:cNvPr>
              <p:cNvCxnSpPr/>
              <p:nvPr/>
            </p:nvCxnSpPr>
            <p:spPr>
              <a:xfrm>
                <a:off x="-435429"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23E491F9-7909-4052-A925-59CF4238B0B8}"/>
                  </a:ext>
                </a:extLst>
              </p:cNvPr>
              <p:cNvCxnSpPr/>
              <p:nvPr/>
            </p:nvCxnSpPr>
            <p:spPr>
              <a:xfrm flipH="1" flipV="1">
                <a:off x="1186250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5D5E3801-DC79-4573-8874-70EE0596096E}"/>
                  </a:ext>
                </a:extLst>
              </p:cNvPr>
              <p:cNvCxnSpPr/>
              <p:nvPr/>
            </p:nvCxnSpPr>
            <p:spPr>
              <a:xfrm flipH="1" flipV="1">
                <a:off x="1219201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2CEB60EF-5666-4660-92D2-3C1890C71F22}"/>
                  </a:ext>
                </a:extLst>
              </p:cNvPr>
              <p:cNvCxnSpPr/>
              <p:nvPr/>
            </p:nvCxnSpPr>
            <p:spPr>
              <a:xfrm flipH="1" flipV="1">
                <a:off x="1120347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0CD97106-A5E9-4968-8AED-FEB374BC0AEA}"/>
                  </a:ext>
                </a:extLst>
              </p:cNvPr>
              <p:cNvCxnSpPr/>
              <p:nvPr/>
            </p:nvCxnSpPr>
            <p:spPr>
              <a:xfrm flipH="1" flipV="1">
                <a:off x="1153298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8B853DFE-0173-40B1-BDFB-6310B4534161}"/>
                  </a:ext>
                </a:extLst>
              </p:cNvPr>
              <p:cNvCxnSpPr/>
              <p:nvPr/>
            </p:nvCxnSpPr>
            <p:spPr>
              <a:xfrm flipH="1" flipV="1">
                <a:off x="1054444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9BDBDA9C-3418-4E9A-A045-4FD86824DAAA}"/>
                  </a:ext>
                </a:extLst>
              </p:cNvPr>
              <p:cNvCxnSpPr/>
              <p:nvPr/>
            </p:nvCxnSpPr>
            <p:spPr>
              <a:xfrm flipH="1" flipV="1">
                <a:off x="1087396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985FF995-8CA0-4EBB-977E-C5F8FF4E8885}"/>
                  </a:ext>
                </a:extLst>
              </p:cNvPr>
              <p:cNvCxnSpPr/>
              <p:nvPr/>
            </p:nvCxnSpPr>
            <p:spPr>
              <a:xfrm flipH="1" flipV="1">
                <a:off x="988541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CD4E6672-CF43-4FA9-92D9-8F694F42EFBF}"/>
                  </a:ext>
                </a:extLst>
              </p:cNvPr>
              <p:cNvCxnSpPr/>
              <p:nvPr/>
            </p:nvCxnSpPr>
            <p:spPr>
              <a:xfrm flipH="1" flipV="1">
                <a:off x="1021493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2C814BD9-1857-4680-A13B-356D802C1F0D}"/>
                  </a:ext>
                </a:extLst>
              </p:cNvPr>
              <p:cNvCxnSpPr/>
              <p:nvPr/>
            </p:nvCxnSpPr>
            <p:spPr>
              <a:xfrm flipH="1" flipV="1">
                <a:off x="922639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7EC10050-B383-4805-9048-F97BE7EE132B}"/>
                  </a:ext>
                </a:extLst>
              </p:cNvPr>
              <p:cNvCxnSpPr/>
              <p:nvPr/>
            </p:nvCxnSpPr>
            <p:spPr>
              <a:xfrm flipH="1" flipV="1">
                <a:off x="955590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4CE9DB14-187E-4291-AC7C-5CB0B929C542}"/>
                  </a:ext>
                </a:extLst>
              </p:cNvPr>
              <p:cNvCxnSpPr/>
              <p:nvPr/>
            </p:nvCxnSpPr>
            <p:spPr>
              <a:xfrm flipH="1" flipV="1">
                <a:off x="856736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A2D31992-58B7-4B67-A0E2-2CECF017E012}"/>
                  </a:ext>
                </a:extLst>
              </p:cNvPr>
              <p:cNvCxnSpPr/>
              <p:nvPr/>
            </p:nvCxnSpPr>
            <p:spPr>
              <a:xfrm flipH="1" flipV="1">
                <a:off x="889687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9D0AAA67-3337-4635-9BF4-FA8C35435836}"/>
                  </a:ext>
                </a:extLst>
              </p:cNvPr>
              <p:cNvCxnSpPr/>
              <p:nvPr/>
            </p:nvCxnSpPr>
            <p:spPr>
              <a:xfrm flipH="1" flipV="1">
                <a:off x="790833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0A4E5BE8-904C-43AB-97FA-366FE4BF8FCA}"/>
                  </a:ext>
                </a:extLst>
              </p:cNvPr>
              <p:cNvCxnSpPr/>
              <p:nvPr/>
            </p:nvCxnSpPr>
            <p:spPr>
              <a:xfrm flipH="1" flipV="1">
                <a:off x="823784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1" name="Straight Connector 820">
                <a:extLst>
                  <a:ext uri="{FF2B5EF4-FFF2-40B4-BE49-F238E27FC236}">
                    <a16:creationId xmlns:a16="http://schemas.microsoft.com/office/drawing/2014/main" id="{D0B24FC6-5911-4E83-ADC9-17AED34D359E}"/>
                  </a:ext>
                </a:extLst>
              </p:cNvPr>
              <p:cNvCxnSpPr/>
              <p:nvPr/>
            </p:nvCxnSpPr>
            <p:spPr>
              <a:xfrm flipH="1" flipV="1">
                <a:off x="724930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CA53439D-95A1-4C09-B2EF-501C93497F31}"/>
                  </a:ext>
                </a:extLst>
              </p:cNvPr>
              <p:cNvCxnSpPr/>
              <p:nvPr/>
            </p:nvCxnSpPr>
            <p:spPr>
              <a:xfrm flipH="1" flipV="1">
                <a:off x="757882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7B303BF8-4BC3-4851-8DB2-91A47D086A29}"/>
                  </a:ext>
                </a:extLst>
              </p:cNvPr>
              <p:cNvCxnSpPr/>
              <p:nvPr/>
            </p:nvCxnSpPr>
            <p:spPr>
              <a:xfrm flipH="1" flipV="1">
                <a:off x="659027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2911A49C-7461-4127-B557-48F0F5917B8A}"/>
                  </a:ext>
                </a:extLst>
              </p:cNvPr>
              <p:cNvCxnSpPr/>
              <p:nvPr/>
            </p:nvCxnSpPr>
            <p:spPr>
              <a:xfrm flipH="1" flipV="1">
                <a:off x="691979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6EFAFDED-BE93-43BF-8A54-8EDB8E088DDB}"/>
                  </a:ext>
                </a:extLst>
              </p:cNvPr>
              <p:cNvCxnSpPr/>
              <p:nvPr/>
            </p:nvCxnSpPr>
            <p:spPr>
              <a:xfrm flipH="1" flipV="1">
                <a:off x="593125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ABD390CF-7751-44B6-B25E-CD5D75A58F81}"/>
                  </a:ext>
                </a:extLst>
              </p:cNvPr>
              <p:cNvCxnSpPr/>
              <p:nvPr/>
            </p:nvCxnSpPr>
            <p:spPr>
              <a:xfrm flipH="1" flipV="1">
                <a:off x="626076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E6CDE806-B014-4319-88A4-24F26955E4FA}"/>
                  </a:ext>
                </a:extLst>
              </p:cNvPr>
              <p:cNvCxnSpPr/>
              <p:nvPr/>
            </p:nvCxnSpPr>
            <p:spPr>
              <a:xfrm flipH="1" flipV="1">
                <a:off x="527222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6AC9636A-087D-41D2-BDBE-A4336C626F36}"/>
                  </a:ext>
                </a:extLst>
              </p:cNvPr>
              <p:cNvCxnSpPr/>
              <p:nvPr/>
            </p:nvCxnSpPr>
            <p:spPr>
              <a:xfrm flipH="1" flipV="1">
                <a:off x="560173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44B2108E-4818-4C19-8EA4-ABFDBB8BFC42}"/>
                  </a:ext>
                </a:extLst>
              </p:cNvPr>
              <p:cNvCxnSpPr/>
              <p:nvPr/>
            </p:nvCxnSpPr>
            <p:spPr>
              <a:xfrm flipH="1" flipV="1">
                <a:off x="461319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0F59C71B-8CDC-4753-87E3-308896877930}"/>
                  </a:ext>
                </a:extLst>
              </p:cNvPr>
              <p:cNvCxnSpPr/>
              <p:nvPr/>
            </p:nvCxnSpPr>
            <p:spPr>
              <a:xfrm flipH="1" flipV="1">
                <a:off x="494270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C71CB4DF-AB29-4FA0-B052-91B0698043BF}"/>
                  </a:ext>
                </a:extLst>
              </p:cNvPr>
              <p:cNvCxnSpPr/>
              <p:nvPr/>
            </p:nvCxnSpPr>
            <p:spPr>
              <a:xfrm flipH="1" flipV="1">
                <a:off x="395416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a:extLst>
                  <a:ext uri="{FF2B5EF4-FFF2-40B4-BE49-F238E27FC236}">
                    <a16:creationId xmlns:a16="http://schemas.microsoft.com/office/drawing/2014/main" id="{DFA3A068-0510-412A-ADA1-5092C9D556AE}"/>
                  </a:ext>
                </a:extLst>
              </p:cNvPr>
              <p:cNvCxnSpPr/>
              <p:nvPr/>
            </p:nvCxnSpPr>
            <p:spPr>
              <a:xfrm flipH="1" flipV="1">
                <a:off x="428368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1E18317-A34C-47AD-8CAF-4888355EE5FF}"/>
                  </a:ext>
                </a:extLst>
              </p:cNvPr>
              <p:cNvCxnSpPr/>
              <p:nvPr/>
            </p:nvCxnSpPr>
            <p:spPr>
              <a:xfrm flipH="1" flipV="1">
                <a:off x="329513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2B51684-F1FD-45E4-86C2-728CCE00451C}"/>
                  </a:ext>
                </a:extLst>
              </p:cNvPr>
              <p:cNvCxnSpPr/>
              <p:nvPr/>
            </p:nvCxnSpPr>
            <p:spPr>
              <a:xfrm flipH="1" flipV="1">
                <a:off x="362465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1F078F63-78C0-4BBE-81E1-ABC00599B730}"/>
                  </a:ext>
                </a:extLst>
              </p:cNvPr>
              <p:cNvCxnSpPr/>
              <p:nvPr/>
            </p:nvCxnSpPr>
            <p:spPr>
              <a:xfrm flipH="1" flipV="1">
                <a:off x="263611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B27BF890-768C-4F31-B491-4F7E847E6735}"/>
                  </a:ext>
                </a:extLst>
              </p:cNvPr>
              <p:cNvCxnSpPr/>
              <p:nvPr/>
            </p:nvCxnSpPr>
            <p:spPr>
              <a:xfrm flipH="1" flipV="1">
                <a:off x="296562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3C5CDF4-4A4B-47A9-83A6-F6E77AF40C62}"/>
                  </a:ext>
                </a:extLst>
              </p:cNvPr>
              <p:cNvCxnSpPr/>
              <p:nvPr/>
            </p:nvCxnSpPr>
            <p:spPr>
              <a:xfrm flipH="1" flipV="1">
                <a:off x="197708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543B6AA4-C53C-4EE8-8EA0-BE3B5759B748}"/>
                  </a:ext>
                </a:extLst>
              </p:cNvPr>
              <p:cNvCxnSpPr/>
              <p:nvPr/>
            </p:nvCxnSpPr>
            <p:spPr>
              <a:xfrm flipH="1" flipV="1">
                <a:off x="230659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30ECDC17-842A-4651-8F79-53482293C1AD}"/>
                  </a:ext>
                </a:extLst>
              </p:cNvPr>
              <p:cNvCxnSpPr/>
              <p:nvPr/>
            </p:nvCxnSpPr>
            <p:spPr>
              <a:xfrm flipH="1" flipV="1">
                <a:off x="131805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6CDEA0D1-7207-4A2E-8690-2D97EE16411C}"/>
                  </a:ext>
                </a:extLst>
              </p:cNvPr>
              <p:cNvCxnSpPr/>
              <p:nvPr/>
            </p:nvCxnSpPr>
            <p:spPr>
              <a:xfrm flipH="1" flipV="1">
                <a:off x="164756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447171EA-65EB-403E-9D79-D2A25318DDF4}"/>
                  </a:ext>
                </a:extLst>
              </p:cNvPr>
              <p:cNvCxnSpPr/>
              <p:nvPr/>
            </p:nvCxnSpPr>
            <p:spPr>
              <a:xfrm flipH="1" flipV="1">
                <a:off x="65902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a:extLst>
                  <a:ext uri="{FF2B5EF4-FFF2-40B4-BE49-F238E27FC236}">
                    <a16:creationId xmlns:a16="http://schemas.microsoft.com/office/drawing/2014/main" id="{11A73AC6-4D57-447F-AF49-9A8DED55DB3C}"/>
                  </a:ext>
                </a:extLst>
              </p:cNvPr>
              <p:cNvCxnSpPr/>
              <p:nvPr/>
            </p:nvCxnSpPr>
            <p:spPr>
              <a:xfrm flipH="1" flipV="1">
                <a:off x="98854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0ECEB3F6-EC08-4D9B-9209-E2EDFB37D50E}"/>
                  </a:ext>
                </a:extLst>
              </p:cNvPr>
              <p:cNvCxnSpPr/>
              <p:nvPr/>
            </p:nvCxnSpPr>
            <p:spPr>
              <a:xfrm flipH="1" flipV="1">
                <a:off x="0"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a:extLst>
                  <a:ext uri="{FF2B5EF4-FFF2-40B4-BE49-F238E27FC236}">
                    <a16:creationId xmlns:a16="http://schemas.microsoft.com/office/drawing/2014/main" id="{D83D5BC5-FB7F-44AF-98CC-867D34F8081A}"/>
                  </a:ext>
                </a:extLst>
              </p:cNvPr>
              <p:cNvCxnSpPr/>
              <p:nvPr/>
            </p:nvCxnSpPr>
            <p:spPr>
              <a:xfrm flipH="1" flipV="1">
                <a:off x="32951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4" name="Straight Connector 1883">
                <a:extLst>
                  <a:ext uri="{FF2B5EF4-FFF2-40B4-BE49-F238E27FC236}">
                    <a16:creationId xmlns:a16="http://schemas.microsoft.com/office/drawing/2014/main" id="{7DCCF481-4B83-49DD-83B8-9FEE075F7676}"/>
                  </a:ext>
                </a:extLst>
              </p:cNvPr>
              <p:cNvCxnSpPr/>
              <p:nvPr/>
            </p:nvCxnSpPr>
            <p:spPr>
              <a:xfrm>
                <a:off x="12355692"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5" name="Straight Connector 1884">
                <a:extLst>
                  <a:ext uri="{FF2B5EF4-FFF2-40B4-BE49-F238E27FC236}">
                    <a16:creationId xmlns:a16="http://schemas.microsoft.com/office/drawing/2014/main" id="{18CBF373-FFFF-471F-B492-9F56EFA5C78A}"/>
                  </a:ext>
                </a:extLst>
              </p:cNvPr>
              <p:cNvCxnSpPr/>
              <p:nvPr/>
            </p:nvCxnSpPr>
            <p:spPr>
              <a:xfrm>
                <a:off x="12355692"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6" name="Straight Connector 1885">
                <a:extLst>
                  <a:ext uri="{FF2B5EF4-FFF2-40B4-BE49-F238E27FC236}">
                    <a16:creationId xmlns:a16="http://schemas.microsoft.com/office/drawing/2014/main" id="{E68F9435-D080-4457-B603-EADD7AA341ED}"/>
                  </a:ext>
                </a:extLst>
              </p:cNvPr>
              <p:cNvCxnSpPr/>
              <p:nvPr/>
            </p:nvCxnSpPr>
            <p:spPr>
              <a:xfrm>
                <a:off x="12355692"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7" name="Straight Connector 1886">
                <a:extLst>
                  <a:ext uri="{FF2B5EF4-FFF2-40B4-BE49-F238E27FC236}">
                    <a16:creationId xmlns:a16="http://schemas.microsoft.com/office/drawing/2014/main" id="{032447B0-9A58-46EF-9B17-C2790FF516CC}"/>
                  </a:ext>
                </a:extLst>
              </p:cNvPr>
              <p:cNvCxnSpPr/>
              <p:nvPr/>
            </p:nvCxnSpPr>
            <p:spPr>
              <a:xfrm>
                <a:off x="12355692"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8" name="Straight Connector 1887">
                <a:extLst>
                  <a:ext uri="{FF2B5EF4-FFF2-40B4-BE49-F238E27FC236}">
                    <a16:creationId xmlns:a16="http://schemas.microsoft.com/office/drawing/2014/main" id="{6218CD48-A2E5-4193-B033-68524EB33141}"/>
                  </a:ext>
                </a:extLst>
              </p:cNvPr>
              <p:cNvCxnSpPr/>
              <p:nvPr/>
            </p:nvCxnSpPr>
            <p:spPr>
              <a:xfrm>
                <a:off x="12355692"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9" name="Straight Connector 1888">
                <a:extLst>
                  <a:ext uri="{FF2B5EF4-FFF2-40B4-BE49-F238E27FC236}">
                    <a16:creationId xmlns:a16="http://schemas.microsoft.com/office/drawing/2014/main" id="{64C36808-3CA5-4C2E-90BF-B47207466DA4}"/>
                  </a:ext>
                </a:extLst>
              </p:cNvPr>
              <p:cNvCxnSpPr/>
              <p:nvPr/>
            </p:nvCxnSpPr>
            <p:spPr>
              <a:xfrm>
                <a:off x="12355692"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0" name="Straight Connector 1889">
                <a:extLst>
                  <a:ext uri="{FF2B5EF4-FFF2-40B4-BE49-F238E27FC236}">
                    <a16:creationId xmlns:a16="http://schemas.microsoft.com/office/drawing/2014/main" id="{5A6E9B5B-010A-4780-961B-45BDEAFA1FCE}"/>
                  </a:ext>
                </a:extLst>
              </p:cNvPr>
              <p:cNvCxnSpPr/>
              <p:nvPr/>
            </p:nvCxnSpPr>
            <p:spPr>
              <a:xfrm>
                <a:off x="12355692"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1" name="Straight Connector 1890">
                <a:extLst>
                  <a:ext uri="{FF2B5EF4-FFF2-40B4-BE49-F238E27FC236}">
                    <a16:creationId xmlns:a16="http://schemas.microsoft.com/office/drawing/2014/main" id="{455BC4F4-C865-44B2-AB00-8B01C86D70E6}"/>
                  </a:ext>
                </a:extLst>
              </p:cNvPr>
              <p:cNvCxnSpPr/>
              <p:nvPr/>
            </p:nvCxnSpPr>
            <p:spPr>
              <a:xfrm>
                <a:off x="12355692"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2" name="Straight Connector 1891">
                <a:extLst>
                  <a:ext uri="{FF2B5EF4-FFF2-40B4-BE49-F238E27FC236}">
                    <a16:creationId xmlns:a16="http://schemas.microsoft.com/office/drawing/2014/main" id="{8BB82876-4884-4403-89E0-5948E797CB5B}"/>
                  </a:ext>
                </a:extLst>
              </p:cNvPr>
              <p:cNvCxnSpPr/>
              <p:nvPr/>
            </p:nvCxnSpPr>
            <p:spPr>
              <a:xfrm>
                <a:off x="12355692"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3" name="Straight Connector 1892">
                <a:extLst>
                  <a:ext uri="{FF2B5EF4-FFF2-40B4-BE49-F238E27FC236}">
                    <a16:creationId xmlns:a16="http://schemas.microsoft.com/office/drawing/2014/main" id="{C77E13C1-5FC7-46F5-A38F-5BF0BE316B9B}"/>
                  </a:ext>
                </a:extLst>
              </p:cNvPr>
              <p:cNvCxnSpPr/>
              <p:nvPr/>
            </p:nvCxnSpPr>
            <p:spPr>
              <a:xfrm>
                <a:off x="12355692"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4" name="Straight Connector 1893">
                <a:extLst>
                  <a:ext uri="{FF2B5EF4-FFF2-40B4-BE49-F238E27FC236}">
                    <a16:creationId xmlns:a16="http://schemas.microsoft.com/office/drawing/2014/main" id="{76243603-CDED-4A39-BDB9-B685DA1E86A3}"/>
                  </a:ext>
                </a:extLst>
              </p:cNvPr>
              <p:cNvCxnSpPr/>
              <p:nvPr/>
            </p:nvCxnSpPr>
            <p:spPr>
              <a:xfrm>
                <a:off x="12355692"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5" name="Straight Connector 1894">
                <a:extLst>
                  <a:ext uri="{FF2B5EF4-FFF2-40B4-BE49-F238E27FC236}">
                    <a16:creationId xmlns:a16="http://schemas.microsoft.com/office/drawing/2014/main" id="{5B2A8128-10AA-4A8A-9362-E7ED7726B70C}"/>
                  </a:ext>
                </a:extLst>
              </p:cNvPr>
              <p:cNvCxnSpPr/>
              <p:nvPr/>
            </p:nvCxnSpPr>
            <p:spPr>
              <a:xfrm>
                <a:off x="12355692"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6" name="Straight Connector 1895">
                <a:extLst>
                  <a:ext uri="{FF2B5EF4-FFF2-40B4-BE49-F238E27FC236}">
                    <a16:creationId xmlns:a16="http://schemas.microsoft.com/office/drawing/2014/main" id="{A978AD4C-641A-45C9-B3AE-59B971EDFAC6}"/>
                  </a:ext>
                </a:extLst>
              </p:cNvPr>
              <p:cNvCxnSpPr/>
              <p:nvPr/>
            </p:nvCxnSpPr>
            <p:spPr>
              <a:xfrm>
                <a:off x="12355692"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7" name="Straight Connector 1896">
                <a:extLst>
                  <a:ext uri="{FF2B5EF4-FFF2-40B4-BE49-F238E27FC236}">
                    <a16:creationId xmlns:a16="http://schemas.microsoft.com/office/drawing/2014/main" id="{FBD49316-306F-4CA9-82E0-CA1C990DB314}"/>
                  </a:ext>
                </a:extLst>
              </p:cNvPr>
              <p:cNvCxnSpPr/>
              <p:nvPr/>
            </p:nvCxnSpPr>
            <p:spPr>
              <a:xfrm>
                <a:off x="12355692"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9" name="Straight Connector 1898">
                <a:extLst>
                  <a:ext uri="{FF2B5EF4-FFF2-40B4-BE49-F238E27FC236}">
                    <a16:creationId xmlns:a16="http://schemas.microsoft.com/office/drawing/2014/main" id="{37C66047-97D4-44B1-81EB-D15BED5DDE50}"/>
                  </a:ext>
                </a:extLst>
              </p:cNvPr>
              <p:cNvCxnSpPr/>
              <p:nvPr/>
            </p:nvCxnSpPr>
            <p:spPr>
              <a:xfrm>
                <a:off x="12355692"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0" name="Straight Connector 1899">
                <a:extLst>
                  <a:ext uri="{FF2B5EF4-FFF2-40B4-BE49-F238E27FC236}">
                    <a16:creationId xmlns:a16="http://schemas.microsoft.com/office/drawing/2014/main" id="{EDEE9B5F-4198-4FFD-87EF-ED0C68469DB4}"/>
                  </a:ext>
                </a:extLst>
              </p:cNvPr>
              <p:cNvCxnSpPr/>
              <p:nvPr/>
            </p:nvCxnSpPr>
            <p:spPr>
              <a:xfrm>
                <a:off x="12355692"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1" name="Straight Connector 1900">
                <a:extLst>
                  <a:ext uri="{FF2B5EF4-FFF2-40B4-BE49-F238E27FC236}">
                    <a16:creationId xmlns:a16="http://schemas.microsoft.com/office/drawing/2014/main" id="{97ECF772-DEA1-40E3-BFDB-E51697A425D0}"/>
                  </a:ext>
                </a:extLst>
              </p:cNvPr>
              <p:cNvCxnSpPr/>
              <p:nvPr/>
            </p:nvCxnSpPr>
            <p:spPr>
              <a:xfrm>
                <a:off x="12355692"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2" name="Straight Connector 1901">
                <a:extLst>
                  <a:ext uri="{FF2B5EF4-FFF2-40B4-BE49-F238E27FC236}">
                    <a16:creationId xmlns:a16="http://schemas.microsoft.com/office/drawing/2014/main" id="{BD1D36AA-35E5-4293-B351-3DF089A44C02}"/>
                  </a:ext>
                </a:extLst>
              </p:cNvPr>
              <p:cNvCxnSpPr/>
              <p:nvPr/>
            </p:nvCxnSpPr>
            <p:spPr>
              <a:xfrm>
                <a:off x="12355692"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3" name="Straight Connector 1902">
                <a:extLst>
                  <a:ext uri="{FF2B5EF4-FFF2-40B4-BE49-F238E27FC236}">
                    <a16:creationId xmlns:a16="http://schemas.microsoft.com/office/drawing/2014/main" id="{09194D05-1C9E-4D15-8B40-4076083BB5DC}"/>
                  </a:ext>
                </a:extLst>
              </p:cNvPr>
              <p:cNvCxnSpPr/>
              <p:nvPr/>
            </p:nvCxnSpPr>
            <p:spPr>
              <a:xfrm>
                <a:off x="12355692"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4" name="Straight Connector 1903">
                <a:extLst>
                  <a:ext uri="{FF2B5EF4-FFF2-40B4-BE49-F238E27FC236}">
                    <a16:creationId xmlns:a16="http://schemas.microsoft.com/office/drawing/2014/main" id="{C590795A-B842-403A-BF47-FA39EEDB5D95}"/>
                  </a:ext>
                </a:extLst>
              </p:cNvPr>
              <p:cNvCxnSpPr/>
              <p:nvPr/>
            </p:nvCxnSpPr>
            <p:spPr>
              <a:xfrm>
                <a:off x="12355692"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5" name="Straight Connector 1904">
                <a:extLst>
                  <a:ext uri="{FF2B5EF4-FFF2-40B4-BE49-F238E27FC236}">
                    <a16:creationId xmlns:a16="http://schemas.microsoft.com/office/drawing/2014/main" id="{19285929-1B30-43E3-9B71-9D76E5A843AA}"/>
                  </a:ext>
                </a:extLst>
              </p:cNvPr>
              <p:cNvCxnSpPr/>
              <p:nvPr/>
            </p:nvCxnSpPr>
            <p:spPr>
              <a:xfrm>
                <a:off x="12355692"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8955715-BE40-407F-8E29-AC978F520BFD}"/>
                  </a:ext>
                </a:extLst>
              </p:cNvPr>
              <p:cNvCxnSpPr/>
              <p:nvPr userDrawn="1"/>
            </p:nvCxnSpPr>
            <p:spPr>
              <a:xfrm flipH="1" flipV="1">
                <a:off x="1186250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5638E2CC-1302-4B4E-8CB7-E6E75197EED1}"/>
                  </a:ext>
                </a:extLst>
              </p:cNvPr>
              <p:cNvCxnSpPr/>
              <p:nvPr userDrawn="1"/>
            </p:nvCxnSpPr>
            <p:spPr>
              <a:xfrm flipH="1" flipV="1">
                <a:off x="1219201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5E6D3FA3-7D69-4381-82C8-6EE5806A8F4D}"/>
                  </a:ext>
                </a:extLst>
              </p:cNvPr>
              <p:cNvCxnSpPr/>
              <p:nvPr userDrawn="1"/>
            </p:nvCxnSpPr>
            <p:spPr>
              <a:xfrm flipH="1" flipV="1">
                <a:off x="1120347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88D3BC91-170B-4944-82FE-C6537FCEDCE5}"/>
                  </a:ext>
                </a:extLst>
              </p:cNvPr>
              <p:cNvCxnSpPr/>
              <p:nvPr userDrawn="1"/>
            </p:nvCxnSpPr>
            <p:spPr>
              <a:xfrm flipH="1" flipV="1">
                <a:off x="1153298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7154F9DC-E9CA-4FB6-9A29-2054090C74EC}"/>
                  </a:ext>
                </a:extLst>
              </p:cNvPr>
              <p:cNvCxnSpPr/>
              <p:nvPr userDrawn="1"/>
            </p:nvCxnSpPr>
            <p:spPr>
              <a:xfrm flipH="1" flipV="1">
                <a:off x="1054444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7" name="Straight Connector 2096">
                <a:extLst>
                  <a:ext uri="{FF2B5EF4-FFF2-40B4-BE49-F238E27FC236}">
                    <a16:creationId xmlns:a16="http://schemas.microsoft.com/office/drawing/2014/main" id="{42CC8AC6-600C-4B77-AD8B-466BCE26A6C1}"/>
                  </a:ext>
                </a:extLst>
              </p:cNvPr>
              <p:cNvCxnSpPr/>
              <p:nvPr userDrawn="1"/>
            </p:nvCxnSpPr>
            <p:spPr>
              <a:xfrm flipH="1" flipV="1">
                <a:off x="1087396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2E2A4CE9-8101-4A20-9DAD-69474F75CE04}"/>
                  </a:ext>
                </a:extLst>
              </p:cNvPr>
              <p:cNvCxnSpPr/>
              <p:nvPr userDrawn="1"/>
            </p:nvCxnSpPr>
            <p:spPr>
              <a:xfrm flipH="1" flipV="1">
                <a:off x="988541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2752D81-C2BC-4FED-A471-0D8EC660E2C3}"/>
                  </a:ext>
                </a:extLst>
              </p:cNvPr>
              <p:cNvCxnSpPr/>
              <p:nvPr userDrawn="1"/>
            </p:nvCxnSpPr>
            <p:spPr>
              <a:xfrm flipH="1" flipV="1">
                <a:off x="1021493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CC1234EC-92F9-4C9A-9D17-BCE595C17B1A}"/>
                  </a:ext>
                </a:extLst>
              </p:cNvPr>
              <p:cNvCxnSpPr/>
              <p:nvPr userDrawn="1"/>
            </p:nvCxnSpPr>
            <p:spPr>
              <a:xfrm flipH="1" flipV="1">
                <a:off x="922639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1BC8A546-E995-4E23-8D85-FEBEF1B8B4BB}"/>
                  </a:ext>
                </a:extLst>
              </p:cNvPr>
              <p:cNvCxnSpPr/>
              <p:nvPr userDrawn="1"/>
            </p:nvCxnSpPr>
            <p:spPr>
              <a:xfrm flipH="1" flipV="1">
                <a:off x="955590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57733B90-9D75-4030-A3A5-818E2AB1D53F}"/>
                  </a:ext>
                </a:extLst>
              </p:cNvPr>
              <p:cNvCxnSpPr/>
              <p:nvPr userDrawn="1"/>
            </p:nvCxnSpPr>
            <p:spPr>
              <a:xfrm flipH="1" flipV="1">
                <a:off x="856736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9EB7894-0DE4-4276-9991-2625FF673EC3}"/>
                  </a:ext>
                </a:extLst>
              </p:cNvPr>
              <p:cNvCxnSpPr/>
              <p:nvPr userDrawn="1"/>
            </p:nvCxnSpPr>
            <p:spPr>
              <a:xfrm flipH="1" flipV="1">
                <a:off x="889687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B729F981-201D-4A68-8485-8DEC52F62E61}"/>
                  </a:ext>
                </a:extLst>
              </p:cNvPr>
              <p:cNvCxnSpPr/>
              <p:nvPr userDrawn="1"/>
            </p:nvCxnSpPr>
            <p:spPr>
              <a:xfrm flipH="1" flipV="1">
                <a:off x="790833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68C875F6-9F9B-4268-BCD1-0EAEEAF16F9C}"/>
                  </a:ext>
                </a:extLst>
              </p:cNvPr>
              <p:cNvCxnSpPr/>
              <p:nvPr userDrawn="1"/>
            </p:nvCxnSpPr>
            <p:spPr>
              <a:xfrm flipH="1" flipV="1">
                <a:off x="823784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49182ECF-19FD-4540-AE84-90DA119FE625}"/>
                  </a:ext>
                </a:extLst>
              </p:cNvPr>
              <p:cNvCxnSpPr/>
              <p:nvPr userDrawn="1"/>
            </p:nvCxnSpPr>
            <p:spPr>
              <a:xfrm flipH="1" flipV="1">
                <a:off x="724930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67D375AF-52AB-4F3B-9764-C16383B7093D}"/>
                  </a:ext>
                </a:extLst>
              </p:cNvPr>
              <p:cNvCxnSpPr/>
              <p:nvPr userDrawn="1"/>
            </p:nvCxnSpPr>
            <p:spPr>
              <a:xfrm flipH="1" flipV="1">
                <a:off x="757882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877BC8F1-8106-499A-B32A-E6A88CA2718B}"/>
                  </a:ext>
                </a:extLst>
              </p:cNvPr>
              <p:cNvCxnSpPr/>
              <p:nvPr userDrawn="1"/>
            </p:nvCxnSpPr>
            <p:spPr>
              <a:xfrm flipH="1" flipV="1">
                <a:off x="659027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1ABA91D5-02CB-48E9-AFC6-D648F9858D61}"/>
                  </a:ext>
                </a:extLst>
              </p:cNvPr>
              <p:cNvCxnSpPr/>
              <p:nvPr userDrawn="1"/>
            </p:nvCxnSpPr>
            <p:spPr>
              <a:xfrm flipH="1" flipV="1">
                <a:off x="691979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187480F7-5D56-47DC-8159-3C927A11B8F5}"/>
                  </a:ext>
                </a:extLst>
              </p:cNvPr>
              <p:cNvCxnSpPr/>
              <p:nvPr userDrawn="1"/>
            </p:nvCxnSpPr>
            <p:spPr>
              <a:xfrm flipH="1" flipV="1">
                <a:off x="593125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77A69EF4-3281-4A63-8BA9-5BB34F66857A}"/>
                  </a:ext>
                </a:extLst>
              </p:cNvPr>
              <p:cNvCxnSpPr/>
              <p:nvPr userDrawn="1"/>
            </p:nvCxnSpPr>
            <p:spPr>
              <a:xfrm flipH="1" flipV="1">
                <a:off x="626076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9F765CF-D877-4E6C-8BD0-4688625623CE}"/>
                  </a:ext>
                </a:extLst>
              </p:cNvPr>
              <p:cNvCxnSpPr/>
              <p:nvPr userDrawn="1"/>
            </p:nvCxnSpPr>
            <p:spPr>
              <a:xfrm flipH="1" flipV="1">
                <a:off x="527222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A159A1EA-9975-4CEF-9740-B976438CB8A4}"/>
                  </a:ext>
                </a:extLst>
              </p:cNvPr>
              <p:cNvCxnSpPr/>
              <p:nvPr userDrawn="1"/>
            </p:nvCxnSpPr>
            <p:spPr>
              <a:xfrm flipH="1" flipV="1">
                <a:off x="560173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5BD5C484-36E6-4C93-B2E2-4DE58CD754FD}"/>
                  </a:ext>
                </a:extLst>
              </p:cNvPr>
              <p:cNvCxnSpPr/>
              <p:nvPr userDrawn="1"/>
            </p:nvCxnSpPr>
            <p:spPr>
              <a:xfrm flipH="1" flipV="1">
                <a:off x="461319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5AA32D50-6D4D-4163-8E85-A8902ABA7916}"/>
                  </a:ext>
                </a:extLst>
              </p:cNvPr>
              <p:cNvCxnSpPr/>
              <p:nvPr userDrawn="1"/>
            </p:nvCxnSpPr>
            <p:spPr>
              <a:xfrm flipH="1" flipV="1">
                <a:off x="494270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6DCC40B9-BD3D-4450-A249-8B987B5DCB6E}"/>
                  </a:ext>
                </a:extLst>
              </p:cNvPr>
              <p:cNvCxnSpPr/>
              <p:nvPr userDrawn="1"/>
            </p:nvCxnSpPr>
            <p:spPr>
              <a:xfrm flipH="1" flipV="1">
                <a:off x="395416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89A7B52C-4AD1-45CC-9C19-1E7E5F245D10}"/>
                  </a:ext>
                </a:extLst>
              </p:cNvPr>
              <p:cNvCxnSpPr/>
              <p:nvPr userDrawn="1"/>
            </p:nvCxnSpPr>
            <p:spPr>
              <a:xfrm flipH="1" flipV="1">
                <a:off x="428368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DEC05E5E-3D4B-4389-B071-5516A1A7F16F}"/>
                  </a:ext>
                </a:extLst>
              </p:cNvPr>
              <p:cNvCxnSpPr/>
              <p:nvPr userDrawn="1"/>
            </p:nvCxnSpPr>
            <p:spPr>
              <a:xfrm flipH="1" flipV="1">
                <a:off x="329513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B835C85E-0FC9-475E-A20F-3EA2E027E444}"/>
                  </a:ext>
                </a:extLst>
              </p:cNvPr>
              <p:cNvCxnSpPr/>
              <p:nvPr userDrawn="1"/>
            </p:nvCxnSpPr>
            <p:spPr>
              <a:xfrm flipH="1" flipV="1">
                <a:off x="362465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7B6D0C7C-1910-42C4-931C-8B0E0D50F48D}"/>
                  </a:ext>
                </a:extLst>
              </p:cNvPr>
              <p:cNvCxnSpPr/>
              <p:nvPr userDrawn="1"/>
            </p:nvCxnSpPr>
            <p:spPr>
              <a:xfrm flipH="1" flipV="1">
                <a:off x="263611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21278BB2-F644-46A5-8D69-879E4155CB9E}"/>
                  </a:ext>
                </a:extLst>
              </p:cNvPr>
              <p:cNvCxnSpPr/>
              <p:nvPr userDrawn="1"/>
            </p:nvCxnSpPr>
            <p:spPr>
              <a:xfrm flipH="1" flipV="1">
                <a:off x="296562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A21BBD2C-6258-4A19-BB5C-5FF47112C4A5}"/>
                  </a:ext>
                </a:extLst>
              </p:cNvPr>
              <p:cNvCxnSpPr/>
              <p:nvPr userDrawn="1"/>
            </p:nvCxnSpPr>
            <p:spPr>
              <a:xfrm flipH="1" flipV="1">
                <a:off x="197708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48116147-B980-486E-AF28-3CCFE568C1E3}"/>
                  </a:ext>
                </a:extLst>
              </p:cNvPr>
              <p:cNvCxnSpPr/>
              <p:nvPr userDrawn="1"/>
            </p:nvCxnSpPr>
            <p:spPr>
              <a:xfrm flipH="1" flipV="1">
                <a:off x="230659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700800A8-572C-445C-87F6-C9F8F63FC1AE}"/>
                  </a:ext>
                </a:extLst>
              </p:cNvPr>
              <p:cNvCxnSpPr/>
              <p:nvPr userDrawn="1"/>
            </p:nvCxnSpPr>
            <p:spPr>
              <a:xfrm flipH="1" flipV="1">
                <a:off x="131805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B05BC7E7-AD65-4241-9D62-F84F492B3E88}"/>
                  </a:ext>
                </a:extLst>
              </p:cNvPr>
              <p:cNvCxnSpPr/>
              <p:nvPr userDrawn="1"/>
            </p:nvCxnSpPr>
            <p:spPr>
              <a:xfrm flipH="1" flipV="1">
                <a:off x="164756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C345A2B3-B095-4911-9931-8FE4BA1568DF}"/>
                  </a:ext>
                </a:extLst>
              </p:cNvPr>
              <p:cNvCxnSpPr/>
              <p:nvPr userDrawn="1"/>
            </p:nvCxnSpPr>
            <p:spPr>
              <a:xfrm flipH="1" flipV="1">
                <a:off x="65902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FFD2F0B-C60B-4858-A70D-7869E9228341}"/>
                  </a:ext>
                </a:extLst>
              </p:cNvPr>
              <p:cNvCxnSpPr/>
              <p:nvPr userDrawn="1"/>
            </p:nvCxnSpPr>
            <p:spPr>
              <a:xfrm flipH="1" flipV="1">
                <a:off x="98854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9C4F4319-8E5B-491E-8A16-E420FB9BF300}"/>
                  </a:ext>
                </a:extLst>
              </p:cNvPr>
              <p:cNvCxnSpPr/>
              <p:nvPr userDrawn="1"/>
            </p:nvCxnSpPr>
            <p:spPr>
              <a:xfrm flipH="1" flipV="1">
                <a:off x="0"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FFB34A7A-6794-45FC-9163-FF8C69C3C72F}"/>
                  </a:ext>
                </a:extLst>
              </p:cNvPr>
              <p:cNvCxnSpPr/>
              <p:nvPr userDrawn="1"/>
            </p:nvCxnSpPr>
            <p:spPr>
              <a:xfrm flipH="1" flipV="1">
                <a:off x="32951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userDrawn="1">
            <p:ph type="title"/>
          </p:nvPr>
        </p:nvSpPr>
        <p:spPr bwMode="auto">
          <a:xfrm>
            <a:off x="659008" y="325235"/>
            <a:ext cx="10873955" cy="817244"/>
          </a:xfrm>
          <a:prstGeom prst="rect">
            <a:avLst/>
          </a:prstGeom>
        </p:spPr>
        <p:txBody>
          <a:bodyPr vert="horz" lIns="0" tIns="0" rIns="0" bIns="0" rtlCol="0" anchor="t" anchorCtr="0">
            <a:noAutofit/>
          </a:bodyPr>
          <a:lstStyle/>
          <a:p>
            <a:r>
              <a:rPr lang="en-GB" noProof="0"/>
              <a:t>Click to edit </a:t>
            </a:r>
            <a:br>
              <a:rPr lang="en-GB" noProof="0"/>
            </a:br>
            <a:r>
              <a:rPr lang="en-GB" noProof="0"/>
              <a:t>Master title style</a:t>
            </a:r>
          </a:p>
        </p:txBody>
      </p:sp>
      <p:sp>
        <p:nvSpPr>
          <p:cNvPr id="3" name="Text Placeholder 2"/>
          <p:cNvSpPr>
            <a:spLocks noGrp="1"/>
          </p:cNvSpPr>
          <p:nvPr userDrawn="1">
            <p:ph type="body" idx="1"/>
          </p:nvPr>
        </p:nvSpPr>
        <p:spPr bwMode="auto">
          <a:xfrm>
            <a:off x="659008" y="1141197"/>
            <a:ext cx="10873955" cy="5142128"/>
          </a:xfrm>
          <a:prstGeom prst="rect">
            <a:avLst/>
          </a:prstGeom>
        </p:spPr>
        <p:txBody>
          <a:bodyPr vert="horz" lIns="0" tIns="0" rIns="0" bIns="0" rtlCol="0">
            <a:noAutofit/>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endParaRPr lang="en-GB" noProof="0" dirty="0"/>
          </a:p>
        </p:txBody>
      </p:sp>
      <p:sp>
        <p:nvSpPr>
          <p:cNvPr id="21" name="Slide Number Placeholder 5"/>
          <p:cNvSpPr>
            <a:spLocks noGrp="1"/>
          </p:cNvSpPr>
          <p:nvPr userDrawn="1">
            <p:ph type="sldNum" sz="quarter" idx="4"/>
          </p:nvPr>
        </p:nvSpPr>
        <p:spPr bwMode="gray">
          <a:xfrm>
            <a:off x="11037663" y="6403940"/>
            <a:ext cx="495300" cy="188119"/>
          </a:xfrm>
          <a:prstGeom prst="rect">
            <a:avLst/>
          </a:prstGeom>
        </p:spPr>
        <p:txBody>
          <a:bodyPr vert="horz" lIns="0" tIns="0" rIns="0" bIns="0" rtlCol="0" anchor="ctr"/>
          <a:lstStyle>
            <a:lvl1pPr algn="r">
              <a:defRPr sz="1000" b="0" i="0">
                <a:solidFill>
                  <a:schemeClr val="tx1"/>
                </a:solidFill>
              </a:defRPr>
            </a:lvl1pPr>
          </a:lstStyle>
          <a:p>
            <a:fld id="{DDD2A080-DA64-4F5C-9131-47EB793B4410}" type="slidenum">
              <a:rPr lang="en-GB" smtClean="0"/>
              <a:pPr/>
              <a:t>‹#›</a:t>
            </a:fld>
            <a:endParaRPr lang="en-GB" dirty="0"/>
          </a:p>
        </p:txBody>
      </p:sp>
      <p:sp>
        <p:nvSpPr>
          <p:cNvPr id="5" name="Footer Placeholder 4">
            <a:extLst>
              <a:ext uri="{FF2B5EF4-FFF2-40B4-BE49-F238E27FC236}">
                <a16:creationId xmlns:a16="http://schemas.microsoft.com/office/drawing/2014/main" id="{23CCD4DD-CD62-41D2-B52A-25AF9A5EF44A}"/>
              </a:ext>
            </a:extLst>
          </p:cNvPr>
          <p:cNvSpPr>
            <a:spLocks noGrp="1"/>
          </p:cNvSpPr>
          <p:nvPr userDrawn="1">
            <p:ph type="ftr" sz="quarter" idx="3"/>
          </p:nvPr>
        </p:nvSpPr>
        <p:spPr>
          <a:xfrm>
            <a:off x="659007" y="6403940"/>
            <a:ext cx="8896889" cy="187200"/>
          </a:xfrm>
          <a:prstGeom prst="rect">
            <a:avLst/>
          </a:prstGeom>
        </p:spPr>
        <p:txBody>
          <a:bodyPr vert="horz" lIns="0" tIns="0" rIns="0" bIns="0" rtlCol="0" anchor="ctr">
            <a:noAutofit/>
          </a:bodyPr>
          <a:lstStyle>
            <a:lvl1pPr algn="l">
              <a:defRPr lang="en-US" sz="900" smtClean="0"/>
            </a:lvl1pPr>
          </a:lstStyle>
          <a:p>
            <a:endParaRPr lang="en-GB" noProof="0" dirty="0"/>
          </a:p>
        </p:txBody>
      </p:sp>
    </p:spTree>
    <p:extLst>
      <p:ext uri="{BB962C8B-B14F-4D97-AF65-F5344CB8AC3E}">
        <p14:creationId xmlns:p14="http://schemas.microsoft.com/office/powerpoint/2010/main" val="4239967618"/>
      </p:ext>
    </p:extLst>
  </p:cSld>
  <p:clrMap bg1="lt1" tx1="dk1" bg2="lt2" tx2="dk2" accent1="accent1" accent2="accent2" accent3="accent3" accent4="accent4" accent5="accent5" accent6="accent6" hlink="hlink" folHlink="folHlink"/>
  <p:sldLayoutIdLst>
    <p:sldLayoutId id="2147483707" r:id="rId1"/>
    <p:sldLayoutId id="2147483685" r:id="rId2"/>
    <p:sldLayoutId id="2147483737" r:id="rId3"/>
    <p:sldLayoutId id="2147483729" r:id="rId4"/>
    <p:sldLayoutId id="2147483725" r:id="rId5"/>
    <p:sldLayoutId id="2147483777" r:id="rId6"/>
    <p:sldLayoutId id="2147483781" r:id="rId7"/>
    <p:sldLayoutId id="2147483796" r:id="rId8"/>
    <p:sldLayoutId id="2147483797" r:id="rId9"/>
    <p:sldLayoutId id="2147483692" r:id="rId10"/>
    <p:sldLayoutId id="2147483711" r:id="rId11"/>
    <p:sldLayoutId id="2147483779" r:id="rId12"/>
    <p:sldLayoutId id="2147483694" r:id="rId13"/>
    <p:sldLayoutId id="2147483695" r:id="rId14"/>
    <p:sldLayoutId id="2147483696" r:id="rId15"/>
    <p:sldLayoutId id="2147483736" r:id="rId16"/>
    <p:sldLayoutId id="2147483773" r:id="rId17"/>
    <p:sldLayoutId id="2147483774" r:id="rId18"/>
    <p:sldLayoutId id="2147483731" r:id="rId19"/>
    <p:sldLayoutId id="2147483697" r:id="rId20"/>
    <p:sldLayoutId id="2147483740" r:id="rId21"/>
    <p:sldLayoutId id="2147483716" r:id="rId22"/>
    <p:sldLayoutId id="2147483718" r:id="rId23"/>
    <p:sldLayoutId id="2147483719" r:id="rId24"/>
    <p:sldLayoutId id="2147483700" r:id="rId25"/>
    <p:sldLayoutId id="2147483743" r:id="rId26"/>
    <p:sldLayoutId id="2147483742" r:id="rId27"/>
    <p:sldLayoutId id="2147483741" r:id="rId28"/>
    <p:sldLayoutId id="2147483775" r:id="rId29"/>
    <p:sldLayoutId id="2147483776" r:id="rId30"/>
    <p:sldLayoutId id="2147483726" r:id="rId31"/>
    <p:sldLayoutId id="2147483778" r:id="rId32"/>
  </p:sldLayoutIdLst>
  <p:hf hdr="0" ftr="0" dt="0"/>
  <p:txStyles>
    <p:titleStyle>
      <a:lvl1pPr algn="l" defTabSz="914400" rtl="0" eaLnBrk="1" latinLnBrk="0" hangingPunct="1">
        <a:lnSpc>
          <a:spcPct val="830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ct val="90000"/>
        </a:lnSpc>
        <a:spcBef>
          <a:spcPts val="0"/>
        </a:spcBef>
        <a:spcAft>
          <a:spcPts val="300"/>
        </a:spcAft>
        <a:buFont typeface="Arial" panose="020B0604020202020204" pitchFamily="34" charset="0"/>
        <a:buNone/>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34">
            <a:extLst>
              <a:ext uri="{96DAC541-7B7A-43D3-8B79-37D633B846F1}">
                <asvg:svgBlip xmlns:asvg="http://schemas.microsoft.com/office/drawing/2016/SVG/main" r:embed="rId35"/>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36">
            <a:extLst>
              <a:ext uri="{96DAC541-7B7A-43D3-8B79-37D633B846F1}">
                <asvg:svgBlip xmlns:asvg="http://schemas.microsoft.com/office/drawing/2016/SVG/main" r:embed="rId37"/>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38">
            <a:extLst>
              <a:ext uri="{96DAC541-7B7A-43D3-8B79-37D633B846F1}">
                <asvg:svgBlip xmlns:asvg="http://schemas.microsoft.com/office/drawing/2016/SVG/main" r:embed="rId39"/>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40">
            <a:extLst>
              <a:ext uri="{96DAC541-7B7A-43D3-8B79-37D633B846F1}">
                <asvg:svgBlip xmlns:asvg="http://schemas.microsoft.com/office/drawing/2016/SVG/main" r:embed="rId41"/>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userDrawn="1">
          <p15:clr>
            <a:srgbClr val="F26B43"/>
          </p15:clr>
        </p15:guide>
        <p15:guide id="9" orient="horz" pos="205" userDrawn="1">
          <p15:clr>
            <a:srgbClr val="F26B43"/>
          </p15:clr>
        </p15:guide>
        <p15:guide id="11" orient="horz" pos="3904" userDrawn="1">
          <p15:clr>
            <a:srgbClr val="F26B43"/>
          </p15:clr>
        </p15:guide>
        <p15:guide id="13" pos="7473" userDrawn="1">
          <p15:clr>
            <a:srgbClr val="F26B43"/>
          </p15:clr>
        </p15:guide>
        <p15:guide id="14" pos="417" userDrawn="1">
          <p15:clr>
            <a:srgbClr val="F26B43"/>
          </p15:clr>
        </p15:guide>
        <p15:guide id="18" pos="3840" userDrawn="1">
          <p15:clr>
            <a:srgbClr val="F26B43"/>
          </p15:clr>
        </p15:guide>
        <p15:guide id="19" orient="horz" pos="2160" userDrawn="1">
          <p15:clr>
            <a:srgbClr val="F26B43"/>
          </p15:clr>
        </p15:guide>
        <p15:guide id="20" pos="726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876" name="Scale panel">
            <a:extLst>
              <a:ext uri="{FF2B5EF4-FFF2-40B4-BE49-F238E27FC236}">
                <a16:creationId xmlns:a16="http://schemas.microsoft.com/office/drawing/2014/main" id="{7D99C099-15B5-4131-8313-8D2176B4F5F3}"/>
              </a:ext>
            </a:extLst>
          </p:cNvPr>
          <p:cNvSpPr>
            <a:spLocks noChangeArrowheads="1"/>
          </p:cNvSpPr>
          <p:nvPr userDrawn="1"/>
        </p:nvSpPr>
        <p:spPr bwMode="gray">
          <a:xfrm>
            <a:off x="-2368598" y="-435426"/>
            <a:ext cx="16929187" cy="7728851"/>
          </a:xfrm>
          <a:prstGeom prst="rect">
            <a:avLst/>
          </a:prstGeom>
          <a:solidFill>
            <a:srgbClr val="FFFFFF">
              <a:alpha val="0"/>
            </a:srgbClr>
          </a:solidFill>
          <a:ln>
            <a:noFill/>
          </a:ln>
          <a:effectLst/>
        </p:spPr>
        <p:txBody>
          <a:bodyPr wrap="square" lIns="180000" tIns="180000" rIns="180000" bIns="180000" anchor="ctr">
            <a:noAutofit/>
          </a:bodyPr>
          <a:lstStyle/>
          <a:p>
            <a:endParaRPr lang="en-GB" sz="1000" dirty="0"/>
          </a:p>
        </p:txBody>
      </p:sp>
      <p:grpSp>
        <p:nvGrpSpPr>
          <p:cNvPr id="268" name="Master Grid" hidden="1">
            <a:extLst>
              <a:ext uri="{FF2B5EF4-FFF2-40B4-BE49-F238E27FC236}">
                <a16:creationId xmlns:a16="http://schemas.microsoft.com/office/drawing/2014/main" id="{D42BA328-ECEA-4217-9F3F-D0202D59CA05}"/>
              </a:ext>
            </a:extLst>
          </p:cNvPr>
          <p:cNvGrpSpPr/>
          <p:nvPr userDrawn="1"/>
        </p:nvGrpSpPr>
        <p:grpSpPr>
          <a:xfrm>
            <a:off x="0" y="0"/>
            <a:ext cx="12192018" cy="6858000"/>
            <a:chOff x="152391" y="152400"/>
            <a:chExt cx="12192018" cy="6858000"/>
          </a:xfrm>
        </p:grpSpPr>
        <p:grpSp>
          <p:nvGrpSpPr>
            <p:cNvPr id="396" name="GRID">
              <a:extLst>
                <a:ext uri="{FF2B5EF4-FFF2-40B4-BE49-F238E27FC236}">
                  <a16:creationId xmlns:a16="http://schemas.microsoft.com/office/drawing/2014/main" id="{D7354782-E49A-4699-9B7B-4355C8BEEA02}"/>
                </a:ext>
              </a:extLst>
            </p:cNvPr>
            <p:cNvGrpSpPr/>
            <p:nvPr/>
          </p:nvGrpSpPr>
          <p:grpSpPr>
            <a:xfrm>
              <a:off x="152391" y="152400"/>
              <a:ext cx="12192018" cy="6858000"/>
              <a:chOff x="-1" y="0"/>
              <a:chExt cx="12192018" cy="6858000"/>
            </a:xfrm>
          </p:grpSpPr>
          <p:grpSp>
            <p:nvGrpSpPr>
              <p:cNvPr id="455" name="Group 454">
                <a:extLst>
                  <a:ext uri="{FF2B5EF4-FFF2-40B4-BE49-F238E27FC236}">
                    <a16:creationId xmlns:a16="http://schemas.microsoft.com/office/drawing/2014/main" id="{E22339AD-B53F-4786-BDB6-A89FE50DB2A6}"/>
                  </a:ext>
                </a:extLst>
              </p:cNvPr>
              <p:cNvGrpSpPr/>
              <p:nvPr/>
            </p:nvGrpSpPr>
            <p:grpSpPr>
              <a:xfrm>
                <a:off x="0" y="0"/>
                <a:ext cx="12192017" cy="6858000"/>
                <a:chOff x="0" y="0"/>
                <a:chExt cx="12192017" cy="6858000"/>
              </a:xfrm>
            </p:grpSpPr>
            <p:cxnSp>
              <p:nvCxnSpPr>
                <p:cNvPr id="479" name="Straight Connector 478">
                  <a:extLst>
                    <a:ext uri="{FF2B5EF4-FFF2-40B4-BE49-F238E27FC236}">
                      <a16:creationId xmlns:a16="http://schemas.microsoft.com/office/drawing/2014/main" id="{57B30F03-8C9D-4CD8-9D83-8DC8450A16C1}"/>
                    </a:ext>
                  </a:extLst>
                </p:cNvPr>
                <p:cNvCxnSpPr/>
                <p:nvPr/>
              </p:nvCxnSpPr>
              <p:spPr>
                <a:xfrm>
                  <a:off x="32951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BF6938D-A300-4D5C-8E4F-4FBFF9880310}"/>
                    </a:ext>
                  </a:extLst>
                </p:cNvPr>
                <p:cNvCxnSpPr/>
                <p:nvPr/>
              </p:nvCxnSpPr>
              <p:spPr>
                <a:xfrm>
                  <a:off x="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C368DAC-ED72-418B-BB58-22A9EBABC287}"/>
                    </a:ext>
                  </a:extLst>
                </p:cNvPr>
                <p:cNvCxnSpPr/>
                <p:nvPr/>
              </p:nvCxnSpPr>
              <p:spPr>
                <a:xfrm>
                  <a:off x="98854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EC1711E-ABCA-4911-8DBD-2875A8456EF4}"/>
                    </a:ext>
                  </a:extLst>
                </p:cNvPr>
                <p:cNvCxnSpPr/>
                <p:nvPr/>
              </p:nvCxnSpPr>
              <p:spPr>
                <a:xfrm>
                  <a:off x="65902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9290615-FFDF-4C1B-9930-59588ADCE1D0}"/>
                    </a:ext>
                  </a:extLst>
                </p:cNvPr>
                <p:cNvCxnSpPr/>
                <p:nvPr/>
              </p:nvCxnSpPr>
              <p:spPr>
                <a:xfrm>
                  <a:off x="164757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087D6E6A-FBCD-44B7-811F-E440101FA6B3}"/>
                    </a:ext>
                  </a:extLst>
                </p:cNvPr>
                <p:cNvCxnSpPr/>
                <p:nvPr/>
              </p:nvCxnSpPr>
              <p:spPr>
                <a:xfrm>
                  <a:off x="131805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C7EE4D9C-5972-4F11-AD88-CDE4D2D4A05E}"/>
                    </a:ext>
                  </a:extLst>
                </p:cNvPr>
                <p:cNvCxnSpPr/>
                <p:nvPr/>
              </p:nvCxnSpPr>
              <p:spPr>
                <a:xfrm>
                  <a:off x="230659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1D02A60-D36A-429F-8D81-D08F3EF38993}"/>
                    </a:ext>
                  </a:extLst>
                </p:cNvPr>
                <p:cNvCxnSpPr/>
                <p:nvPr/>
              </p:nvCxnSpPr>
              <p:spPr>
                <a:xfrm>
                  <a:off x="197708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88E78551-A749-4A2E-8477-CABB2C2782EC}"/>
                    </a:ext>
                  </a:extLst>
                </p:cNvPr>
                <p:cNvCxnSpPr/>
                <p:nvPr/>
              </p:nvCxnSpPr>
              <p:spPr>
                <a:xfrm>
                  <a:off x="296562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FBD58499-8938-44E0-8520-DDE63A4C4496}"/>
                    </a:ext>
                  </a:extLst>
                </p:cNvPr>
                <p:cNvCxnSpPr/>
                <p:nvPr/>
              </p:nvCxnSpPr>
              <p:spPr>
                <a:xfrm>
                  <a:off x="263611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C923EA8-C256-4634-8339-7DB6BA413CD2}"/>
                    </a:ext>
                  </a:extLst>
                </p:cNvPr>
                <p:cNvCxnSpPr/>
                <p:nvPr/>
              </p:nvCxnSpPr>
              <p:spPr>
                <a:xfrm>
                  <a:off x="362465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BABF286-6674-4701-B1E9-263284795AB3}"/>
                    </a:ext>
                  </a:extLst>
                </p:cNvPr>
                <p:cNvCxnSpPr/>
                <p:nvPr/>
              </p:nvCxnSpPr>
              <p:spPr>
                <a:xfrm>
                  <a:off x="329514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99FB23A9-E6D7-43CC-A0D5-725192604B3D}"/>
                    </a:ext>
                  </a:extLst>
                </p:cNvPr>
                <p:cNvCxnSpPr/>
                <p:nvPr/>
              </p:nvCxnSpPr>
              <p:spPr>
                <a:xfrm>
                  <a:off x="428368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23FDEA7-2269-4F06-8F07-260EE77295DF}"/>
                    </a:ext>
                  </a:extLst>
                </p:cNvPr>
                <p:cNvCxnSpPr/>
                <p:nvPr/>
              </p:nvCxnSpPr>
              <p:spPr>
                <a:xfrm>
                  <a:off x="395416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E8A88CA9-B891-491E-95C8-1C4D7ACDAA96}"/>
                    </a:ext>
                  </a:extLst>
                </p:cNvPr>
                <p:cNvCxnSpPr/>
                <p:nvPr/>
              </p:nvCxnSpPr>
              <p:spPr>
                <a:xfrm>
                  <a:off x="494271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C6C7A0C6-4EAC-4FEF-85DD-F06A1AACCCD9}"/>
                    </a:ext>
                  </a:extLst>
                </p:cNvPr>
                <p:cNvCxnSpPr/>
                <p:nvPr/>
              </p:nvCxnSpPr>
              <p:spPr>
                <a:xfrm>
                  <a:off x="461319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BC387629-3884-4ADF-98D9-B40527E1A937}"/>
                    </a:ext>
                  </a:extLst>
                </p:cNvPr>
                <p:cNvCxnSpPr/>
                <p:nvPr/>
              </p:nvCxnSpPr>
              <p:spPr>
                <a:xfrm>
                  <a:off x="560173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C1FB6E3-5983-42E2-B487-B2A550667A58}"/>
                    </a:ext>
                  </a:extLst>
                </p:cNvPr>
                <p:cNvCxnSpPr/>
                <p:nvPr/>
              </p:nvCxnSpPr>
              <p:spPr>
                <a:xfrm>
                  <a:off x="527222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BE47B01B-846E-438F-95BE-84D5D1A6988B}"/>
                    </a:ext>
                  </a:extLst>
                </p:cNvPr>
                <p:cNvCxnSpPr/>
                <p:nvPr/>
              </p:nvCxnSpPr>
              <p:spPr>
                <a:xfrm>
                  <a:off x="626076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DAAA516D-477A-4244-8BF2-30CB948742FB}"/>
                    </a:ext>
                  </a:extLst>
                </p:cNvPr>
                <p:cNvCxnSpPr/>
                <p:nvPr/>
              </p:nvCxnSpPr>
              <p:spPr>
                <a:xfrm>
                  <a:off x="593125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1B7D312D-F4D1-4D37-9DD6-637968C596A3}"/>
                    </a:ext>
                  </a:extLst>
                </p:cNvPr>
                <p:cNvCxnSpPr/>
                <p:nvPr/>
              </p:nvCxnSpPr>
              <p:spPr>
                <a:xfrm>
                  <a:off x="691979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F0831B2C-01F0-4C7A-BA32-9CB020598BF8}"/>
                    </a:ext>
                  </a:extLst>
                </p:cNvPr>
                <p:cNvCxnSpPr/>
                <p:nvPr/>
              </p:nvCxnSpPr>
              <p:spPr>
                <a:xfrm>
                  <a:off x="659028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5FA4CBA0-89DA-4E51-8503-D9D34E32D744}"/>
                    </a:ext>
                  </a:extLst>
                </p:cNvPr>
                <p:cNvCxnSpPr/>
                <p:nvPr/>
              </p:nvCxnSpPr>
              <p:spPr>
                <a:xfrm>
                  <a:off x="757882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D24F47CE-2594-44BF-B7AB-D72724CDF156}"/>
                    </a:ext>
                  </a:extLst>
                </p:cNvPr>
                <p:cNvCxnSpPr/>
                <p:nvPr/>
              </p:nvCxnSpPr>
              <p:spPr>
                <a:xfrm>
                  <a:off x="724930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88568FF-7259-4F57-B421-DD1BF280A590}"/>
                    </a:ext>
                  </a:extLst>
                </p:cNvPr>
                <p:cNvCxnSpPr/>
                <p:nvPr/>
              </p:nvCxnSpPr>
              <p:spPr>
                <a:xfrm>
                  <a:off x="823785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EB6004BB-45E2-44DE-9D6C-1EA1B31F75E8}"/>
                    </a:ext>
                  </a:extLst>
                </p:cNvPr>
                <p:cNvCxnSpPr/>
                <p:nvPr/>
              </p:nvCxnSpPr>
              <p:spPr>
                <a:xfrm>
                  <a:off x="790833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C72E3C8-520C-497F-A4D5-DCF44D12CD80}"/>
                    </a:ext>
                  </a:extLst>
                </p:cNvPr>
                <p:cNvCxnSpPr/>
                <p:nvPr/>
              </p:nvCxnSpPr>
              <p:spPr>
                <a:xfrm>
                  <a:off x="889687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B720938-127D-49F5-97AF-562D32A74600}"/>
                    </a:ext>
                  </a:extLst>
                </p:cNvPr>
                <p:cNvCxnSpPr/>
                <p:nvPr/>
              </p:nvCxnSpPr>
              <p:spPr>
                <a:xfrm>
                  <a:off x="856736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852789AE-4FBE-467B-B00B-8D948D856D4C}"/>
                    </a:ext>
                  </a:extLst>
                </p:cNvPr>
                <p:cNvCxnSpPr/>
                <p:nvPr/>
              </p:nvCxnSpPr>
              <p:spPr>
                <a:xfrm>
                  <a:off x="955590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FCDC861B-1131-4468-B891-4639874C33C1}"/>
                    </a:ext>
                  </a:extLst>
                </p:cNvPr>
                <p:cNvCxnSpPr/>
                <p:nvPr/>
              </p:nvCxnSpPr>
              <p:spPr>
                <a:xfrm>
                  <a:off x="922639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112DEAC-80A0-4F90-81EC-4D87F645E76D}"/>
                    </a:ext>
                  </a:extLst>
                </p:cNvPr>
                <p:cNvCxnSpPr/>
                <p:nvPr/>
              </p:nvCxnSpPr>
              <p:spPr>
                <a:xfrm>
                  <a:off x="1021493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8A83F6CC-CFBB-4012-B5AB-3DBB9C000E43}"/>
                    </a:ext>
                  </a:extLst>
                </p:cNvPr>
                <p:cNvCxnSpPr/>
                <p:nvPr/>
              </p:nvCxnSpPr>
              <p:spPr>
                <a:xfrm>
                  <a:off x="988542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086FB9D-BDC7-4EB6-B7F8-9727B0084ACC}"/>
                    </a:ext>
                  </a:extLst>
                </p:cNvPr>
                <p:cNvCxnSpPr/>
                <p:nvPr/>
              </p:nvCxnSpPr>
              <p:spPr>
                <a:xfrm>
                  <a:off x="1087396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C745221B-E8F8-4CB2-8FCD-AE0FE353C32A}"/>
                    </a:ext>
                  </a:extLst>
                </p:cNvPr>
                <p:cNvCxnSpPr/>
                <p:nvPr/>
              </p:nvCxnSpPr>
              <p:spPr>
                <a:xfrm>
                  <a:off x="1054444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5094AAE4-01E5-4C6E-81F6-3A5C0DA6FC6A}"/>
                    </a:ext>
                  </a:extLst>
                </p:cNvPr>
                <p:cNvCxnSpPr/>
                <p:nvPr/>
              </p:nvCxnSpPr>
              <p:spPr>
                <a:xfrm>
                  <a:off x="1153299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28AFAE-A6AC-4CD7-BDA2-17857F962AB2}"/>
                    </a:ext>
                  </a:extLst>
                </p:cNvPr>
                <p:cNvCxnSpPr/>
                <p:nvPr/>
              </p:nvCxnSpPr>
              <p:spPr>
                <a:xfrm>
                  <a:off x="1120347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5F6B84C4-9796-4319-B3A5-7807A33D0C19}"/>
                    </a:ext>
                  </a:extLst>
                </p:cNvPr>
                <p:cNvCxnSpPr/>
                <p:nvPr/>
              </p:nvCxnSpPr>
              <p:spPr>
                <a:xfrm>
                  <a:off x="12192017"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4BC46D6-8B78-452A-85E9-056E038007FC}"/>
                    </a:ext>
                  </a:extLst>
                </p:cNvPr>
                <p:cNvCxnSpPr/>
                <p:nvPr/>
              </p:nvCxnSpPr>
              <p:spPr>
                <a:xfrm>
                  <a:off x="1186250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227661DF-0032-42D4-848A-1DF956BA62EE}"/>
                  </a:ext>
                </a:extLst>
              </p:cNvPr>
              <p:cNvGrpSpPr/>
              <p:nvPr/>
            </p:nvGrpSpPr>
            <p:grpSpPr>
              <a:xfrm>
                <a:off x="-1" y="0"/>
                <a:ext cx="12191993" cy="6857991"/>
                <a:chOff x="0" y="0"/>
                <a:chExt cx="290286" cy="6857991"/>
              </a:xfrm>
            </p:grpSpPr>
            <p:cxnSp>
              <p:nvCxnSpPr>
                <p:cNvPr id="457" name="Straight Connector 456">
                  <a:extLst>
                    <a:ext uri="{FF2B5EF4-FFF2-40B4-BE49-F238E27FC236}">
                      <a16:creationId xmlns:a16="http://schemas.microsoft.com/office/drawing/2014/main" id="{A8B104F2-1FE8-4D63-B92B-36A1B724A029}"/>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DE01FDE6-42EE-47DE-A4B5-3566FC6E0209}"/>
                    </a:ext>
                  </a:extLst>
                </p:cNvPr>
                <p:cNvCxnSpPr/>
                <p:nvPr/>
              </p:nvCxnSpPr>
              <p:spPr>
                <a:xfrm>
                  <a:off x="0" y="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8E20FD14-D0FA-43AC-95DB-3150872E1F3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028DF3B0-4034-45B4-A3E1-B0B55513AF6F}"/>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C67B68B-36B6-46CB-AF56-B2B821C00FAF}"/>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DE60AE33-3E26-48DF-B7AD-4C1629648BD3}"/>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49230077-BD1C-4346-9269-CE1185B4EC60}"/>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03416EBD-0E45-458C-9475-D1F38956C958}"/>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AD9E3C15-C229-48BA-83EF-B53E947B4C17}"/>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7108ABE6-2564-47F9-80A8-9647EEAB9EE3}"/>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31F5B969-81B8-4151-AA30-AB80C3D57C89}"/>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D0AC87BF-14F2-4A12-9B7F-08750A4DDC1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63C86CDC-0953-42F0-8DF7-1B70CE60A563}"/>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BCD5262D-4A74-4B84-84F0-2923CBB4ADC4}"/>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2397635-6E7F-42E1-9838-F7A4B2562AC5}"/>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C725B471-3E31-4D81-AD68-871863B5FFF8}"/>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4A732D9C-81BE-41A0-9553-5A9BAC5D4997}"/>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449D03A4-8841-4AB5-ACF6-D4CCD93B40C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3C358C4E-BEE4-438F-A5A7-D41B9CEC66DF}"/>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39A6CFE-5C25-41AE-9585-4B6B3A882D6C}"/>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0A11B869-E168-4FCB-8D8E-CAD61A31502C}"/>
                    </a:ext>
                  </a:extLst>
                </p:cNvPr>
                <p:cNvCxnSpPr/>
                <p:nvPr/>
              </p:nvCxnSpPr>
              <p:spPr>
                <a:xfrm>
                  <a:off x="0" y="685799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37D3411-FEB4-42A4-A4E6-53C82CAF12C1}"/>
                    </a:ext>
                  </a:extLst>
                </p:cNvPr>
                <p:cNvCxnSpPr/>
                <p:nvPr/>
              </p:nvCxnSpPr>
              <p:spPr>
                <a:xfrm>
                  <a:off x="0" y="653142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nvGrpSpPr>
            <p:cNvPr id="397" name="Group 396">
              <a:extLst>
                <a:ext uri="{FF2B5EF4-FFF2-40B4-BE49-F238E27FC236}">
                  <a16:creationId xmlns:a16="http://schemas.microsoft.com/office/drawing/2014/main" id="{F5F0C4C6-AF74-44DA-9406-3E7AED384149}"/>
                </a:ext>
              </a:extLst>
            </p:cNvPr>
            <p:cNvGrpSpPr/>
            <p:nvPr/>
          </p:nvGrpSpPr>
          <p:grpSpPr>
            <a:xfrm>
              <a:off x="481914" y="478968"/>
              <a:ext cx="11532990" cy="5878800"/>
              <a:chOff x="329514" y="326568"/>
              <a:chExt cx="11532990" cy="5878800"/>
            </a:xfrm>
          </p:grpSpPr>
          <p:grpSp>
            <p:nvGrpSpPr>
              <p:cNvPr id="398" name="Group 397">
                <a:extLst>
                  <a:ext uri="{FF2B5EF4-FFF2-40B4-BE49-F238E27FC236}">
                    <a16:creationId xmlns:a16="http://schemas.microsoft.com/office/drawing/2014/main" id="{959629C5-B76B-49DB-8665-BCCF0700AEA9}"/>
                  </a:ext>
                </a:extLst>
              </p:cNvPr>
              <p:cNvGrpSpPr/>
              <p:nvPr/>
            </p:nvGrpSpPr>
            <p:grpSpPr>
              <a:xfrm>
                <a:off x="329514" y="326568"/>
                <a:ext cx="11532990" cy="5878800"/>
                <a:chOff x="329514" y="7659249"/>
                <a:chExt cx="11532990" cy="290284"/>
              </a:xfrm>
            </p:grpSpPr>
            <p:cxnSp>
              <p:nvCxnSpPr>
                <p:cNvPr id="419" name="Straight Connector 418">
                  <a:extLst>
                    <a:ext uri="{FF2B5EF4-FFF2-40B4-BE49-F238E27FC236}">
                      <a16:creationId xmlns:a16="http://schemas.microsoft.com/office/drawing/2014/main" id="{02A9E9C8-12EF-4FD8-B59F-AD9AFA41F250}"/>
                    </a:ext>
                  </a:extLst>
                </p:cNvPr>
                <p:cNvCxnSpPr/>
                <p:nvPr/>
              </p:nvCxnSpPr>
              <p:spPr>
                <a:xfrm>
                  <a:off x="32951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89F3C64C-E468-4B31-B0E8-E457A553D7FF}"/>
                    </a:ext>
                  </a:extLst>
                </p:cNvPr>
                <p:cNvCxnSpPr/>
                <p:nvPr/>
              </p:nvCxnSpPr>
              <p:spPr>
                <a:xfrm>
                  <a:off x="98854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D3063DD-D920-4264-AC88-BA167696829E}"/>
                    </a:ext>
                  </a:extLst>
                </p:cNvPr>
                <p:cNvCxnSpPr/>
                <p:nvPr/>
              </p:nvCxnSpPr>
              <p:spPr>
                <a:xfrm>
                  <a:off x="65902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4D63840-5FEB-44F8-8D70-127D1369FFA3}"/>
                    </a:ext>
                  </a:extLst>
                </p:cNvPr>
                <p:cNvCxnSpPr/>
                <p:nvPr/>
              </p:nvCxnSpPr>
              <p:spPr>
                <a:xfrm>
                  <a:off x="164757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CBB9098-BD71-4673-A661-673C0DF5AA6F}"/>
                    </a:ext>
                  </a:extLst>
                </p:cNvPr>
                <p:cNvCxnSpPr/>
                <p:nvPr/>
              </p:nvCxnSpPr>
              <p:spPr>
                <a:xfrm>
                  <a:off x="131805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E6C7DA8-1FA1-44CA-BBB0-7D6022833D6E}"/>
                    </a:ext>
                  </a:extLst>
                </p:cNvPr>
                <p:cNvCxnSpPr/>
                <p:nvPr/>
              </p:nvCxnSpPr>
              <p:spPr>
                <a:xfrm>
                  <a:off x="230659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FC41C42-B367-483A-85C2-C14AD27777F4}"/>
                    </a:ext>
                  </a:extLst>
                </p:cNvPr>
                <p:cNvCxnSpPr/>
                <p:nvPr/>
              </p:nvCxnSpPr>
              <p:spPr>
                <a:xfrm>
                  <a:off x="197708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58DD47D-7968-4930-92AC-399D6F78B6DE}"/>
                    </a:ext>
                  </a:extLst>
                </p:cNvPr>
                <p:cNvCxnSpPr/>
                <p:nvPr/>
              </p:nvCxnSpPr>
              <p:spPr>
                <a:xfrm>
                  <a:off x="296562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535C280-03E8-4C3A-AD39-C8114747A35F}"/>
                    </a:ext>
                  </a:extLst>
                </p:cNvPr>
                <p:cNvCxnSpPr/>
                <p:nvPr/>
              </p:nvCxnSpPr>
              <p:spPr>
                <a:xfrm>
                  <a:off x="263611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D3D78D7-5C2E-4798-A67C-C267B0B1D939}"/>
                    </a:ext>
                  </a:extLst>
                </p:cNvPr>
                <p:cNvCxnSpPr/>
                <p:nvPr/>
              </p:nvCxnSpPr>
              <p:spPr>
                <a:xfrm>
                  <a:off x="362465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63B44B9-A70E-4BE5-9E17-9770183E6124}"/>
                    </a:ext>
                  </a:extLst>
                </p:cNvPr>
                <p:cNvCxnSpPr/>
                <p:nvPr/>
              </p:nvCxnSpPr>
              <p:spPr>
                <a:xfrm>
                  <a:off x="329514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8EDB83C-0A75-4145-B5C0-C0E3F8789DFC}"/>
                    </a:ext>
                  </a:extLst>
                </p:cNvPr>
                <p:cNvCxnSpPr/>
                <p:nvPr/>
              </p:nvCxnSpPr>
              <p:spPr>
                <a:xfrm>
                  <a:off x="428368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BBCC3B8A-B34D-4E0B-8347-DD64E2A84B3A}"/>
                    </a:ext>
                  </a:extLst>
                </p:cNvPr>
                <p:cNvCxnSpPr/>
                <p:nvPr/>
              </p:nvCxnSpPr>
              <p:spPr>
                <a:xfrm>
                  <a:off x="395416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AF00C96-4D66-4B1A-84AC-695270EC1949}"/>
                    </a:ext>
                  </a:extLst>
                </p:cNvPr>
                <p:cNvCxnSpPr/>
                <p:nvPr/>
              </p:nvCxnSpPr>
              <p:spPr>
                <a:xfrm>
                  <a:off x="494271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68119A2B-33F4-4F0D-829E-3830B2AA19B4}"/>
                    </a:ext>
                  </a:extLst>
                </p:cNvPr>
                <p:cNvCxnSpPr/>
                <p:nvPr/>
              </p:nvCxnSpPr>
              <p:spPr>
                <a:xfrm>
                  <a:off x="461319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BE044DB2-3DB7-4CAC-9CFD-9EB229E8EEFA}"/>
                    </a:ext>
                  </a:extLst>
                </p:cNvPr>
                <p:cNvCxnSpPr/>
                <p:nvPr/>
              </p:nvCxnSpPr>
              <p:spPr>
                <a:xfrm>
                  <a:off x="560173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662EB9E-F6CC-4767-B511-446BFF3310A5}"/>
                    </a:ext>
                  </a:extLst>
                </p:cNvPr>
                <p:cNvCxnSpPr/>
                <p:nvPr/>
              </p:nvCxnSpPr>
              <p:spPr>
                <a:xfrm>
                  <a:off x="527222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2FC8C6-80C9-42C3-8597-F06F99307F77}"/>
                    </a:ext>
                  </a:extLst>
                </p:cNvPr>
                <p:cNvCxnSpPr/>
                <p:nvPr/>
              </p:nvCxnSpPr>
              <p:spPr>
                <a:xfrm>
                  <a:off x="626076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0B16139-98C1-4AC9-881B-46A24931F232}"/>
                    </a:ext>
                  </a:extLst>
                </p:cNvPr>
                <p:cNvCxnSpPr/>
                <p:nvPr/>
              </p:nvCxnSpPr>
              <p:spPr>
                <a:xfrm>
                  <a:off x="593125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BE2C112-6430-4C7E-A8E2-C78E2AB2EA12}"/>
                    </a:ext>
                  </a:extLst>
                </p:cNvPr>
                <p:cNvCxnSpPr/>
                <p:nvPr/>
              </p:nvCxnSpPr>
              <p:spPr>
                <a:xfrm>
                  <a:off x="691979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26957DF-47ED-4D65-8800-F085ACCFE1FD}"/>
                    </a:ext>
                  </a:extLst>
                </p:cNvPr>
                <p:cNvCxnSpPr/>
                <p:nvPr/>
              </p:nvCxnSpPr>
              <p:spPr>
                <a:xfrm>
                  <a:off x="659028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F196261-542D-486A-9DF7-3BDA9086CB5E}"/>
                    </a:ext>
                  </a:extLst>
                </p:cNvPr>
                <p:cNvCxnSpPr/>
                <p:nvPr/>
              </p:nvCxnSpPr>
              <p:spPr>
                <a:xfrm>
                  <a:off x="757882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36C706F6-7F4F-430A-90EC-C0DC7DCE228B}"/>
                    </a:ext>
                  </a:extLst>
                </p:cNvPr>
                <p:cNvCxnSpPr/>
                <p:nvPr/>
              </p:nvCxnSpPr>
              <p:spPr>
                <a:xfrm>
                  <a:off x="724930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68683E7A-6DE0-456C-A371-DE6E051982F6}"/>
                    </a:ext>
                  </a:extLst>
                </p:cNvPr>
                <p:cNvCxnSpPr/>
                <p:nvPr/>
              </p:nvCxnSpPr>
              <p:spPr>
                <a:xfrm>
                  <a:off x="823785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16C0EFE9-00B1-4B1E-B245-DCA3630F08EF}"/>
                    </a:ext>
                  </a:extLst>
                </p:cNvPr>
                <p:cNvCxnSpPr/>
                <p:nvPr/>
              </p:nvCxnSpPr>
              <p:spPr>
                <a:xfrm>
                  <a:off x="790833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B9E321CF-F559-4D9F-A3B4-515E0F43B7A6}"/>
                    </a:ext>
                  </a:extLst>
                </p:cNvPr>
                <p:cNvCxnSpPr/>
                <p:nvPr/>
              </p:nvCxnSpPr>
              <p:spPr>
                <a:xfrm>
                  <a:off x="889687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A046096-6B41-4E77-B4B0-62D292EB04F7}"/>
                    </a:ext>
                  </a:extLst>
                </p:cNvPr>
                <p:cNvCxnSpPr/>
                <p:nvPr/>
              </p:nvCxnSpPr>
              <p:spPr>
                <a:xfrm>
                  <a:off x="856736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91DBEC2-AD48-44B7-99C8-BC05A0CFA508}"/>
                    </a:ext>
                  </a:extLst>
                </p:cNvPr>
                <p:cNvCxnSpPr/>
                <p:nvPr/>
              </p:nvCxnSpPr>
              <p:spPr>
                <a:xfrm>
                  <a:off x="955590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249704-D7A1-4294-B54F-533A95218730}"/>
                    </a:ext>
                  </a:extLst>
                </p:cNvPr>
                <p:cNvCxnSpPr/>
                <p:nvPr/>
              </p:nvCxnSpPr>
              <p:spPr>
                <a:xfrm>
                  <a:off x="922639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1248934-071C-42C7-B4CE-819AE60C2A10}"/>
                    </a:ext>
                  </a:extLst>
                </p:cNvPr>
                <p:cNvCxnSpPr/>
                <p:nvPr/>
              </p:nvCxnSpPr>
              <p:spPr>
                <a:xfrm>
                  <a:off x="1021493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992A428-8766-42AD-A492-CCEF2552BFE8}"/>
                    </a:ext>
                  </a:extLst>
                </p:cNvPr>
                <p:cNvCxnSpPr/>
                <p:nvPr/>
              </p:nvCxnSpPr>
              <p:spPr>
                <a:xfrm>
                  <a:off x="988542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A14CF3FB-E5AB-44B9-B5ED-D8A18177C53D}"/>
                    </a:ext>
                  </a:extLst>
                </p:cNvPr>
                <p:cNvCxnSpPr/>
                <p:nvPr/>
              </p:nvCxnSpPr>
              <p:spPr>
                <a:xfrm>
                  <a:off x="1087396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4DAF4BB5-AE87-4E23-89D7-5217AE443338}"/>
                    </a:ext>
                  </a:extLst>
                </p:cNvPr>
                <p:cNvCxnSpPr/>
                <p:nvPr/>
              </p:nvCxnSpPr>
              <p:spPr>
                <a:xfrm>
                  <a:off x="1054444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042475F-8DDF-4B12-89F2-CAE2752D1D86}"/>
                    </a:ext>
                  </a:extLst>
                </p:cNvPr>
                <p:cNvCxnSpPr/>
                <p:nvPr/>
              </p:nvCxnSpPr>
              <p:spPr>
                <a:xfrm>
                  <a:off x="1153299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64BE6EB-ED6F-4DBE-9783-C84E6F7865A4}"/>
                    </a:ext>
                  </a:extLst>
                </p:cNvPr>
                <p:cNvCxnSpPr/>
                <p:nvPr/>
              </p:nvCxnSpPr>
              <p:spPr>
                <a:xfrm>
                  <a:off x="1120347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08B729EE-88A3-48DB-BD13-99712E7729A5}"/>
                    </a:ext>
                  </a:extLst>
                </p:cNvPr>
                <p:cNvCxnSpPr/>
                <p:nvPr/>
              </p:nvCxnSpPr>
              <p:spPr>
                <a:xfrm>
                  <a:off x="1186250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399" name="Group 398">
                <a:extLst>
                  <a:ext uri="{FF2B5EF4-FFF2-40B4-BE49-F238E27FC236}">
                    <a16:creationId xmlns:a16="http://schemas.microsoft.com/office/drawing/2014/main" id="{65C56642-1A38-44FE-A60F-896552CF671B}"/>
                  </a:ext>
                </a:extLst>
              </p:cNvPr>
              <p:cNvGrpSpPr/>
              <p:nvPr/>
            </p:nvGrpSpPr>
            <p:grpSpPr>
              <a:xfrm>
                <a:off x="329514" y="326571"/>
                <a:ext cx="11532972" cy="5878278"/>
                <a:chOff x="0" y="326571"/>
                <a:chExt cx="290286" cy="5878278"/>
              </a:xfrm>
            </p:grpSpPr>
            <p:cxnSp>
              <p:nvCxnSpPr>
                <p:cNvPr id="400" name="Straight Connector 399">
                  <a:extLst>
                    <a:ext uri="{FF2B5EF4-FFF2-40B4-BE49-F238E27FC236}">
                      <a16:creationId xmlns:a16="http://schemas.microsoft.com/office/drawing/2014/main" id="{2C9C3606-2AE4-4321-B0EC-ECF90B13BD0A}"/>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1A873C48-9220-4A4F-BC71-7CFC8A5B3C1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207E6F9-7395-41EB-81D5-45C05DBAA4B9}"/>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C8E4AA01-8939-4597-9530-FF1CC87186F9}"/>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88F81DE-648D-4C43-BD3E-66EEAE3DD217}"/>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579E8F3-5233-418C-AEC5-F75DC38ACDEF}"/>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8AF5C722-A59C-4548-A78C-2345421CFC5B}"/>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FF13D5CD-6DDC-4084-B2C7-FDF30A5CFA7D}"/>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7BC1EF2-4039-47AD-BD61-3AB0165C5F48}"/>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449BF3C1-748F-448A-BD0C-09206B9E5160}"/>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2D8A61B-9F96-4CCA-8C5F-F2946CB4AC2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43AA27A5-2ECA-4563-853C-8E000E0E219D}"/>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E237B36-493C-4D63-AE3D-2895039F2098}"/>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61F7156-CFDC-453A-8600-BFB0308C1EED}"/>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5D9B0D5-F782-4988-A201-54C8A8781601}"/>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7E95871F-98D2-45D8-839E-862CC3E19F06}"/>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9D3F01A2-DF4E-477F-ADD3-45C5320AC6A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CEFF40D-D627-4E9B-A0F1-99E0118F85CD}"/>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3DF13EE-50B3-421B-869D-C83D8FBFFBAE}"/>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grpSp>
        <p:nvGrpSpPr>
          <p:cNvPr id="30" name="Master Grid Edge">
            <a:extLst>
              <a:ext uri="{FF2B5EF4-FFF2-40B4-BE49-F238E27FC236}">
                <a16:creationId xmlns:a16="http://schemas.microsoft.com/office/drawing/2014/main" id="{41418BFA-A91B-4B61-9FA9-3B2768EF5BB6}"/>
              </a:ext>
            </a:extLst>
          </p:cNvPr>
          <p:cNvGrpSpPr/>
          <p:nvPr userDrawn="1"/>
        </p:nvGrpSpPr>
        <p:grpSpPr>
          <a:xfrm>
            <a:off x="-435429" y="-435426"/>
            <a:ext cx="13043121" cy="7728852"/>
            <a:chOff x="-435429" y="-435426"/>
            <a:chExt cx="13043121" cy="7728852"/>
          </a:xfrm>
        </p:grpSpPr>
        <p:grpSp>
          <p:nvGrpSpPr>
            <p:cNvPr id="28" name="Group 27">
              <a:extLst>
                <a:ext uri="{FF2B5EF4-FFF2-40B4-BE49-F238E27FC236}">
                  <a16:creationId xmlns:a16="http://schemas.microsoft.com/office/drawing/2014/main" id="{D6427D9B-3B8B-4C38-9C39-5EF7E502DBA0}"/>
                </a:ext>
              </a:extLst>
            </p:cNvPr>
            <p:cNvGrpSpPr/>
            <p:nvPr userDrawn="1"/>
          </p:nvGrpSpPr>
          <p:grpSpPr>
            <a:xfrm>
              <a:off x="-435429" y="-435426"/>
              <a:ext cx="13043121" cy="7728852"/>
              <a:chOff x="-435429" y="-435426"/>
              <a:chExt cx="13043121" cy="7728852"/>
            </a:xfrm>
          </p:grpSpPr>
          <p:cxnSp>
            <p:nvCxnSpPr>
              <p:cNvPr id="1372" name="Straight Connector 1371">
                <a:extLst>
                  <a:ext uri="{FF2B5EF4-FFF2-40B4-BE49-F238E27FC236}">
                    <a16:creationId xmlns:a16="http://schemas.microsoft.com/office/drawing/2014/main" id="{0D48C6F6-C67A-4B0B-B83C-83FFE41B7A91}"/>
                  </a:ext>
                </a:extLst>
              </p:cNvPr>
              <p:cNvCxnSpPr/>
              <p:nvPr userDrawn="1"/>
            </p:nvCxnSpPr>
            <p:spPr>
              <a:xfrm>
                <a:off x="-435429"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3" name="Straight Connector 1372">
                <a:extLst>
                  <a:ext uri="{FF2B5EF4-FFF2-40B4-BE49-F238E27FC236}">
                    <a16:creationId xmlns:a16="http://schemas.microsoft.com/office/drawing/2014/main" id="{8FE3C9B7-A179-4ABC-9EFA-E64C716A22AA}"/>
                  </a:ext>
                </a:extLst>
              </p:cNvPr>
              <p:cNvCxnSpPr/>
              <p:nvPr userDrawn="1"/>
            </p:nvCxnSpPr>
            <p:spPr>
              <a:xfrm>
                <a:off x="-435429"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4" name="Straight Connector 1373">
                <a:extLst>
                  <a:ext uri="{FF2B5EF4-FFF2-40B4-BE49-F238E27FC236}">
                    <a16:creationId xmlns:a16="http://schemas.microsoft.com/office/drawing/2014/main" id="{E2A92BC7-4BD2-46A9-8859-77DBDB17E323}"/>
                  </a:ext>
                </a:extLst>
              </p:cNvPr>
              <p:cNvCxnSpPr/>
              <p:nvPr userDrawn="1"/>
            </p:nvCxnSpPr>
            <p:spPr>
              <a:xfrm>
                <a:off x="-435429"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5" name="Straight Connector 1374">
                <a:extLst>
                  <a:ext uri="{FF2B5EF4-FFF2-40B4-BE49-F238E27FC236}">
                    <a16:creationId xmlns:a16="http://schemas.microsoft.com/office/drawing/2014/main" id="{4CA4EEE7-B75B-49B7-8459-BDC1C0DC2F21}"/>
                  </a:ext>
                </a:extLst>
              </p:cNvPr>
              <p:cNvCxnSpPr/>
              <p:nvPr userDrawn="1"/>
            </p:nvCxnSpPr>
            <p:spPr>
              <a:xfrm>
                <a:off x="-435429"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6" name="Straight Connector 1375">
                <a:extLst>
                  <a:ext uri="{FF2B5EF4-FFF2-40B4-BE49-F238E27FC236}">
                    <a16:creationId xmlns:a16="http://schemas.microsoft.com/office/drawing/2014/main" id="{5115D53E-92C1-4E8B-A0DC-15EA4127FA95}"/>
                  </a:ext>
                </a:extLst>
              </p:cNvPr>
              <p:cNvCxnSpPr/>
              <p:nvPr userDrawn="1"/>
            </p:nvCxnSpPr>
            <p:spPr>
              <a:xfrm>
                <a:off x="-435429"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A93C7B30-888B-4742-88C6-ECD3AB574BE0}"/>
                  </a:ext>
                </a:extLst>
              </p:cNvPr>
              <p:cNvCxnSpPr/>
              <p:nvPr userDrawn="1"/>
            </p:nvCxnSpPr>
            <p:spPr>
              <a:xfrm>
                <a:off x="-435429"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8" name="Straight Connector 1377">
                <a:extLst>
                  <a:ext uri="{FF2B5EF4-FFF2-40B4-BE49-F238E27FC236}">
                    <a16:creationId xmlns:a16="http://schemas.microsoft.com/office/drawing/2014/main" id="{3C9085B0-4123-496B-8745-1EC1EE0DB992}"/>
                  </a:ext>
                </a:extLst>
              </p:cNvPr>
              <p:cNvCxnSpPr/>
              <p:nvPr userDrawn="1"/>
            </p:nvCxnSpPr>
            <p:spPr>
              <a:xfrm>
                <a:off x="-435429"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9" name="Straight Connector 1378">
                <a:extLst>
                  <a:ext uri="{FF2B5EF4-FFF2-40B4-BE49-F238E27FC236}">
                    <a16:creationId xmlns:a16="http://schemas.microsoft.com/office/drawing/2014/main" id="{CAD4C804-2FB1-454C-B59B-07C4CF426D47}"/>
                  </a:ext>
                </a:extLst>
              </p:cNvPr>
              <p:cNvCxnSpPr/>
              <p:nvPr userDrawn="1"/>
            </p:nvCxnSpPr>
            <p:spPr>
              <a:xfrm>
                <a:off x="-435429"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0" name="Straight Connector 1379">
                <a:extLst>
                  <a:ext uri="{FF2B5EF4-FFF2-40B4-BE49-F238E27FC236}">
                    <a16:creationId xmlns:a16="http://schemas.microsoft.com/office/drawing/2014/main" id="{3D11F836-0FE4-4E95-96CE-104A2D76FE2B}"/>
                  </a:ext>
                </a:extLst>
              </p:cNvPr>
              <p:cNvCxnSpPr/>
              <p:nvPr userDrawn="1"/>
            </p:nvCxnSpPr>
            <p:spPr>
              <a:xfrm>
                <a:off x="-435429"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1" name="Straight Connector 1380">
                <a:extLst>
                  <a:ext uri="{FF2B5EF4-FFF2-40B4-BE49-F238E27FC236}">
                    <a16:creationId xmlns:a16="http://schemas.microsoft.com/office/drawing/2014/main" id="{C6967465-01D9-4715-8A57-A31C9DF8260F}"/>
                  </a:ext>
                </a:extLst>
              </p:cNvPr>
              <p:cNvCxnSpPr/>
              <p:nvPr userDrawn="1"/>
            </p:nvCxnSpPr>
            <p:spPr>
              <a:xfrm>
                <a:off x="-435429"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2" name="Straight Connector 1381">
                <a:extLst>
                  <a:ext uri="{FF2B5EF4-FFF2-40B4-BE49-F238E27FC236}">
                    <a16:creationId xmlns:a16="http://schemas.microsoft.com/office/drawing/2014/main" id="{3DDC8228-B10D-4D8E-9206-B28493C02FA0}"/>
                  </a:ext>
                </a:extLst>
              </p:cNvPr>
              <p:cNvCxnSpPr/>
              <p:nvPr userDrawn="1"/>
            </p:nvCxnSpPr>
            <p:spPr>
              <a:xfrm>
                <a:off x="-435429"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DC26D17E-F53E-47FE-841D-E40C315D6D8B}"/>
                  </a:ext>
                </a:extLst>
              </p:cNvPr>
              <p:cNvCxnSpPr/>
              <p:nvPr userDrawn="1"/>
            </p:nvCxnSpPr>
            <p:spPr>
              <a:xfrm>
                <a:off x="-435429"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B73DA299-4D72-49FC-BE54-93714874307A}"/>
                  </a:ext>
                </a:extLst>
              </p:cNvPr>
              <p:cNvCxnSpPr/>
              <p:nvPr userDrawn="1"/>
            </p:nvCxnSpPr>
            <p:spPr>
              <a:xfrm>
                <a:off x="-435429"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5" name="Straight Connector 1384">
                <a:extLst>
                  <a:ext uri="{FF2B5EF4-FFF2-40B4-BE49-F238E27FC236}">
                    <a16:creationId xmlns:a16="http://schemas.microsoft.com/office/drawing/2014/main" id="{17920ECC-BC43-4AF0-B255-2BA40C6F6CD7}"/>
                  </a:ext>
                </a:extLst>
              </p:cNvPr>
              <p:cNvCxnSpPr/>
              <p:nvPr userDrawn="1"/>
            </p:nvCxnSpPr>
            <p:spPr>
              <a:xfrm>
                <a:off x="-435429"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8FB481FB-0292-4FCA-8B3E-12A62FCFEF1D}"/>
                  </a:ext>
                </a:extLst>
              </p:cNvPr>
              <p:cNvCxnSpPr/>
              <p:nvPr userDrawn="1"/>
            </p:nvCxnSpPr>
            <p:spPr>
              <a:xfrm>
                <a:off x="-435429"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D703CB35-60BE-4D86-8215-CE6E2C378AB7}"/>
                  </a:ext>
                </a:extLst>
              </p:cNvPr>
              <p:cNvCxnSpPr/>
              <p:nvPr userDrawn="1"/>
            </p:nvCxnSpPr>
            <p:spPr>
              <a:xfrm>
                <a:off x="-435429"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8" name="Straight Connector 1387">
                <a:extLst>
                  <a:ext uri="{FF2B5EF4-FFF2-40B4-BE49-F238E27FC236}">
                    <a16:creationId xmlns:a16="http://schemas.microsoft.com/office/drawing/2014/main" id="{95ED6DEF-8382-41F0-BA34-D1990921C17C}"/>
                  </a:ext>
                </a:extLst>
              </p:cNvPr>
              <p:cNvCxnSpPr/>
              <p:nvPr userDrawn="1"/>
            </p:nvCxnSpPr>
            <p:spPr>
              <a:xfrm>
                <a:off x="-435429"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6C27E6DB-0F15-4E2D-8E21-C678DBB75C0B}"/>
                  </a:ext>
                </a:extLst>
              </p:cNvPr>
              <p:cNvCxnSpPr/>
              <p:nvPr userDrawn="1"/>
            </p:nvCxnSpPr>
            <p:spPr>
              <a:xfrm>
                <a:off x="-435429"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BF769C77-89F5-4BBE-A43F-8B11A5BDFDFA}"/>
                  </a:ext>
                </a:extLst>
              </p:cNvPr>
              <p:cNvCxnSpPr/>
              <p:nvPr userDrawn="1"/>
            </p:nvCxnSpPr>
            <p:spPr>
              <a:xfrm>
                <a:off x="-435429"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DF5C9025-ECF3-4784-8CA7-922D9F05A0E5}"/>
                  </a:ext>
                </a:extLst>
              </p:cNvPr>
              <p:cNvCxnSpPr/>
              <p:nvPr userDrawn="1"/>
            </p:nvCxnSpPr>
            <p:spPr>
              <a:xfrm>
                <a:off x="-435429"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64CCA04E-0AAB-486A-86C5-306D99AF5676}"/>
                  </a:ext>
                </a:extLst>
              </p:cNvPr>
              <p:cNvCxnSpPr/>
              <p:nvPr userDrawn="1"/>
            </p:nvCxnSpPr>
            <p:spPr>
              <a:xfrm>
                <a:off x="-435429"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210C58CF-20D4-4750-88FB-AC86507F47CA}"/>
                  </a:ext>
                </a:extLst>
              </p:cNvPr>
              <p:cNvCxnSpPr/>
              <p:nvPr userDrawn="1"/>
            </p:nvCxnSpPr>
            <p:spPr>
              <a:xfrm>
                <a:off x="-435429"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39" name="Straight Connector 1438">
                <a:extLst>
                  <a:ext uri="{FF2B5EF4-FFF2-40B4-BE49-F238E27FC236}">
                    <a16:creationId xmlns:a16="http://schemas.microsoft.com/office/drawing/2014/main" id="{EB1C2386-EBDC-4313-AD95-BC1EA3B00D44}"/>
                  </a:ext>
                </a:extLst>
              </p:cNvPr>
              <p:cNvCxnSpPr/>
              <p:nvPr userDrawn="1"/>
            </p:nvCxnSpPr>
            <p:spPr>
              <a:xfrm>
                <a:off x="-435429"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0" name="Straight Connector 1439">
                <a:extLst>
                  <a:ext uri="{FF2B5EF4-FFF2-40B4-BE49-F238E27FC236}">
                    <a16:creationId xmlns:a16="http://schemas.microsoft.com/office/drawing/2014/main" id="{2545E5FF-62E2-46A7-8308-13410B2A9EA3}"/>
                  </a:ext>
                </a:extLst>
              </p:cNvPr>
              <p:cNvCxnSpPr/>
              <p:nvPr userDrawn="1"/>
            </p:nvCxnSpPr>
            <p:spPr>
              <a:xfrm>
                <a:off x="-435429"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1" name="Straight Connector 1440">
                <a:extLst>
                  <a:ext uri="{FF2B5EF4-FFF2-40B4-BE49-F238E27FC236}">
                    <a16:creationId xmlns:a16="http://schemas.microsoft.com/office/drawing/2014/main" id="{7C5E659C-ED93-4A42-B7A2-7AF650A2AD91}"/>
                  </a:ext>
                </a:extLst>
              </p:cNvPr>
              <p:cNvCxnSpPr/>
              <p:nvPr userDrawn="1"/>
            </p:nvCxnSpPr>
            <p:spPr>
              <a:xfrm>
                <a:off x="-435429"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2" name="Straight Connector 1441">
                <a:extLst>
                  <a:ext uri="{FF2B5EF4-FFF2-40B4-BE49-F238E27FC236}">
                    <a16:creationId xmlns:a16="http://schemas.microsoft.com/office/drawing/2014/main" id="{29953017-3E4A-4B60-8EB9-F4E96C8A8677}"/>
                  </a:ext>
                </a:extLst>
              </p:cNvPr>
              <p:cNvCxnSpPr/>
              <p:nvPr userDrawn="1"/>
            </p:nvCxnSpPr>
            <p:spPr>
              <a:xfrm>
                <a:off x="-435429"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3" name="Straight Connector 1442">
                <a:extLst>
                  <a:ext uri="{FF2B5EF4-FFF2-40B4-BE49-F238E27FC236}">
                    <a16:creationId xmlns:a16="http://schemas.microsoft.com/office/drawing/2014/main" id="{D21B177D-3A5E-41D0-A723-CC1E031D6DAC}"/>
                  </a:ext>
                </a:extLst>
              </p:cNvPr>
              <p:cNvCxnSpPr/>
              <p:nvPr userDrawn="1"/>
            </p:nvCxnSpPr>
            <p:spPr>
              <a:xfrm>
                <a:off x="-435429"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4" name="Straight Connector 1443">
                <a:extLst>
                  <a:ext uri="{FF2B5EF4-FFF2-40B4-BE49-F238E27FC236}">
                    <a16:creationId xmlns:a16="http://schemas.microsoft.com/office/drawing/2014/main" id="{F1187375-C4BD-4100-AF13-3BB8C653B16D}"/>
                  </a:ext>
                </a:extLst>
              </p:cNvPr>
              <p:cNvCxnSpPr/>
              <p:nvPr userDrawn="1"/>
            </p:nvCxnSpPr>
            <p:spPr>
              <a:xfrm>
                <a:off x="-435429"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5" name="Straight Connector 1444">
                <a:extLst>
                  <a:ext uri="{FF2B5EF4-FFF2-40B4-BE49-F238E27FC236}">
                    <a16:creationId xmlns:a16="http://schemas.microsoft.com/office/drawing/2014/main" id="{F56B7F69-9FDA-41A9-8F04-515EA15E2AE5}"/>
                  </a:ext>
                </a:extLst>
              </p:cNvPr>
              <p:cNvCxnSpPr/>
              <p:nvPr userDrawn="1"/>
            </p:nvCxnSpPr>
            <p:spPr>
              <a:xfrm>
                <a:off x="-435429"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7" name="Straight Connector 1446">
                <a:extLst>
                  <a:ext uri="{FF2B5EF4-FFF2-40B4-BE49-F238E27FC236}">
                    <a16:creationId xmlns:a16="http://schemas.microsoft.com/office/drawing/2014/main" id="{869A711C-75DA-45CC-A10E-093533BD0499}"/>
                  </a:ext>
                </a:extLst>
              </p:cNvPr>
              <p:cNvCxnSpPr/>
              <p:nvPr userDrawn="1"/>
            </p:nvCxnSpPr>
            <p:spPr>
              <a:xfrm>
                <a:off x="-435429"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8" name="Straight Connector 1447">
                <a:extLst>
                  <a:ext uri="{FF2B5EF4-FFF2-40B4-BE49-F238E27FC236}">
                    <a16:creationId xmlns:a16="http://schemas.microsoft.com/office/drawing/2014/main" id="{D2BCB45F-F437-4A94-AF89-688ED352AD66}"/>
                  </a:ext>
                </a:extLst>
              </p:cNvPr>
              <p:cNvCxnSpPr/>
              <p:nvPr userDrawn="1"/>
            </p:nvCxnSpPr>
            <p:spPr>
              <a:xfrm>
                <a:off x="-435429"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9" name="Straight Connector 1448">
                <a:extLst>
                  <a:ext uri="{FF2B5EF4-FFF2-40B4-BE49-F238E27FC236}">
                    <a16:creationId xmlns:a16="http://schemas.microsoft.com/office/drawing/2014/main" id="{681D650B-5525-43F3-9C5E-954EC60B80D7}"/>
                  </a:ext>
                </a:extLst>
              </p:cNvPr>
              <p:cNvCxnSpPr/>
              <p:nvPr userDrawn="1"/>
            </p:nvCxnSpPr>
            <p:spPr>
              <a:xfrm>
                <a:off x="-435429"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0" name="Straight Connector 1449">
                <a:extLst>
                  <a:ext uri="{FF2B5EF4-FFF2-40B4-BE49-F238E27FC236}">
                    <a16:creationId xmlns:a16="http://schemas.microsoft.com/office/drawing/2014/main" id="{930CB92A-1176-485B-92E3-68071683998D}"/>
                  </a:ext>
                </a:extLst>
              </p:cNvPr>
              <p:cNvCxnSpPr/>
              <p:nvPr userDrawn="1"/>
            </p:nvCxnSpPr>
            <p:spPr>
              <a:xfrm>
                <a:off x="-435429"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1" name="Straight Connector 1450">
                <a:extLst>
                  <a:ext uri="{FF2B5EF4-FFF2-40B4-BE49-F238E27FC236}">
                    <a16:creationId xmlns:a16="http://schemas.microsoft.com/office/drawing/2014/main" id="{72FEFD80-28A4-4DDC-8994-99287014CA12}"/>
                  </a:ext>
                </a:extLst>
              </p:cNvPr>
              <p:cNvCxnSpPr/>
              <p:nvPr userDrawn="1"/>
            </p:nvCxnSpPr>
            <p:spPr>
              <a:xfrm>
                <a:off x="-435429"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a:extLst>
                  <a:ext uri="{FF2B5EF4-FFF2-40B4-BE49-F238E27FC236}">
                    <a16:creationId xmlns:a16="http://schemas.microsoft.com/office/drawing/2014/main" id="{698410CF-6AE7-4DC6-B502-EE95E4096A8F}"/>
                  </a:ext>
                </a:extLst>
              </p:cNvPr>
              <p:cNvCxnSpPr/>
              <p:nvPr userDrawn="1"/>
            </p:nvCxnSpPr>
            <p:spPr>
              <a:xfrm>
                <a:off x="-435429"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3" name="Straight Connector 1452">
                <a:extLst>
                  <a:ext uri="{FF2B5EF4-FFF2-40B4-BE49-F238E27FC236}">
                    <a16:creationId xmlns:a16="http://schemas.microsoft.com/office/drawing/2014/main" id="{A2FD97CB-6390-4504-A4DB-BD17752E831C}"/>
                  </a:ext>
                </a:extLst>
              </p:cNvPr>
              <p:cNvCxnSpPr/>
              <p:nvPr userDrawn="1"/>
            </p:nvCxnSpPr>
            <p:spPr>
              <a:xfrm>
                <a:off x="-435429"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a:extLst>
                  <a:ext uri="{FF2B5EF4-FFF2-40B4-BE49-F238E27FC236}">
                    <a16:creationId xmlns:a16="http://schemas.microsoft.com/office/drawing/2014/main" id="{8E71966A-02B1-4CF9-9835-2AFFF7DF38EF}"/>
                  </a:ext>
                </a:extLst>
              </p:cNvPr>
              <p:cNvCxnSpPr/>
              <p:nvPr userDrawn="1"/>
            </p:nvCxnSpPr>
            <p:spPr>
              <a:xfrm>
                <a:off x="-435429"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98703EC-10A7-47FA-8C56-ACFE6CA2B4AF}"/>
                  </a:ext>
                </a:extLst>
              </p:cNvPr>
              <p:cNvCxnSpPr/>
              <p:nvPr userDrawn="1"/>
            </p:nvCxnSpPr>
            <p:spPr>
              <a:xfrm>
                <a:off x="49427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BA3C1DF-4FC6-41D8-B732-A90172FBA3EE}"/>
                  </a:ext>
                </a:extLst>
              </p:cNvPr>
              <p:cNvCxnSpPr/>
              <p:nvPr userDrawn="1"/>
            </p:nvCxnSpPr>
            <p:spPr>
              <a:xfrm>
                <a:off x="32951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6FEF131F-8B52-4BD9-B4AA-801E5E3C4EB3}"/>
                  </a:ext>
                </a:extLst>
              </p:cNvPr>
              <p:cNvCxnSpPr/>
              <p:nvPr userDrawn="1"/>
            </p:nvCxnSpPr>
            <p:spPr>
              <a:xfrm>
                <a:off x="82378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2018C6D-9BB5-49A1-9203-2A68B7C1355B}"/>
                  </a:ext>
                </a:extLst>
              </p:cNvPr>
              <p:cNvCxnSpPr/>
              <p:nvPr userDrawn="1"/>
            </p:nvCxnSpPr>
            <p:spPr>
              <a:xfrm>
                <a:off x="65902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42308FD5-86CC-4F45-A75A-8D9831456BAF}"/>
                  </a:ext>
                </a:extLst>
              </p:cNvPr>
              <p:cNvCxnSpPr/>
              <p:nvPr userDrawn="1"/>
            </p:nvCxnSpPr>
            <p:spPr>
              <a:xfrm>
                <a:off x="115330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551B858-C413-4262-9E3C-78E7425776A1}"/>
                  </a:ext>
                </a:extLst>
              </p:cNvPr>
              <p:cNvCxnSpPr/>
              <p:nvPr userDrawn="1"/>
            </p:nvCxnSpPr>
            <p:spPr>
              <a:xfrm>
                <a:off x="98854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29CB8798-9C96-44A3-9775-E07A5A434AAB}"/>
                  </a:ext>
                </a:extLst>
              </p:cNvPr>
              <p:cNvCxnSpPr/>
              <p:nvPr userDrawn="1"/>
            </p:nvCxnSpPr>
            <p:spPr>
              <a:xfrm>
                <a:off x="148281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55ADA04C-C258-47C9-8E78-FB8230EBEE4D}"/>
                  </a:ext>
                </a:extLst>
              </p:cNvPr>
              <p:cNvCxnSpPr/>
              <p:nvPr userDrawn="1"/>
            </p:nvCxnSpPr>
            <p:spPr>
              <a:xfrm>
                <a:off x="131805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A42789B-A802-41DE-A9CF-AFB96BF909DE}"/>
                  </a:ext>
                </a:extLst>
              </p:cNvPr>
              <p:cNvCxnSpPr/>
              <p:nvPr userDrawn="1"/>
            </p:nvCxnSpPr>
            <p:spPr>
              <a:xfrm>
                <a:off x="181232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7AF31126-7AE0-4F67-91EE-574F98393F45}"/>
                  </a:ext>
                </a:extLst>
              </p:cNvPr>
              <p:cNvCxnSpPr/>
              <p:nvPr userDrawn="1"/>
            </p:nvCxnSpPr>
            <p:spPr>
              <a:xfrm>
                <a:off x="164757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A47E2A5-1A02-4067-8018-FC8CCFA7DA46}"/>
                  </a:ext>
                </a:extLst>
              </p:cNvPr>
              <p:cNvCxnSpPr/>
              <p:nvPr userDrawn="1"/>
            </p:nvCxnSpPr>
            <p:spPr>
              <a:xfrm>
                <a:off x="214184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A3FC942A-4AB1-4A97-87A5-D1D40F79FE8B}"/>
                  </a:ext>
                </a:extLst>
              </p:cNvPr>
              <p:cNvCxnSpPr/>
              <p:nvPr userDrawn="1"/>
            </p:nvCxnSpPr>
            <p:spPr>
              <a:xfrm>
                <a:off x="197708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E1DDD30E-A94E-4110-AB62-879750779D42}"/>
                  </a:ext>
                </a:extLst>
              </p:cNvPr>
              <p:cNvCxnSpPr/>
              <p:nvPr userDrawn="1"/>
            </p:nvCxnSpPr>
            <p:spPr>
              <a:xfrm>
                <a:off x="247135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E8B6C68-E726-4A2F-A0A2-CB9590DD59C4}"/>
                  </a:ext>
                </a:extLst>
              </p:cNvPr>
              <p:cNvCxnSpPr/>
              <p:nvPr userDrawn="1"/>
            </p:nvCxnSpPr>
            <p:spPr>
              <a:xfrm>
                <a:off x="230659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7935BA12-98AC-4B8B-9E42-9E29ECC5B250}"/>
                  </a:ext>
                </a:extLst>
              </p:cNvPr>
              <p:cNvCxnSpPr/>
              <p:nvPr userDrawn="1"/>
            </p:nvCxnSpPr>
            <p:spPr>
              <a:xfrm>
                <a:off x="280087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986D70DC-08EA-4384-96B6-19C8AA216CF8}"/>
                  </a:ext>
                </a:extLst>
              </p:cNvPr>
              <p:cNvCxnSpPr/>
              <p:nvPr userDrawn="1"/>
            </p:nvCxnSpPr>
            <p:spPr>
              <a:xfrm>
                <a:off x="263611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9EFB890D-E70C-46B1-B15B-8F619540DC47}"/>
                  </a:ext>
                </a:extLst>
              </p:cNvPr>
              <p:cNvCxnSpPr/>
              <p:nvPr userDrawn="1"/>
            </p:nvCxnSpPr>
            <p:spPr>
              <a:xfrm>
                <a:off x="313038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41CDCC37-3C7F-4934-874F-F17D98D6363C}"/>
                  </a:ext>
                </a:extLst>
              </p:cNvPr>
              <p:cNvCxnSpPr/>
              <p:nvPr userDrawn="1"/>
            </p:nvCxnSpPr>
            <p:spPr>
              <a:xfrm>
                <a:off x="296562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825F627-1927-40CE-A15D-32B2C85A90D7}"/>
                  </a:ext>
                </a:extLst>
              </p:cNvPr>
              <p:cNvCxnSpPr/>
              <p:nvPr userDrawn="1"/>
            </p:nvCxnSpPr>
            <p:spPr>
              <a:xfrm>
                <a:off x="345989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5A008E69-4B12-47AC-B2C3-4C489158DA59}"/>
                  </a:ext>
                </a:extLst>
              </p:cNvPr>
              <p:cNvCxnSpPr/>
              <p:nvPr userDrawn="1"/>
            </p:nvCxnSpPr>
            <p:spPr>
              <a:xfrm>
                <a:off x="329514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A0153B53-BD9F-4B99-ADF8-C319FBC736DA}"/>
                  </a:ext>
                </a:extLst>
              </p:cNvPr>
              <p:cNvCxnSpPr/>
              <p:nvPr userDrawn="1"/>
            </p:nvCxnSpPr>
            <p:spPr>
              <a:xfrm>
                <a:off x="378941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E17C78E-64E5-4327-8232-488164712B95}"/>
                  </a:ext>
                </a:extLst>
              </p:cNvPr>
              <p:cNvCxnSpPr/>
              <p:nvPr userDrawn="1"/>
            </p:nvCxnSpPr>
            <p:spPr>
              <a:xfrm>
                <a:off x="362465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357567C-C855-4B89-81F5-532CDE90DDBD}"/>
                  </a:ext>
                </a:extLst>
              </p:cNvPr>
              <p:cNvCxnSpPr/>
              <p:nvPr userDrawn="1"/>
            </p:nvCxnSpPr>
            <p:spPr>
              <a:xfrm>
                <a:off x="411892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8F6D05C-4679-4C51-ADF0-0526040CCF68}"/>
                  </a:ext>
                </a:extLst>
              </p:cNvPr>
              <p:cNvCxnSpPr/>
              <p:nvPr userDrawn="1"/>
            </p:nvCxnSpPr>
            <p:spPr>
              <a:xfrm>
                <a:off x="395416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3E7A87FB-11CA-40C0-9F6E-26601EB24796}"/>
                  </a:ext>
                </a:extLst>
              </p:cNvPr>
              <p:cNvCxnSpPr/>
              <p:nvPr userDrawn="1"/>
            </p:nvCxnSpPr>
            <p:spPr>
              <a:xfrm>
                <a:off x="444844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5C281A07-DE87-4630-871F-BA1E6D11E34A}"/>
                  </a:ext>
                </a:extLst>
              </p:cNvPr>
              <p:cNvCxnSpPr/>
              <p:nvPr userDrawn="1"/>
            </p:nvCxnSpPr>
            <p:spPr>
              <a:xfrm>
                <a:off x="428368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023D1E26-0F8D-435A-8AF8-29927CEC8560}"/>
                  </a:ext>
                </a:extLst>
              </p:cNvPr>
              <p:cNvCxnSpPr/>
              <p:nvPr userDrawn="1"/>
            </p:nvCxnSpPr>
            <p:spPr>
              <a:xfrm>
                <a:off x="477795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867AEAF4-69A2-4252-A166-0E38541C1982}"/>
                  </a:ext>
                </a:extLst>
              </p:cNvPr>
              <p:cNvCxnSpPr/>
              <p:nvPr userDrawn="1"/>
            </p:nvCxnSpPr>
            <p:spPr>
              <a:xfrm>
                <a:off x="461319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72B9BBB3-403F-4C83-BE2D-A1827D9323E3}"/>
                  </a:ext>
                </a:extLst>
              </p:cNvPr>
              <p:cNvCxnSpPr/>
              <p:nvPr userDrawn="1"/>
            </p:nvCxnSpPr>
            <p:spPr>
              <a:xfrm>
                <a:off x="510746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258E0EB-7F1D-4491-A716-8DA0E4676D85}"/>
                  </a:ext>
                </a:extLst>
              </p:cNvPr>
              <p:cNvCxnSpPr/>
              <p:nvPr userDrawn="1"/>
            </p:nvCxnSpPr>
            <p:spPr>
              <a:xfrm>
                <a:off x="494271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8070B698-2BF5-4584-A7A1-C5B5482ACB17}"/>
                  </a:ext>
                </a:extLst>
              </p:cNvPr>
              <p:cNvCxnSpPr/>
              <p:nvPr userDrawn="1"/>
            </p:nvCxnSpPr>
            <p:spPr>
              <a:xfrm>
                <a:off x="543698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24F7341B-D2E3-4A79-A8FE-53481B448D0D}"/>
                  </a:ext>
                </a:extLst>
              </p:cNvPr>
              <p:cNvCxnSpPr/>
              <p:nvPr userDrawn="1"/>
            </p:nvCxnSpPr>
            <p:spPr>
              <a:xfrm>
                <a:off x="527222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0420C220-3DFE-4DBD-8FC6-31226C2CFAE6}"/>
                  </a:ext>
                </a:extLst>
              </p:cNvPr>
              <p:cNvCxnSpPr/>
              <p:nvPr userDrawn="1"/>
            </p:nvCxnSpPr>
            <p:spPr>
              <a:xfrm>
                <a:off x="576649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9C1572BF-60D4-45E2-8275-F9BB6E3D5F19}"/>
                  </a:ext>
                </a:extLst>
              </p:cNvPr>
              <p:cNvCxnSpPr/>
              <p:nvPr userDrawn="1"/>
            </p:nvCxnSpPr>
            <p:spPr>
              <a:xfrm>
                <a:off x="560173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EA722B74-A1BA-4E83-9B9E-ECF30274C61B}"/>
                  </a:ext>
                </a:extLst>
              </p:cNvPr>
              <p:cNvCxnSpPr/>
              <p:nvPr userDrawn="1"/>
            </p:nvCxnSpPr>
            <p:spPr>
              <a:xfrm>
                <a:off x="609601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02866627-3DE7-4946-9098-ED97A9511D76}"/>
                  </a:ext>
                </a:extLst>
              </p:cNvPr>
              <p:cNvCxnSpPr/>
              <p:nvPr userDrawn="1"/>
            </p:nvCxnSpPr>
            <p:spPr>
              <a:xfrm>
                <a:off x="593125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D94C9D49-441D-48F5-BB80-7CEFC1A7B3F3}"/>
                  </a:ext>
                </a:extLst>
              </p:cNvPr>
              <p:cNvCxnSpPr/>
              <p:nvPr userDrawn="1"/>
            </p:nvCxnSpPr>
            <p:spPr>
              <a:xfrm>
                <a:off x="642552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D7191DA9-F506-46D0-A4E5-E5ED6958CB07}"/>
                  </a:ext>
                </a:extLst>
              </p:cNvPr>
              <p:cNvCxnSpPr/>
              <p:nvPr userDrawn="1"/>
            </p:nvCxnSpPr>
            <p:spPr>
              <a:xfrm>
                <a:off x="626076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3633778B-3308-42BD-B7A4-D62395E7C2E9}"/>
                  </a:ext>
                </a:extLst>
              </p:cNvPr>
              <p:cNvCxnSpPr/>
              <p:nvPr userDrawn="1"/>
            </p:nvCxnSpPr>
            <p:spPr>
              <a:xfrm>
                <a:off x="659028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4D42B9FC-1EEC-47B6-9395-003EE22FA7E9}"/>
                  </a:ext>
                </a:extLst>
              </p:cNvPr>
              <p:cNvCxnSpPr/>
              <p:nvPr userDrawn="1"/>
            </p:nvCxnSpPr>
            <p:spPr>
              <a:xfrm>
                <a:off x="691979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AE3B969-07CD-46F7-9D25-5D6531670E71}"/>
                  </a:ext>
                </a:extLst>
              </p:cNvPr>
              <p:cNvCxnSpPr/>
              <p:nvPr userDrawn="1"/>
            </p:nvCxnSpPr>
            <p:spPr>
              <a:xfrm>
                <a:off x="675503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0318A03-1C79-42C8-B08B-6353914A00E9}"/>
                  </a:ext>
                </a:extLst>
              </p:cNvPr>
              <p:cNvCxnSpPr/>
              <p:nvPr userDrawn="1"/>
            </p:nvCxnSpPr>
            <p:spPr>
              <a:xfrm>
                <a:off x="724930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736F3D5C-8179-4FBC-A254-5AB03C8A4601}"/>
                  </a:ext>
                </a:extLst>
              </p:cNvPr>
              <p:cNvCxnSpPr/>
              <p:nvPr userDrawn="1"/>
            </p:nvCxnSpPr>
            <p:spPr>
              <a:xfrm>
                <a:off x="708455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7DC153D7-6A4C-4E99-A700-E65E897A291D}"/>
                  </a:ext>
                </a:extLst>
              </p:cNvPr>
              <p:cNvCxnSpPr/>
              <p:nvPr userDrawn="1"/>
            </p:nvCxnSpPr>
            <p:spPr>
              <a:xfrm>
                <a:off x="757882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7F7DE9BC-B842-4500-B8FE-069D755D5941}"/>
                  </a:ext>
                </a:extLst>
              </p:cNvPr>
              <p:cNvCxnSpPr/>
              <p:nvPr userDrawn="1"/>
            </p:nvCxnSpPr>
            <p:spPr>
              <a:xfrm>
                <a:off x="741406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6D6F3CE9-CE34-4166-BB7E-FA57943507AA}"/>
                  </a:ext>
                </a:extLst>
              </p:cNvPr>
              <p:cNvCxnSpPr/>
              <p:nvPr userDrawn="1"/>
            </p:nvCxnSpPr>
            <p:spPr>
              <a:xfrm>
                <a:off x="790833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02B98D94-F31F-4D40-AA28-10A3CB3E8A15}"/>
                  </a:ext>
                </a:extLst>
              </p:cNvPr>
              <p:cNvCxnSpPr/>
              <p:nvPr userDrawn="1"/>
            </p:nvCxnSpPr>
            <p:spPr>
              <a:xfrm>
                <a:off x="774357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6BDB6908-335B-4BA9-AAF1-A833062BB4F2}"/>
                  </a:ext>
                </a:extLst>
              </p:cNvPr>
              <p:cNvCxnSpPr/>
              <p:nvPr userDrawn="1"/>
            </p:nvCxnSpPr>
            <p:spPr>
              <a:xfrm>
                <a:off x="823785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7DB499A0-BAE0-473A-B35A-3D8D320D86FF}"/>
                  </a:ext>
                </a:extLst>
              </p:cNvPr>
              <p:cNvCxnSpPr/>
              <p:nvPr userDrawn="1"/>
            </p:nvCxnSpPr>
            <p:spPr>
              <a:xfrm>
                <a:off x="807309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14C83527-3801-4402-822D-6BE1BEB71689}"/>
                  </a:ext>
                </a:extLst>
              </p:cNvPr>
              <p:cNvCxnSpPr/>
              <p:nvPr userDrawn="1"/>
            </p:nvCxnSpPr>
            <p:spPr>
              <a:xfrm>
                <a:off x="856736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2D011E6B-EACF-4B9D-B680-1CEE227DB273}"/>
                  </a:ext>
                </a:extLst>
              </p:cNvPr>
              <p:cNvCxnSpPr/>
              <p:nvPr userDrawn="1"/>
            </p:nvCxnSpPr>
            <p:spPr>
              <a:xfrm>
                <a:off x="840260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ED01ED32-4BB6-4810-9496-CB8CB5C89599}"/>
                  </a:ext>
                </a:extLst>
              </p:cNvPr>
              <p:cNvCxnSpPr/>
              <p:nvPr userDrawn="1"/>
            </p:nvCxnSpPr>
            <p:spPr>
              <a:xfrm>
                <a:off x="889687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4ACAC1A9-49DF-42D6-A86E-4634B706749F}"/>
                  </a:ext>
                </a:extLst>
              </p:cNvPr>
              <p:cNvCxnSpPr/>
              <p:nvPr userDrawn="1"/>
            </p:nvCxnSpPr>
            <p:spPr>
              <a:xfrm>
                <a:off x="873212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8658D9CC-EB17-4662-A350-DA4BC67B4092}"/>
                  </a:ext>
                </a:extLst>
              </p:cNvPr>
              <p:cNvCxnSpPr/>
              <p:nvPr userDrawn="1"/>
            </p:nvCxnSpPr>
            <p:spPr>
              <a:xfrm>
                <a:off x="922639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3323636E-04CF-4E93-A434-B300BE0581FB}"/>
                  </a:ext>
                </a:extLst>
              </p:cNvPr>
              <p:cNvCxnSpPr/>
              <p:nvPr userDrawn="1"/>
            </p:nvCxnSpPr>
            <p:spPr>
              <a:xfrm>
                <a:off x="906163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0CC4B32C-726C-44ED-9666-3D93F3C4E057}"/>
                  </a:ext>
                </a:extLst>
              </p:cNvPr>
              <p:cNvCxnSpPr/>
              <p:nvPr userDrawn="1"/>
            </p:nvCxnSpPr>
            <p:spPr>
              <a:xfrm>
                <a:off x="955590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B0E2399-C6B8-4409-BCA1-65A19B0FB4EE}"/>
                  </a:ext>
                </a:extLst>
              </p:cNvPr>
              <p:cNvCxnSpPr/>
              <p:nvPr userDrawn="1"/>
            </p:nvCxnSpPr>
            <p:spPr>
              <a:xfrm>
                <a:off x="939114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D8320A6E-741D-4EA1-8455-B50257E96994}"/>
                  </a:ext>
                </a:extLst>
              </p:cNvPr>
              <p:cNvCxnSpPr/>
              <p:nvPr userDrawn="1"/>
            </p:nvCxnSpPr>
            <p:spPr>
              <a:xfrm>
                <a:off x="988542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AE0BB1B5-3AF6-4B81-99F8-146822E0D682}"/>
                  </a:ext>
                </a:extLst>
              </p:cNvPr>
              <p:cNvCxnSpPr/>
              <p:nvPr userDrawn="1"/>
            </p:nvCxnSpPr>
            <p:spPr>
              <a:xfrm>
                <a:off x="972066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572D8F9B-3778-4B6A-AA89-C1D4D608D749}"/>
                  </a:ext>
                </a:extLst>
              </p:cNvPr>
              <p:cNvCxnSpPr/>
              <p:nvPr userDrawn="1"/>
            </p:nvCxnSpPr>
            <p:spPr>
              <a:xfrm>
                <a:off x="1021493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5273A952-34E8-4678-AE7D-AA755A9E8273}"/>
                  </a:ext>
                </a:extLst>
              </p:cNvPr>
              <p:cNvCxnSpPr/>
              <p:nvPr userDrawn="1"/>
            </p:nvCxnSpPr>
            <p:spPr>
              <a:xfrm>
                <a:off x="1005017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437A8600-F067-47A4-9156-163E5F556A96}"/>
                  </a:ext>
                </a:extLst>
              </p:cNvPr>
              <p:cNvCxnSpPr/>
              <p:nvPr userDrawn="1"/>
            </p:nvCxnSpPr>
            <p:spPr>
              <a:xfrm>
                <a:off x="1054444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558DEDE-F555-40DE-BD60-CE2A2E3528E6}"/>
                  </a:ext>
                </a:extLst>
              </p:cNvPr>
              <p:cNvCxnSpPr/>
              <p:nvPr userDrawn="1"/>
            </p:nvCxnSpPr>
            <p:spPr>
              <a:xfrm>
                <a:off x="1037969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74D5376B-A943-456B-AF3A-E4E7569CC3C4}"/>
                  </a:ext>
                </a:extLst>
              </p:cNvPr>
              <p:cNvCxnSpPr/>
              <p:nvPr userDrawn="1"/>
            </p:nvCxnSpPr>
            <p:spPr>
              <a:xfrm>
                <a:off x="1087396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3749953-C9BE-45AD-B736-18FDD1A1D63F}"/>
                  </a:ext>
                </a:extLst>
              </p:cNvPr>
              <p:cNvCxnSpPr/>
              <p:nvPr userDrawn="1"/>
            </p:nvCxnSpPr>
            <p:spPr>
              <a:xfrm>
                <a:off x="1070920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B87A31C2-BA0F-4BD1-94B6-A079359EE4D0}"/>
                  </a:ext>
                </a:extLst>
              </p:cNvPr>
              <p:cNvCxnSpPr/>
              <p:nvPr userDrawn="1"/>
            </p:nvCxnSpPr>
            <p:spPr>
              <a:xfrm>
                <a:off x="1120347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32C5F0FC-E6E5-4F53-B1FC-0BD7A0CDE166}"/>
                  </a:ext>
                </a:extLst>
              </p:cNvPr>
              <p:cNvCxnSpPr/>
              <p:nvPr userDrawn="1"/>
            </p:nvCxnSpPr>
            <p:spPr>
              <a:xfrm>
                <a:off x="1103871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23945321-E259-45E3-B63C-07AA027AA153}"/>
                  </a:ext>
                </a:extLst>
              </p:cNvPr>
              <p:cNvCxnSpPr/>
              <p:nvPr userDrawn="1"/>
            </p:nvCxnSpPr>
            <p:spPr>
              <a:xfrm>
                <a:off x="1153299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D09E792-E0A5-4E2F-A7BD-89347189808F}"/>
                  </a:ext>
                </a:extLst>
              </p:cNvPr>
              <p:cNvCxnSpPr/>
              <p:nvPr userDrawn="1"/>
            </p:nvCxnSpPr>
            <p:spPr>
              <a:xfrm>
                <a:off x="1136823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77D461BF-7E03-4CC9-9E16-0BD7C4C84A17}"/>
                  </a:ext>
                </a:extLst>
              </p:cNvPr>
              <p:cNvCxnSpPr/>
              <p:nvPr userDrawn="1"/>
            </p:nvCxnSpPr>
            <p:spPr>
              <a:xfrm>
                <a:off x="1186250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B6C9502-DABF-4B2F-B496-420E15866FD7}"/>
                  </a:ext>
                </a:extLst>
              </p:cNvPr>
              <p:cNvCxnSpPr/>
              <p:nvPr userDrawn="1"/>
            </p:nvCxnSpPr>
            <p:spPr>
              <a:xfrm>
                <a:off x="1169774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A4EBEFFA-BA25-4E1A-BDDA-015ED507B0CE}"/>
                  </a:ext>
                </a:extLst>
              </p:cNvPr>
              <p:cNvCxnSpPr/>
              <p:nvPr userDrawn="1"/>
            </p:nvCxnSpPr>
            <p:spPr>
              <a:xfrm>
                <a:off x="12481692"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3CF73DA3-659C-48E3-9963-D1C44A31C415}"/>
                  </a:ext>
                </a:extLst>
              </p:cNvPr>
              <p:cNvCxnSpPr/>
              <p:nvPr userDrawn="1"/>
            </p:nvCxnSpPr>
            <p:spPr>
              <a:xfrm>
                <a:off x="12481692"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8" name="Straight Connector 1847">
                <a:extLst>
                  <a:ext uri="{FF2B5EF4-FFF2-40B4-BE49-F238E27FC236}">
                    <a16:creationId xmlns:a16="http://schemas.microsoft.com/office/drawing/2014/main" id="{5CEF9ED2-053B-4E04-9F75-148B3BB45138}"/>
                  </a:ext>
                </a:extLst>
              </p:cNvPr>
              <p:cNvCxnSpPr/>
              <p:nvPr userDrawn="1"/>
            </p:nvCxnSpPr>
            <p:spPr>
              <a:xfrm>
                <a:off x="12481692"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9" name="Straight Connector 1848">
                <a:extLst>
                  <a:ext uri="{FF2B5EF4-FFF2-40B4-BE49-F238E27FC236}">
                    <a16:creationId xmlns:a16="http://schemas.microsoft.com/office/drawing/2014/main" id="{EE6BB664-156D-4EC9-87AA-81F824CDCA61}"/>
                  </a:ext>
                </a:extLst>
              </p:cNvPr>
              <p:cNvCxnSpPr/>
              <p:nvPr userDrawn="1"/>
            </p:nvCxnSpPr>
            <p:spPr>
              <a:xfrm>
                <a:off x="12481692"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0" name="Straight Connector 1849">
                <a:extLst>
                  <a:ext uri="{FF2B5EF4-FFF2-40B4-BE49-F238E27FC236}">
                    <a16:creationId xmlns:a16="http://schemas.microsoft.com/office/drawing/2014/main" id="{10EA876D-C26C-49EC-8B55-BE03DD8E7623}"/>
                  </a:ext>
                </a:extLst>
              </p:cNvPr>
              <p:cNvCxnSpPr/>
              <p:nvPr userDrawn="1"/>
            </p:nvCxnSpPr>
            <p:spPr>
              <a:xfrm>
                <a:off x="12481692"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1" name="Straight Connector 1850">
                <a:extLst>
                  <a:ext uri="{FF2B5EF4-FFF2-40B4-BE49-F238E27FC236}">
                    <a16:creationId xmlns:a16="http://schemas.microsoft.com/office/drawing/2014/main" id="{7C4A6D44-BC17-4D43-B7AE-C7503D0B8A21}"/>
                  </a:ext>
                </a:extLst>
              </p:cNvPr>
              <p:cNvCxnSpPr/>
              <p:nvPr userDrawn="1"/>
            </p:nvCxnSpPr>
            <p:spPr>
              <a:xfrm>
                <a:off x="12481692"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2" name="Straight Connector 1851">
                <a:extLst>
                  <a:ext uri="{FF2B5EF4-FFF2-40B4-BE49-F238E27FC236}">
                    <a16:creationId xmlns:a16="http://schemas.microsoft.com/office/drawing/2014/main" id="{EA06E691-9607-4317-8C48-254E0521AA1D}"/>
                  </a:ext>
                </a:extLst>
              </p:cNvPr>
              <p:cNvCxnSpPr/>
              <p:nvPr userDrawn="1"/>
            </p:nvCxnSpPr>
            <p:spPr>
              <a:xfrm>
                <a:off x="12481692"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3" name="Straight Connector 1852">
                <a:extLst>
                  <a:ext uri="{FF2B5EF4-FFF2-40B4-BE49-F238E27FC236}">
                    <a16:creationId xmlns:a16="http://schemas.microsoft.com/office/drawing/2014/main" id="{B0AA6427-2C4F-43F1-9439-3781909AE402}"/>
                  </a:ext>
                </a:extLst>
              </p:cNvPr>
              <p:cNvCxnSpPr/>
              <p:nvPr userDrawn="1"/>
            </p:nvCxnSpPr>
            <p:spPr>
              <a:xfrm>
                <a:off x="12481692"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4" name="Straight Connector 1853">
                <a:extLst>
                  <a:ext uri="{FF2B5EF4-FFF2-40B4-BE49-F238E27FC236}">
                    <a16:creationId xmlns:a16="http://schemas.microsoft.com/office/drawing/2014/main" id="{68D350F4-ADAD-4051-AE44-9C9AD2242397}"/>
                  </a:ext>
                </a:extLst>
              </p:cNvPr>
              <p:cNvCxnSpPr/>
              <p:nvPr userDrawn="1"/>
            </p:nvCxnSpPr>
            <p:spPr>
              <a:xfrm>
                <a:off x="12481692"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5" name="Straight Connector 1854">
                <a:extLst>
                  <a:ext uri="{FF2B5EF4-FFF2-40B4-BE49-F238E27FC236}">
                    <a16:creationId xmlns:a16="http://schemas.microsoft.com/office/drawing/2014/main" id="{798F6AC0-658D-481D-9454-23D6ECD24477}"/>
                  </a:ext>
                </a:extLst>
              </p:cNvPr>
              <p:cNvCxnSpPr/>
              <p:nvPr userDrawn="1"/>
            </p:nvCxnSpPr>
            <p:spPr>
              <a:xfrm>
                <a:off x="12481692"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6" name="Straight Connector 1855">
                <a:extLst>
                  <a:ext uri="{FF2B5EF4-FFF2-40B4-BE49-F238E27FC236}">
                    <a16:creationId xmlns:a16="http://schemas.microsoft.com/office/drawing/2014/main" id="{4E4B02EA-62DD-4C43-A716-7BFCA2A0500B}"/>
                  </a:ext>
                </a:extLst>
              </p:cNvPr>
              <p:cNvCxnSpPr/>
              <p:nvPr userDrawn="1"/>
            </p:nvCxnSpPr>
            <p:spPr>
              <a:xfrm>
                <a:off x="12481692"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7" name="Straight Connector 1856">
                <a:extLst>
                  <a:ext uri="{FF2B5EF4-FFF2-40B4-BE49-F238E27FC236}">
                    <a16:creationId xmlns:a16="http://schemas.microsoft.com/office/drawing/2014/main" id="{E874A35C-A4B1-4399-951D-F7FF0AD3C002}"/>
                  </a:ext>
                </a:extLst>
              </p:cNvPr>
              <p:cNvCxnSpPr/>
              <p:nvPr userDrawn="1"/>
            </p:nvCxnSpPr>
            <p:spPr>
              <a:xfrm>
                <a:off x="12481692"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8" name="Straight Connector 1857">
                <a:extLst>
                  <a:ext uri="{FF2B5EF4-FFF2-40B4-BE49-F238E27FC236}">
                    <a16:creationId xmlns:a16="http://schemas.microsoft.com/office/drawing/2014/main" id="{54EC331E-1727-485A-BF69-852A9D7745B8}"/>
                  </a:ext>
                </a:extLst>
              </p:cNvPr>
              <p:cNvCxnSpPr/>
              <p:nvPr userDrawn="1"/>
            </p:nvCxnSpPr>
            <p:spPr>
              <a:xfrm>
                <a:off x="12481692"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9" name="Straight Connector 1858">
                <a:extLst>
                  <a:ext uri="{FF2B5EF4-FFF2-40B4-BE49-F238E27FC236}">
                    <a16:creationId xmlns:a16="http://schemas.microsoft.com/office/drawing/2014/main" id="{5BD57214-257F-458A-9870-6966C1264ED2}"/>
                  </a:ext>
                </a:extLst>
              </p:cNvPr>
              <p:cNvCxnSpPr/>
              <p:nvPr userDrawn="1"/>
            </p:nvCxnSpPr>
            <p:spPr>
              <a:xfrm>
                <a:off x="12481692"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0" name="Straight Connector 1859">
                <a:extLst>
                  <a:ext uri="{FF2B5EF4-FFF2-40B4-BE49-F238E27FC236}">
                    <a16:creationId xmlns:a16="http://schemas.microsoft.com/office/drawing/2014/main" id="{9FB89F2F-F489-4165-AE11-FFE27B51285F}"/>
                  </a:ext>
                </a:extLst>
              </p:cNvPr>
              <p:cNvCxnSpPr/>
              <p:nvPr userDrawn="1"/>
            </p:nvCxnSpPr>
            <p:spPr>
              <a:xfrm>
                <a:off x="12481692"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1" name="Straight Connector 1860">
                <a:extLst>
                  <a:ext uri="{FF2B5EF4-FFF2-40B4-BE49-F238E27FC236}">
                    <a16:creationId xmlns:a16="http://schemas.microsoft.com/office/drawing/2014/main" id="{F7BAAA2E-0FB1-43C5-BF2B-212086AE8319}"/>
                  </a:ext>
                </a:extLst>
              </p:cNvPr>
              <p:cNvCxnSpPr/>
              <p:nvPr userDrawn="1"/>
            </p:nvCxnSpPr>
            <p:spPr>
              <a:xfrm>
                <a:off x="12481692"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2" name="Straight Connector 1861">
                <a:extLst>
                  <a:ext uri="{FF2B5EF4-FFF2-40B4-BE49-F238E27FC236}">
                    <a16:creationId xmlns:a16="http://schemas.microsoft.com/office/drawing/2014/main" id="{8E71BC40-A7EA-4C54-BA9F-1D06E59DA1EA}"/>
                  </a:ext>
                </a:extLst>
              </p:cNvPr>
              <p:cNvCxnSpPr/>
              <p:nvPr userDrawn="1"/>
            </p:nvCxnSpPr>
            <p:spPr>
              <a:xfrm>
                <a:off x="12481692"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3" name="Straight Connector 1862">
                <a:extLst>
                  <a:ext uri="{FF2B5EF4-FFF2-40B4-BE49-F238E27FC236}">
                    <a16:creationId xmlns:a16="http://schemas.microsoft.com/office/drawing/2014/main" id="{F4446A0B-E07A-49F5-8256-17E0D863436E}"/>
                  </a:ext>
                </a:extLst>
              </p:cNvPr>
              <p:cNvCxnSpPr/>
              <p:nvPr userDrawn="1"/>
            </p:nvCxnSpPr>
            <p:spPr>
              <a:xfrm>
                <a:off x="12481692"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FA1E5DC1-6A01-4A68-A1AC-EA7B7604D4E5}"/>
                  </a:ext>
                </a:extLst>
              </p:cNvPr>
              <p:cNvCxnSpPr/>
              <p:nvPr userDrawn="1"/>
            </p:nvCxnSpPr>
            <p:spPr>
              <a:xfrm>
                <a:off x="12481692"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E7138EF7-FBA2-4C13-B049-A4821AA85E14}"/>
                  </a:ext>
                </a:extLst>
              </p:cNvPr>
              <p:cNvCxnSpPr/>
              <p:nvPr userDrawn="1"/>
            </p:nvCxnSpPr>
            <p:spPr>
              <a:xfrm>
                <a:off x="12481692"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6" name="Straight Connector 1865">
                <a:extLst>
                  <a:ext uri="{FF2B5EF4-FFF2-40B4-BE49-F238E27FC236}">
                    <a16:creationId xmlns:a16="http://schemas.microsoft.com/office/drawing/2014/main" id="{EDCDE1AF-E0B5-4CE7-8625-32364359673C}"/>
                  </a:ext>
                </a:extLst>
              </p:cNvPr>
              <p:cNvCxnSpPr/>
              <p:nvPr userDrawn="1"/>
            </p:nvCxnSpPr>
            <p:spPr>
              <a:xfrm>
                <a:off x="12481692"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7" name="Straight Connector 1866">
                <a:extLst>
                  <a:ext uri="{FF2B5EF4-FFF2-40B4-BE49-F238E27FC236}">
                    <a16:creationId xmlns:a16="http://schemas.microsoft.com/office/drawing/2014/main" id="{9F6B3EC6-7F4C-49F7-A4C2-A0B7DBAD2178}"/>
                  </a:ext>
                </a:extLst>
              </p:cNvPr>
              <p:cNvCxnSpPr/>
              <p:nvPr userDrawn="1"/>
            </p:nvCxnSpPr>
            <p:spPr>
              <a:xfrm>
                <a:off x="12481692"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8" name="Straight Connector 1867">
                <a:extLst>
                  <a:ext uri="{FF2B5EF4-FFF2-40B4-BE49-F238E27FC236}">
                    <a16:creationId xmlns:a16="http://schemas.microsoft.com/office/drawing/2014/main" id="{0392A7A1-F502-4475-9491-ABC542C937EF}"/>
                  </a:ext>
                </a:extLst>
              </p:cNvPr>
              <p:cNvCxnSpPr/>
              <p:nvPr userDrawn="1"/>
            </p:nvCxnSpPr>
            <p:spPr>
              <a:xfrm>
                <a:off x="12481692"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9" name="Straight Connector 1868">
                <a:extLst>
                  <a:ext uri="{FF2B5EF4-FFF2-40B4-BE49-F238E27FC236}">
                    <a16:creationId xmlns:a16="http://schemas.microsoft.com/office/drawing/2014/main" id="{734D041E-063B-4497-85AA-7B8FBE417457}"/>
                  </a:ext>
                </a:extLst>
              </p:cNvPr>
              <p:cNvCxnSpPr/>
              <p:nvPr userDrawn="1"/>
            </p:nvCxnSpPr>
            <p:spPr>
              <a:xfrm>
                <a:off x="12481692"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0" name="Straight Connector 1869">
                <a:extLst>
                  <a:ext uri="{FF2B5EF4-FFF2-40B4-BE49-F238E27FC236}">
                    <a16:creationId xmlns:a16="http://schemas.microsoft.com/office/drawing/2014/main" id="{EC9749B8-000A-4818-BB0F-974419FD2021}"/>
                  </a:ext>
                </a:extLst>
              </p:cNvPr>
              <p:cNvCxnSpPr/>
              <p:nvPr userDrawn="1"/>
            </p:nvCxnSpPr>
            <p:spPr>
              <a:xfrm>
                <a:off x="12481692"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1" name="Straight Connector 1870">
                <a:extLst>
                  <a:ext uri="{FF2B5EF4-FFF2-40B4-BE49-F238E27FC236}">
                    <a16:creationId xmlns:a16="http://schemas.microsoft.com/office/drawing/2014/main" id="{8C30234A-BAC2-4ADB-ADE2-1CCA3DBC9092}"/>
                  </a:ext>
                </a:extLst>
              </p:cNvPr>
              <p:cNvCxnSpPr/>
              <p:nvPr userDrawn="1"/>
            </p:nvCxnSpPr>
            <p:spPr>
              <a:xfrm>
                <a:off x="12481692"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2" name="Straight Connector 1871">
                <a:extLst>
                  <a:ext uri="{FF2B5EF4-FFF2-40B4-BE49-F238E27FC236}">
                    <a16:creationId xmlns:a16="http://schemas.microsoft.com/office/drawing/2014/main" id="{6B6F744C-7013-45B9-9791-38F4976AE050}"/>
                  </a:ext>
                </a:extLst>
              </p:cNvPr>
              <p:cNvCxnSpPr/>
              <p:nvPr userDrawn="1"/>
            </p:nvCxnSpPr>
            <p:spPr>
              <a:xfrm>
                <a:off x="12481692"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3" name="Straight Connector 1872">
                <a:extLst>
                  <a:ext uri="{FF2B5EF4-FFF2-40B4-BE49-F238E27FC236}">
                    <a16:creationId xmlns:a16="http://schemas.microsoft.com/office/drawing/2014/main" id="{38A09CC4-4EE2-452A-8585-3C22C9462376}"/>
                  </a:ext>
                </a:extLst>
              </p:cNvPr>
              <p:cNvCxnSpPr/>
              <p:nvPr userDrawn="1"/>
            </p:nvCxnSpPr>
            <p:spPr>
              <a:xfrm>
                <a:off x="12481692"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4" name="Straight Connector 1873">
                <a:extLst>
                  <a:ext uri="{FF2B5EF4-FFF2-40B4-BE49-F238E27FC236}">
                    <a16:creationId xmlns:a16="http://schemas.microsoft.com/office/drawing/2014/main" id="{18047928-7E24-453B-9C35-D3F4D9727E33}"/>
                  </a:ext>
                </a:extLst>
              </p:cNvPr>
              <p:cNvCxnSpPr/>
              <p:nvPr userDrawn="1"/>
            </p:nvCxnSpPr>
            <p:spPr>
              <a:xfrm>
                <a:off x="12481692"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AEB32B1B-FDD5-4DA4-B07C-87365241BE3E}"/>
                  </a:ext>
                </a:extLst>
              </p:cNvPr>
              <p:cNvCxnSpPr/>
              <p:nvPr userDrawn="1"/>
            </p:nvCxnSpPr>
            <p:spPr>
              <a:xfrm>
                <a:off x="12481692"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7" name="Straight Connector 1876">
                <a:extLst>
                  <a:ext uri="{FF2B5EF4-FFF2-40B4-BE49-F238E27FC236}">
                    <a16:creationId xmlns:a16="http://schemas.microsoft.com/office/drawing/2014/main" id="{2A0ABFEF-DF4E-4CEB-959C-B6B26B683376}"/>
                  </a:ext>
                </a:extLst>
              </p:cNvPr>
              <p:cNvCxnSpPr/>
              <p:nvPr userDrawn="1"/>
            </p:nvCxnSpPr>
            <p:spPr>
              <a:xfrm>
                <a:off x="12481692"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8" name="Straight Connector 1877">
                <a:extLst>
                  <a:ext uri="{FF2B5EF4-FFF2-40B4-BE49-F238E27FC236}">
                    <a16:creationId xmlns:a16="http://schemas.microsoft.com/office/drawing/2014/main" id="{3451E7DD-CB32-422A-8DF3-8F31E24E8239}"/>
                  </a:ext>
                </a:extLst>
              </p:cNvPr>
              <p:cNvCxnSpPr/>
              <p:nvPr userDrawn="1"/>
            </p:nvCxnSpPr>
            <p:spPr>
              <a:xfrm>
                <a:off x="12481692"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9" name="Straight Connector 1878">
                <a:extLst>
                  <a:ext uri="{FF2B5EF4-FFF2-40B4-BE49-F238E27FC236}">
                    <a16:creationId xmlns:a16="http://schemas.microsoft.com/office/drawing/2014/main" id="{D86475DA-391E-4A74-AD10-8794319D1EFB}"/>
                  </a:ext>
                </a:extLst>
              </p:cNvPr>
              <p:cNvCxnSpPr/>
              <p:nvPr userDrawn="1"/>
            </p:nvCxnSpPr>
            <p:spPr>
              <a:xfrm>
                <a:off x="12481692"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0" name="Straight Connector 1879">
                <a:extLst>
                  <a:ext uri="{FF2B5EF4-FFF2-40B4-BE49-F238E27FC236}">
                    <a16:creationId xmlns:a16="http://schemas.microsoft.com/office/drawing/2014/main" id="{2B166F54-2D92-4FBE-B9F4-1253F4EF6868}"/>
                  </a:ext>
                </a:extLst>
              </p:cNvPr>
              <p:cNvCxnSpPr/>
              <p:nvPr userDrawn="1"/>
            </p:nvCxnSpPr>
            <p:spPr>
              <a:xfrm>
                <a:off x="12481692"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1" name="Straight Connector 1880">
                <a:extLst>
                  <a:ext uri="{FF2B5EF4-FFF2-40B4-BE49-F238E27FC236}">
                    <a16:creationId xmlns:a16="http://schemas.microsoft.com/office/drawing/2014/main" id="{F02BF647-500B-4CB9-B89E-D7EAED4F6AE7}"/>
                  </a:ext>
                </a:extLst>
              </p:cNvPr>
              <p:cNvCxnSpPr/>
              <p:nvPr userDrawn="1"/>
            </p:nvCxnSpPr>
            <p:spPr>
              <a:xfrm>
                <a:off x="12481692"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2" name="Straight Connector 1881">
                <a:extLst>
                  <a:ext uri="{FF2B5EF4-FFF2-40B4-BE49-F238E27FC236}">
                    <a16:creationId xmlns:a16="http://schemas.microsoft.com/office/drawing/2014/main" id="{D4100C2F-A6CC-4330-AE7F-77C409F51318}"/>
                  </a:ext>
                </a:extLst>
              </p:cNvPr>
              <p:cNvCxnSpPr/>
              <p:nvPr userDrawn="1"/>
            </p:nvCxnSpPr>
            <p:spPr>
              <a:xfrm>
                <a:off x="12481692"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3" name="Straight Connector 1882">
                <a:extLst>
                  <a:ext uri="{FF2B5EF4-FFF2-40B4-BE49-F238E27FC236}">
                    <a16:creationId xmlns:a16="http://schemas.microsoft.com/office/drawing/2014/main" id="{736E85BA-741B-47DD-83C9-89BF1C9AC151}"/>
                  </a:ext>
                </a:extLst>
              </p:cNvPr>
              <p:cNvCxnSpPr/>
              <p:nvPr userDrawn="1"/>
            </p:nvCxnSpPr>
            <p:spPr>
              <a:xfrm>
                <a:off x="12481692"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1" name="Straight Connector 2020">
                <a:extLst>
                  <a:ext uri="{FF2B5EF4-FFF2-40B4-BE49-F238E27FC236}">
                    <a16:creationId xmlns:a16="http://schemas.microsoft.com/office/drawing/2014/main" id="{E7775488-7784-403B-BC04-F7FEAFC1D23C}"/>
                  </a:ext>
                </a:extLst>
              </p:cNvPr>
              <p:cNvCxnSpPr/>
              <p:nvPr userDrawn="1"/>
            </p:nvCxnSpPr>
            <p:spPr>
              <a:xfrm>
                <a:off x="49427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2" name="Straight Connector 2021">
                <a:extLst>
                  <a:ext uri="{FF2B5EF4-FFF2-40B4-BE49-F238E27FC236}">
                    <a16:creationId xmlns:a16="http://schemas.microsoft.com/office/drawing/2014/main" id="{BCFE1D7B-6F55-42CB-B02B-856236CD9137}"/>
                  </a:ext>
                </a:extLst>
              </p:cNvPr>
              <p:cNvCxnSpPr/>
              <p:nvPr userDrawn="1"/>
            </p:nvCxnSpPr>
            <p:spPr>
              <a:xfrm>
                <a:off x="32951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3" name="Straight Connector 2022">
                <a:extLst>
                  <a:ext uri="{FF2B5EF4-FFF2-40B4-BE49-F238E27FC236}">
                    <a16:creationId xmlns:a16="http://schemas.microsoft.com/office/drawing/2014/main" id="{68E9AD67-5D0F-4D1D-B2C6-0F44E7A00DB5}"/>
                  </a:ext>
                </a:extLst>
              </p:cNvPr>
              <p:cNvCxnSpPr/>
              <p:nvPr userDrawn="1"/>
            </p:nvCxnSpPr>
            <p:spPr>
              <a:xfrm>
                <a:off x="82378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4" name="Straight Connector 2023">
                <a:extLst>
                  <a:ext uri="{FF2B5EF4-FFF2-40B4-BE49-F238E27FC236}">
                    <a16:creationId xmlns:a16="http://schemas.microsoft.com/office/drawing/2014/main" id="{6A77AADB-CF97-4212-BF30-FCD05F619287}"/>
                  </a:ext>
                </a:extLst>
              </p:cNvPr>
              <p:cNvCxnSpPr/>
              <p:nvPr userDrawn="1"/>
            </p:nvCxnSpPr>
            <p:spPr>
              <a:xfrm>
                <a:off x="65902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5" name="Straight Connector 2024">
                <a:extLst>
                  <a:ext uri="{FF2B5EF4-FFF2-40B4-BE49-F238E27FC236}">
                    <a16:creationId xmlns:a16="http://schemas.microsoft.com/office/drawing/2014/main" id="{324FC146-C2BF-4C87-B40C-8E3578830F57}"/>
                  </a:ext>
                </a:extLst>
              </p:cNvPr>
              <p:cNvCxnSpPr/>
              <p:nvPr userDrawn="1"/>
            </p:nvCxnSpPr>
            <p:spPr>
              <a:xfrm>
                <a:off x="115330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6" name="Straight Connector 2025">
                <a:extLst>
                  <a:ext uri="{FF2B5EF4-FFF2-40B4-BE49-F238E27FC236}">
                    <a16:creationId xmlns:a16="http://schemas.microsoft.com/office/drawing/2014/main" id="{EC2B6437-2BB5-471E-ABC2-7E7904E3D4C3}"/>
                  </a:ext>
                </a:extLst>
              </p:cNvPr>
              <p:cNvCxnSpPr/>
              <p:nvPr userDrawn="1"/>
            </p:nvCxnSpPr>
            <p:spPr>
              <a:xfrm>
                <a:off x="98854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7" name="Straight Connector 2026">
                <a:extLst>
                  <a:ext uri="{FF2B5EF4-FFF2-40B4-BE49-F238E27FC236}">
                    <a16:creationId xmlns:a16="http://schemas.microsoft.com/office/drawing/2014/main" id="{52BB5111-C422-4C26-8C98-E36EF8D4915A}"/>
                  </a:ext>
                </a:extLst>
              </p:cNvPr>
              <p:cNvCxnSpPr/>
              <p:nvPr userDrawn="1"/>
            </p:nvCxnSpPr>
            <p:spPr>
              <a:xfrm>
                <a:off x="148281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8" name="Straight Connector 2027">
                <a:extLst>
                  <a:ext uri="{FF2B5EF4-FFF2-40B4-BE49-F238E27FC236}">
                    <a16:creationId xmlns:a16="http://schemas.microsoft.com/office/drawing/2014/main" id="{57E7B28E-78CD-4304-901F-45AA13D106A1}"/>
                  </a:ext>
                </a:extLst>
              </p:cNvPr>
              <p:cNvCxnSpPr/>
              <p:nvPr userDrawn="1"/>
            </p:nvCxnSpPr>
            <p:spPr>
              <a:xfrm>
                <a:off x="131805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9" name="Straight Connector 2028">
                <a:extLst>
                  <a:ext uri="{FF2B5EF4-FFF2-40B4-BE49-F238E27FC236}">
                    <a16:creationId xmlns:a16="http://schemas.microsoft.com/office/drawing/2014/main" id="{C854AE8E-D93F-4651-89BA-5113864C436B}"/>
                  </a:ext>
                </a:extLst>
              </p:cNvPr>
              <p:cNvCxnSpPr/>
              <p:nvPr userDrawn="1"/>
            </p:nvCxnSpPr>
            <p:spPr>
              <a:xfrm>
                <a:off x="181232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0" name="Straight Connector 2029">
                <a:extLst>
                  <a:ext uri="{FF2B5EF4-FFF2-40B4-BE49-F238E27FC236}">
                    <a16:creationId xmlns:a16="http://schemas.microsoft.com/office/drawing/2014/main" id="{2F10C3E3-B5E1-4AFE-A016-EA667102B8E5}"/>
                  </a:ext>
                </a:extLst>
              </p:cNvPr>
              <p:cNvCxnSpPr/>
              <p:nvPr userDrawn="1"/>
            </p:nvCxnSpPr>
            <p:spPr>
              <a:xfrm>
                <a:off x="164757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1" name="Straight Connector 2030">
                <a:extLst>
                  <a:ext uri="{FF2B5EF4-FFF2-40B4-BE49-F238E27FC236}">
                    <a16:creationId xmlns:a16="http://schemas.microsoft.com/office/drawing/2014/main" id="{2E4C1715-969B-4A57-AB1C-A7B9416B8940}"/>
                  </a:ext>
                </a:extLst>
              </p:cNvPr>
              <p:cNvCxnSpPr/>
              <p:nvPr userDrawn="1"/>
            </p:nvCxnSpPr>
            <p:spPr>
              <a:xfrm>
                <a:off x="214184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2" name="Straight Connector 2031">
                <a:extLst>
                  <a:ext uri="{FF2B5EF4-FFF2-40B4-BE49-F238E27FC236}">
                    <a16:creationId xmlns:a16="http://schemas.microsoft.com/office/drawing/2014/main" id="{158CE7B0-F5BE-4A43-8581-8996297032EE}"/>
                  </a:ext>
                </a:extLst>
              </p:cNvPr>
              <p:cNvCxnSpPr/>
              <p:nvPr userDrawn="1"/>
            </p:nvCxnSpPr>
            <p:spPr>
              <a:xfrm>
                <a:off x="197708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66158B0E-679A-42D3-9371-E559F3212A00}"/>
                  </a:ext>
                </a:extLst>
              </p:cNvPr>
              <p:cNvCxnSpPr/>
              <p:nvPr userDrawn="1"/>
            </p:nvCxnSpPr>
            <p:spPr>
              <a:xfrm>
                <a:off x="247135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4" name="Straight Connector 2033">
                <a:extLst>
                  <a:ext uri="{FF2B5EF4-FFF2-40B4-BE49-F238E27FC236}">
                    <a16:creationId xmlns:a16="http://schemas.microsoft.com/office/drawing/2014/main" id="{041138B8-72FE-4238-8CD3-A948B4811361}"/>
                  </a:ext>
                </a:extLst>
              </p:cNvPr>
              <p:cNvCxnSpPr/>
              <p:nvPr userDrawn="1"/>
            </p:nvCxnSpPr>
            <p:spPr>
              <a:xfrm>
                <a:off x="230659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C203DDF-9EC6-42CA-82A4-B36E9732D657}"/>
                  </a:ext>
                </a:extLst>
              </p:cNvPr>
              <p:cNvCxnSpPr/>
              <p:nvPr userDrawn="1"/>
            </p:nvCxnSpPr>
            <p:spPr>
              <a:xfrm>
                <a:off x="280087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6" name="Straight Connector 2035">
                <a:extLst>
                  <a:ext uri="{FF2B5EF4-FFF2-40B4-BE49-F238E27FC236}">
                    <a16:creationId xmlns:a16="http://schemas.microsoft.com/office/drawing/2014/main" id="{45917DC4-72A8-445B-A89D-DB24F13E75B5}"/>
                  </a:ext>
                </a:extLst>
              </p:cNvPr>
              <p:cNvCxnSpPr/>
              <p:nvPr userDrawn="1"/>
            </p:nvCxnSpPr>
            <p:spPr>
              <a:xfrm>
                <a:off x="263611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7" name="Straight Connector 2036">
                <a:extLst>
                  <a:ext uri="{FF2B5EF4-FFF2-40B4-BE49-F238E27FC236}">
                    <a16:creationId xmlns:a16="http://schemas.microsoft.com/office/drawing/2014/main" id="{250E3C34-4E8B-4492-83A8-F62ED6E47ECB}"/>
                  </a:ext>
                </a:extLst>
              </p:cNvPr>
              <p:cNvCxnSpPr/>
              <p:nvPr userDrawn="1"/>
            </p:nvCxnSpPr>
            <p:spPr>
              <a:xfrm>
                <a:off x="313038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8" name="Straight Connector 2037">
                <a:extLst>
                  <a:ext uri="{FF2B5EF4-FFF2-40B4-BE49-F238E27FC236}">
                    <a16:creationId xmlns:a16="http://schemas.microsoft.com/office/drawing/2014/main" id="{2DA6F0F4-D527-4063-ABE6-DA7B1AFA0343}"/>
                  </a:ext>
                </a:extLst>
              </p:cNvPr>
              <p:cNvCxnSpPr/>
              <p:nvPr userDrawn="1"/>
            </p:nvCxnSpPr>
            <p:spPr>
              <a:xfrm>
                <a:off x="296562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9" name="Straight Connector 2038">
                <a:extLst>
                  <a:ext uri="{FF2B5EF4-FFF2-40B4-BE49-F238E27FC236}">
                    <a16:creationId xmlns:a16="http://schemas.microsoft.com/office/drawing/2014/main" id="{4ADD9BC8-05F2-4ACD-B6AF-D75161CC54BF}"/>
                  </a:ext>
                </a:extLst>
              </p:cNvPr>
              <p:cNvCxnSpPr/>
              <p:nvPr userDrawn="1"/>
            </p:nvCxnSpPr>
            <p:spPr>
              <a:xfrm>
                <a:off x="345989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9F6DE046-7C11-473D-826E-ECFF5561C559}"/>
                  </a:ext>
                </a:extLst>
              </p:cNvPr>
              <p:cNvCxnSpPr/>
              <p:nvPr userDrawn="1"/>
            </p:nvCxnSpPr>
            <p:spPr>
              <a:xfrm>
                <a:off x="329514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1" name="Straight Connector 2040">
                <a:extLst>
                  <a:ext uri="{FF2B5EF4-FFF2-40B4-BE49-F238E27FC236}">
                    <a16:creationId xmlns:a16="http://schemas.microsoft.com/office/drawing/2014/main" id="{CA944FFF-70A6-4FF9-A022-A40BFBCD9312}"/>
                  </a:ext>
                </a:extLst>
              </p:cNvPr>
              <p:cNvCxnSpPr/>
              <p:nvPr userDrawn="1"/>
            </p:nvCxnSpPr>
            <p:spPr>
              <a:xfrm>
                <a:off x="378941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3C2DFD9C-328E-4B1F-8B1C-6671D1EBF9DB}"/>
                  </a:ext>
                </a:extLst>
              </p:cNvPr>
              <p:cNvCxnSpPr/>
              <p:nvPr userDrawn="1"/>
            </p:nvCxnSpPr>
            <p:spPr>
              <a:xfrm>
                <a:off x="362465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29C922E8-2F3D-43CE-A121-17CF94547BAD}"/>
                  </a:ext>
                </a:extLst>
              </p:cNvPr>
              <p:cNvCxnSpPr/>
              <p:nvPr userDrawn="1"/>
            </p:nvCxnSpPr>
            <p:spPr>
              <a:xfrm>
                <a:off x="411892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4" name="Straight Connector 2043">
                <a:extLst>
                  <a:ext uri="{FF2B5EF4-FFF2-40B4-BE49-F238E27FC236}">
                    <a16:creationId xmlns:a16="http://schemas.microsoft.com/office/drawing/2014/main" id="{7A93877F-AB12-4FF8-91C4-04D0B4ECC66A}"/>
                  </a:ext>
                </a:extLst>
              </p:cNvPr>
              <p:cNvCxnSpPr/>
              <p:nvPr userDrawn="1"/>
            </p:nvCxnSpPr>
            <p:spPr>
              <a:xfrm>
                <a:off x="395416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935663A9-3DAF-4FEA-B361-F7CDC8C4262A}"/>
                  </a:ext>
                </a:extLst>
              </p:cNvPr>
              <p:cNvCxnSpPr/>
              <p:nvPr userDrawn="1"/>
            </p:nvCxnSpPr>
            <p:spPr>
              <a:xfrm>
                <a:off x="444844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6" name="Straight Connector 2045">
                <a:extLst>
                  <a:ext uri="{FF2B5EF4-FFF2-40B4-BE49-F238E27FC236}">
                    <a16:creationId xmlns:a16="http://schemas.microsoft.com/office/drawing/2014/main" id="{348D3BE9-3FCA-4C32-81F4-B88BA2668C71}"/>
                  </a:ext>
                </a:extLst>
              </p:cNvPr>
              <p:cNvCxnSpPr/>
              <p:nvPr userDrawn="1"/>
            </p:nvCxnSpPr>
            <p:spPr>
              <a:xfrm>
                <a:off x="428368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7" name="Straight Connector 2046">
                <a:extLst>
                  <a:ext uri="{FF2B5EF4-FFF2-40B4-BE49-F238E27FC236}">
                    <a16:creationId xmlns:a16="http://schemas.microsoft.com/office/drawing/2014/main" id="{3DAAF9E5-FC2D-41C4-A0F9-5294F77E362D}"/>
                  </a:ext>
                </a:extLst>
              </p:cNvPr>
              <p:cNvCxnSpPr/>
              <p:nvPr userDrawn="1"/>
            </p:nvCxnSpPr>
            <p:spPr>
              <a:xfrm>
                <a:off x="477795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a:extLst>
                  <a:ext uri="{FF2B5EF4-FFF2-40B4-BE49-F238E27FC236}">
                    <a16:creationId xmlns:a16="http://schemas.microsoft.com/office/drawing/2014/main" id="{E7DF4BB4-CC67-4504-963E-61FA8714FA3B}"/>
                  </a:ext>
                </a:extLst>
              </p:cNvPr>
              <p:cNvCxnSpPr/>
              <p:nvPr userDrawn="1"/>
            </p:nvCxnSpPr>
            <p:spPr>
              <a:xfrm>
                <a:off x="461319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EE734A94-C376-4C99-98CE-E1B12E811DC8}"/>
                  </a:ext>
                </a:extLst>
              </p:cNvPr>
              <p:cNvCxnSpPr/>
              <p:nvPr userDrawn="1"/>
            </p:nvCxnSpPr>
            <p:spPr>
              <a:xfrm>
                <a:off x="510746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865EE46D-C843-4A85-BA7D-E64DCF36E286}"/>
                  </a:ext>
                </a:extLst>
              </p:cNvPr>
              <p:cNvCxnSpPr/>
              <p:nvPr userDrawn="1"/>
            </p:nvCxnSpPr>
            <p:spPr>
              <a:xfrm>
                <a:off x="494271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1" name="Straight Connector 2050">
                <a:extLst>
                  <a:ext uri="{FF2B5EF4-FFF2-40B4-BE49-F238E27FC236}">
                    <a16:creationId xmlns:a16="http://schemas.microsoft.com/office/drawing/2014/main" id="{AF1C7CAA-6590-4527-B14A-DB14548A9F12}"/>
                  </a:ext>
                </a:extLst>
              </p:cNvPr>
              <p:cNvCxnSpPr/>
              <p:nvPr userDrawn="1"/>
            </p:nvCxnSpPr>
            <p:spPr>
              <a:xfrm>
                <a:off x="543698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a:extLst>
                  <a:ext uri="{FF2B5EF4-FFF2-40B4-BE49-F238E27FC236}">
                    <a16:creationId xmlns:a16="http://schemas.microsoft.com/office/drawing/2014/main" id="{A3A71923-A512-4D0E-9FB4-90750AA5BCE6}"/>
                  </a:ext>
                </a:extLst>
              </p:cNvPr>
              <p:cNvCxnSpPr/>
              <p:nvPr userDrawn="1"/>
            </p:nvCxnSpPr>
            <p:spPr>
              <a:xfrm>
                <a:off x="527222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a:extLst>
                  <a:ext uri="{FF2B5EF4-FFF2-40B4-BE49-F238E27FC236}">
                    <a16:creationId xmlns:a16="http://schemas.microsoft.com/office/drawing/2014/main" id="{762BFA0C-869D-4074-BA13-586C7453508C}"/>
                  </a:ext>
                </a:extLst>
              </p:cNvPr>
              <p:cNvCxnSpPr/>
              <p:nvPr userDrawn="1"/>
            </p:nvCxnSpPr>
            <p:spPr>
              <a:xfrm>
                <a:off x="576649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4" name="Straight Connector 2053">
                <a:extLst>
                  <a:ext uri="{FF2B5EF4-FFF2-40B4-BE49-F238E27FC236}">
                    <a16:creationId xmlns:a16="http://schemas.microsoft.com/office/drawing/2014/main" id="{45DD90F0-013E-470F-B932-DF34112F9148}"/>
                  </a:ext>
                </a:extLst>
              </p:cNvPr>
              <p:cNvCxnSpPr/>
              <p:nvPr userDrawn="1"/>
            </p:nvCxnSpPr>
            <p:spPr>
              <a:xfrm>
                <a:off x="560173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13AE674F-F33B-4A4B-B56D-548693F3C815}"/>
                  </a:ext>
                </a:extLst>
              </p:cNvPr>
              <p:cNvCxnSpPr/>
              <p:nvPr userDrawn="1"/>
            </p:nvCxnSpPr>
            <p:spPr>
              <a:xfrm>
                <a:off x="609601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6" name="Straight Connector 2055">
                <a:extLst>
                  <a:ext uri="{FF2B5EF4-FFF2-40B4-BE49-F238E27FC236}">
                    <a16:creationId xmlns:a16="http://schemas.microsoft.com/office/drawing/2014/main" id="{A680FD1A-7D29-481B-B6C3-2DEAB6286BCC}"/>
                  </a:ext>
                </a:extLst>
              </p:cNvPr>
              <p:cNvCxnSpPr/>
              <p:nvPr userDrawn="1"/>
            </p:nvCxnSpPr>
            <p:spPr>
              <a:xfrm>
                <a:off x="593125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2C3A5CB2-2CE4-46D5-876B-ABBCC2F3E017}"/>
                  </a:ext>
                </a:extLst>
              </p:cNvPr>
              <p:cNvCxnSpPr/>
              <p:nvPr userDrawn="1"/>
            </p:nvCxnSpPr>
            <p:spPr>
              <a:xfrm>
                <a:off x="642552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403D01B7-569C-4059-9608-4A861B81AF1A}"/>
                  </a:ext>
                </a:extLst>
              </p:cNvPr>
              <p:cNvCxnSpPr/>
              <p:nvPr userDrawn="1"/>
            </p:nvCxnSpPr>
            <p:spPr>
              <a:xfrm>
                <a:off x="626076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1ABF768A-3814-4A15-90CF-BDACE6502F77}"/>
                  </a:ext>
                </a:extLst>
              </p:cNvPr>
              <p:cNvCxnSpPr/>
              <p:nvPr userDrawn="1"/>
            </p:nvCxnSpPr>
            <p:spPr>
              <a:xfrm>
                <a:off x="659028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FCFCFDC3-7C9D-45CE-A25A-F9D0990F0DA5}"/>
                  </a:ext>
                </a:extLst>
              </p:cNvPr>
              <p:cNvCxnSpPr/>
              <p:nvPr userDrawn="1"/>
            </p:nvCxnSpPr>
            <p:spPr>
              <a:xfrm>
                <a:off x="691979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502D6FFE-63AA-48A3-A3A2-EA8186B7CE75}"/>
                  </a:ext>
                </a:extLst>
              </p:cNvPr>
              <p:cNvCxnSpPr/>
              <p:nvPr userDrawn="1"/>
            </p:nvCxnSpPr>
            <p:spPr>
              <a:xfrm>
                <a:off x="675503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45D02340-9CEF-4D15-8728-8CE100E598AD}"/>
                  </a:ext>
                </a:extLst>
              </p:cNvPr>
              <p:cNvCxnSpPr/>
              <p:nvPr userDrawn="1"/>
            </p:nvCxnSpPr>
            <p:spPr>
              <a:xfrm>
                <a:off x="724930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48E771BA-5C48-40DE-821E-676678C2CE43}"/>
                  </a:ext>
                </a:extLst>
              </p:cNvPr>
              <p:cNvCxnSpPr/>
              <p:nvPr userDrawn="1"/>
            </p:nvCxnSpPr>
            <p:spPr>
              <a:xfrm>
                <a:off x="708455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6677D2F6-CD4B-448A-A392-97ABF94545FA}"/>
                  </a:ext>
                </a:extLst>
              </p:cNvPr>
              <p:cNvCxnSpPr/>
              <p:nvPr userDrawn="1"/>
            </p:nvCxnSpPr>
            <p:spPr>
              <a:xfrm>
                <a:off x="757882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64CC4814-104F-4D03-8563-371B90F226B0}"/>
                  </a:ext>
                </a:extLst>
              </p:cNvPr>
              <p:cNvCxnSpPr/>
              <p:nvPr userDrawn="1"/>
            </p:nvCxnSpPr>
            <p:spPr>
              <a:xfrm>
                <a:off x="741406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AAAE3F7E-7C9A-4A46-9A19-BE2828746503}"/>
                  </a:ext>
                </a:extLst>
              </p:cNvPr>
              <p:cNvCxnSpPr/>
              <p:nvPr userDrawn="1"/>
            </p:nvCxnSpPr>
            <p:spPr>
              <a:xfrm>
                <a:off x="790833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66306011-B0C8-4751-B99B-CD8502EB33BD}"/>
                  </a:ext>
                </a:extLst>
              </p:cNvPr>
              <p:cNvCxnSpPr/>
              <p:nvPr userDrawn="1"/>
            </p:nvCxnSpPr>
            <p:spPr>
              <a:xfrm>
                <a:off x="774357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6C77A301-58B5-4369-BDF7-67D58A257A01}"/>
                  </a:ext>
                </a:extLst>
              </p:cNvPr>
              <p:cNvCxnSpPr/>
              <p:nvPr userDrawn="1"/>
            </p:nvCxnSpPr>
            <p:spPr>
              <a:xfrm>
                <a:off x="823785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CA097E7B-A969-46D4-8193-89CFFA1C307D}"/>
                  </a:ext>
                </a:extLst>
              </p:cNvPr>
              <p:cNvCxnSpPr/>
              <p:nvPr userDrawn="1"/>
            </p:nvCxnSpPr>
            <p:spPr>
              <a:xfrm>
                <a:off x="807309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85326DB9-2FFE-4E9B-9018-91D22694127E}"/>
                  </a:ext>
                </a:extLst>
              </p:cNvPr>
              <p:cNvCxnSpPr/>
              <p:nvPr userDrawn="1"/>
            </p:nvCxnSpPr>
            <p:spPr>
              <a:xfrm>
                <a:off x="856736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FA90063D-1E8D-4171-950D-0515962A8A4C}"/>
                  </a:ext>
                </a:extLst>
              </p:cNvPr>
              <p:cNvCxnSpPr/>
              <p:nvPr userDrawn="1"/>
            </p:nvCxnSpPr>
            <p:spPr>
              <a:xfrm>
                <a:off x="840260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07D091C2-97B3-4AA9-BF62-A6C5EB90FCCF}"/>
                  </a:ext>
                </a:extLst>
              </p:cNvPr>
              <p:cNvCxnSpPr/>
              <p:nvPr userDrawn="1"/>
            </p:nvCxnSpPr>
            <p:spPr>
              <a:xfrm>
                <a:off x="889687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CDDE9C1-2235-4F77-851D-2A5D7A6D307E}"/>
                  </a:ext>
                </a:extLst>
              </p:cNvPr>
              <p:cNvCxnSpPr/>
              <p:nvPr userDrawn="1"/>
            </p:nvCxnSpPr>
            <p:spPr>
              <a:xfrm>
                <a:off x="873212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1358DD33-9840-49F5-916C-281567870CAB}"/>
                  </a:ext>
                </a:extLst>
              </p:cNvPr>
              <p:cNvCxnSpPr/>
              <p:nvPr userDrawn="1"/>
            </p:nvCxnSpPr>
            <p:spPr>
              <a:xfrm>
                <a:off x="922639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33E555CD-25CB-45A8-9457-432593C24ACA}"/>
                  </a:ext>
                </a:extLst>
              </p:cNvPr>
              <p:cNvCxnSpPr/>
              <p:nvPr userDrawn="1"/>
            </p:nvCxnSpPr>
            <p:spPr>
              <a:xfrm>
                <a:off x="906163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1320B94B-8741-4C4D-BFAE-1155B5D4DF33}"/>
                  </a:ext>
                </a:extLst>
              </p:cNvPr>
              <p:cNvCxnSpPr/>
              <p:nvPr userDrawn="1"/>
            </p:nvCxnSpPr>
            <p:spPr>
              <a:xfrm>
                <a:off x="955590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A64B07E2-57C0-4074-8FC5-5D8E56152217}"/>
                  </a:ext>
                </a:extLst>
              </p:cNvPr>
              <p:cNvCxnSpPr/>
              <p:nvPr userDrawn="1"/>
            </p:nvCxnSpPr>
            <p:spPr>
              <a:xfrm>
                <a:off x="939114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386FE378-792B-4FF4-97B5-9059EEA24E33}"/>
                  </a:ext>
                </a:extLst>
              </p:cNvPr>
              <p:cNvCxnSpPr/>
              <p:nvPr userDrawn="1"/>
            </p:nvCxnSpPr>
            <p:spPr>
              <a:xfrm>
                <a:off x="988542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F2A3D371-9C51-417D-9B2B-61374FE4851F}"/>
                  </a:ext>
                </a:extLst>
              </p:cNvPr>
              <p:cNvCxnSpPr/>
              <p:nvPr userDrawn="1"/>
            </p:nvCxnSpPr>
            <p:spPr>
              <a:xfrm>
                <a:off x="972066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DA1FD462-14C4-4DE1-974A-01E6227E82A2}"/>
                  </a:ext>
                </a:extLst>
              </p:cNvPr>
              <p:cNvCxnSpPr/>
              <p:nvPr userDrawn="1"/>
            </p:nvCxnSpPr>
            <p:spPr>
              <a:xfrm>
                <a:off x="1021493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A83DF3A0-6082-4977-A8F9-A056B16EE32F}"/>
                  </a:ext>
                </a:extLst>
              </p:cNvPr>
              <p:cNvCxnSpPr/>
              <p:nvPr userDrawn="1"/>
            </p:nvCxnSpPr>
            <p:spPr>
              <a:xfrm>
                <a:off x="1005017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E968AB59-612D-42A9-A79E-65077F990111}"/>
                  </a:ext>
                </a:extLst>
              </p:cNvPr>
              <p:cNvCxnSpPr/>
              <p:nvPr userDrawn="1"/>
            </p:nvCxnSpPr>
            <p:spPr>
              <a:xfrm>
                <a:off x="1054444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A6FF53F8-DE09-45FA-9945-814280C87A46}"/>
                  </a:ext>
                </a:extLst>
              </p:cNvPr>
              <p:cNvCxnSpPr/>
              <p:nvPr userDrawn="1"/>
            </p:nvCxnSpPr>
            <p:spPr>
              <a:xfrm>
                <a:off x="1037969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67FC9E8C-5E20-4E01-93DF-877E650D9B9E}"/>
                  </a:ext>
                </a:extLst>
              </p:cNvPr>
              <p:cNvCxnSpPr/>
              <p:nvPr userDrawn="1"/>
            </p:nvCxnSpPr>
            <p:spPr>
              <a:xfrm>
                <a:off x="1087396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671215D9-A9E4-49CC-80DB-02465B59BB0B}"/>
                  </a:ext>
                </a:extLst>
              </p:cNvPr>
              <p:cNvCxnSpPr/>
              <p:nvPr userDrawn="1"/>
            </p:nvCxnSpPr>
            <p:spPr>
              <a:xfrm>
                <a:off x="1070920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63DF0AE8-A239-4607-957B-A6E6898D2DC7}"/>
                  </a:ext>
                </a:extLst>
              </p:cNvPr>
              <p:cNvCxnSpPr/>
              <p:nvPr userDrawn="1"/>
            </p:nvCxnSpPr>
            <p:spPr>
              <a:xfrm>
                <a:off x="1120347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30186851-514A-445D-ADCB-EC889CCD8529}"/>
                  </a:ext>
                </a:extLst>
              </p:cNvPr>
              <p:cNvCxnSpPr/>
              <p:nvPr userDrawn="1"/>
            </p:nvCxnSpPr>
            <p:spPr>
              <a:xfrm>
                <a:off x="1103871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450EADC7-2D8F-40C6-982A-60998A2CB1D9}"/>
                  </a:ext>
                </a:extLst>
              </p:cNvPr>
              <p:cNvCxnSpPr/>
              <p:nvPr userDrawn="1"/>
            </p:nvCxnSpPr>
            <p:spPr>
              <a:xfrm>
                <a:off x="1153299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1343E186-906F-4D8B-9237-973C30D350A1}"/>
                  </a:ext>
                </a:extLst>
              </p:cNvPr>
              <p:cNvCxnSpPr/>
              <p:nvPr userDrawn="1"/>
            </p:nvCxnSpPr>
            <p:spPr>
              <a:xfrm>
                <a:off x="1136823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BB771F8B-0200-4B12-AA58-9E8731C9BB33}"/>
                  </a:ext>
                </a:extLst>
              </p:cNvPr>
              <p:cNvCxnSpPr/>
              <p:nvPr userDrawn="1"/>
            </p:nvCxnSpPr>
            <p:spPr>
              <a:xfrm>
                <a:off x="1186250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5F989D3F-0729-4046-83A7-57A4CDB4A767}"/>
                  </a:ext>
                </a:extLst>
              </p:cNvPr>
              <p:cNvCxnSpPr/>
              <p:nvPr userDrawn="1"/>
            </p:nvCxnSpPr>
            <p:spPr>
              <a:xfrm>
                <a:off x="1169774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7119EA8-DF83-4A6C-9AAA-FA1740AC79C1}"/>
                </a:ext>
              </a:extLst>
            </p:cNvPr>
            <p:cNvGrpSpPr/>
            <p:nvPr userDrawn="1"/>
          </p:nvGrpSpPr>
          <p:grpSpPr>
            <a:xfrm>
              <a:off x="-435429" y="-435426"/>
              <a:ext cx="13043121" cy="7728852"/>
              <a:chOff x="-435429" y="-435426"/>
              <a:chExt cx="13043121" cy="7728852"/>
            </a:xfrm>
          </p:grpSpPr>
          <p:cxnSp>
            <p:nvCxnSpPr>
              <p:cNvPr id="1898" name="Straight Connector 1897">
                <a:extLst>
                  <a:ext uri="{FF2B5EF4-FFF2-40B4-BE49-F238E27FC236}">
                    <a16:creationId xmlns:a16="http://schemas.microsoft.com/office/drawing/2014/main" id="{20D09B73-2843-43CA-8CF2-C731325248A1}"/>
                  </a:ext>
                </a:extLst>
              </p:cNvPr>
              <p:cNvCxnSpPr/>
              <p:nvPr/>
            </p:nvCxnSpPr>
            <p:spPr>
              <a:xfrm>
                <a:off x="12355692"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345FD7F-A9C1-42D0-BF09-FB40DC99AA53}"/>
                  </a:ext>
                </a:extLst>
              </p:cNvPr>
              <p:cNvCxnSpPr/>
              <p:nvPr/>
            </p:nvCxnSpPr>
            <p:spPr>
              <a:xfrm>
                <a:off x="-435429"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C5BC418-FCEF-43F6-84FC-4A873C290BAA}"/>
                  </a:ext>
                </a:extLst>
              </p:cNvPr>
              <p:cNvCxnSpPr/>
              <p:nvPr/>
            </p:nvCxnSpPr>
            <p:spPr>
              <a:xfrm>
                <a:off x="-435429"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221C01C-53D2-46A1-AAF1-1CA8804E7746}"/>
                  </a:ext>
                </a:extLst>
              </p:cNvPr>
              <p:cNvCxnSpPr/>
              <p:nvPr/>
            </p:nvCxnSpPr>
            <p:spPr>
              <a:xfrm>
                <a:off x="-435429"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0DC50C-11F4-4D74-A05A-CE145AD8A183}"/>
                  </a:ext>
                </a:extLst>
              </p:cNvPr>
              <p:cNvCxnSpPr/>
              <p:nvPr/>
            </p:nvCxnSpPr>
            <p:spPr>
              <a:xfrm>
                <a:off x="-435429"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6075E29-B89D-4D19-977C-378BE5702E0E}"/>
                  </a:ext>
                </a:extLst>
              </p:cNvPr>
              <p:cNvCxnSpPr/>
              <p:nvPr/>
            </p:nvCxnSpPr>
            <p:spPr>
              <a:xfrm>
                <a:off x="-435429"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0B9ABF4-6542-49BC-AD52-F3531B803CCC}"/>
                  </a:ext>
                </a:extLst>
              </p:cNvPr>
              <p:cNvCxnSpPr/>
              <p:nvPr/>
            </p:nvCxnSpPr>
            <p:spPr>
              <a:xfrm>
                <a:off x="-435429"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2786AC8-310A-40D6-B68B-17F04D2237D9}"/>
                  </a:ext>
                </a:extLst>
              </p:cNvPr>
              <p:cNvCxnSpPr/>
              <p:nvPr/>
            </p:nvCxnSpPr>
            <p:spPr>
              <a:xfrm>
                <a:off x="-435429"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6541A1-55F4-431B-A2DF-C0F15EEB2EB0}"/>
                  </a:ext>
                </a:extLst>
              </p:cNvPr>
              <p:cNvCxnSpPr/>
              <p:nvPr/>
            </p:nvCxnSpPr>
            <p:spPr>
              <a:xfrm>
                <a:off x="-435429"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A9182CB-3E1F-4152-AE87-E88804D6B6D5}"/>
                  </a:ext>
                </a:extLst>
              </p:cNvPr>
              <p:cNvCxnSpPr/>
              <p:nvPr/>
            </p:nvCxnSpPr>
            <p:spPr>
              <a:xfrm>
                <a:off x="-435429"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D4A6424-105E-4EB5-930F-78470A1E4957}"/>
                  </a:ext>
                </a:extLst>
              </p:cNvPr>
              <p:cNvCxnSpPr/>
              <p:nvPr/>
            </p:nvCxnSpPr>
            <p:spPr>
              <a:xfrm>
                <a:off x="-435429"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2F1B8B-9B5D-47E9-A5E2-E08116E411E9}"/>
                  </a:ext>
                </a:extLst>
              </p:cNvPr>
              <p:cNvCxnSpPr/>
              <p:nvPr/>
            </p:nvCxnSpPr>
            <p:spPr>
              <a:xfrm>
                <a:off x="-435429"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251671E-7195-4186-B532-CC29D56BEFD5}"/>
                  </a:ext>
                </a:extLst>
              </p:cNvPr>
              <p:cNvCxnSpPr/>
              <p:nvPr/>
            </p:nvCxnSpPr>
            <p:spPr>
              <a:xfrm>
                <a:off x="-435429"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46A5BA-19D2-4A30-BEE8-B97BB78E015B}"/>
                  </a:ext>
                </a:extLst>
              </p:cNvPr>
              <p:cNvCxnSpPr/>
              <p:nvPr/>
            </p:nvCxnSpPr>
            <p:spPr>
              <a:xfrm>
                <a:off x="-435429"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A539D6-CD6F-4D11-993D-5CC4B0CC2106}"/>
                  </a:ext>
                </a:extLst>
              </p:cNvPr>
              <p:cNvCxnSpPr/>
              <p:nvPr/>
            </p:nvCxnSpPr>
            <p:spPr>
              <a:xfrm>
                <a:off x="-435429"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FE7DE87-E28C-404C-BB81-9E2D2458B379}"/>
                  </a:ext>
                </a:extLst>
              </p:cNvPr>
              <p:cNvCxnSpPr/>
              <p:nvPr/>
            </p:nvCxnSpPr>
            <p:spPr>
              <a:xfrm>
                <a:off x="-435429"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E5A7807-C8C4-43E7-815B-22994995506E}"/>
                  </a:ext>
                </a:extLst>
              </p:cNvPr>
              <p:cNvCxnSpPr/>
              <p:nvPr/>
            </p:nvCxnSpPr>
            <p:spPr>
              <a:xfrm>
                <a:off x="-435429"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A9E55CF-4A3C-4598-9E64-10F7FBE98C94}"/>
                  </a:ext>
                </a:extLst>
              </p:cNvPr>
              <p:cNvCxnSpPr/>
              <p:nvPr/>
            </p:nvCxnSpPr>
            <p:spPr>
              <a:xfrm>
                <a:off x="-435429"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2532AE-0359-4D8F-BE38-76E659D05FCE}"/>
                  </a:ext>
                </a:extLst>
              </p:cNvPr>
              <p:cNvCxnSpPr/>
              <p:nvPr/>
            </p:nvCxnSpPr>
            <p:spPr>
              <a:xfrm>
                <a:off x="-435429"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CB890B9-059A-4331-8BEC-92C62266C9C8}"/>
                  </a:ext>
                </a:extLst>
              </p:cNvPr>
              <p:cNvCxnSpPr/>
              <p:nvPr/>
            </p:nvCxnSpPr>
            <p:spPr>
              <a:xfrm>
                <a:off x="-435429"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3085996-FF29-41BB-8ADE-690F7664E3EE}"/>
                  </a:ext>
                </a:extLst>
              </p:cNvPr>
              <p:cNvCxnSpPr/>
              <p:nvPr/>
            </p:nvCxnSpPr>
            <p:spPr>
              <a:xfrm>
                <a:off x="-435429"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5B61798-D3C5-42E4-B07F-CACA21FE238F}"/>
                  </a:ext>
                </a:extLst>
              </p:cNvPr>
              <p:cNvCxnSpPr/>
              <p:nvPr/>
            </p:nvCxnSpPr>
            <p:spPr>
              <a:xfrm>
                <a:off x="-435429"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924165C-DB76-4EB9-9CAA-473B566AA775}"/>
                  </a:ext>
                </a:extLst>
              </p:cNvPr>
              <p:cNvCxnSpPr/>
              <p:nvPr/>
            </p:nvCxnSpPr>
            <p:spPr>
              <a:xfrm>
                <a:off x="-435429"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23E491F9-7909-4052-A925-59CF4238B0B8}"/>
                  </a:ext>
                </a:extLst>
              </p:cNvPr>
              <p:cNvCxnSpPr/>
              <p:nvPr/>
            </p:nvCxnSpPr>
            <p:spPr>
              <a:xfrm flipH="1" flipV="1">
                <a:off x="1186250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5D5E3801-DC79-4573-8874-70EE0596096E}"/>
                  </a:ext>
                </a:extLst>
              </p:cNvPr>
              <p:cNvCxnSpPr/>
              <p:nvPr/>
            </p:nvCxnSpPr>
            <p:spPr>
              <a:xfrm flipH="1" flipV="1">
                <a:off x="1219201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2CEB60EF-5666-4660-92D2-3C1890C71F22}"/>
                  </a:ext>
                </a:extLst>
              </p:cNvPr>
              <p:cNvCxnSpPr/>
              <p:nvPr/>
            </p:nvCxnSpPr>
            <p:spPr>
              <a:xfrm flipH="1" flipV="1">
                <a:off x="1120347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0CD97106-A5E9-4968-8AED-FEB374BC0AEA}"/>
                  </a:ext>
                </a:extLst>
              </p:cNvPr>
              <p:cNvCxnSpPr/>
              <p:nvPr/>
            </p:nvCxnSpPr>
            <p:spPr>
              <a:xfrm flipH="1" flipV="1">
                <a:off x="1153298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8B853DFE-0173-40B1-BDFB-6310B4534161}"/>
                  </a:ext>
                </a:extLst>
              </p:cNvPr>
              <p:cNvCxnSpPr/>
              <p:nvPr/>
            </p:nvCxnSpPr>
            <p:spPr>
              <a:xfrm flipH="1" flipV="1">
                <a:off x="1054444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9BDBDA9C-3418-4E9A-A045-4FD86824DAAA}"/>
                  </a:ext>
                </a:extLst>
              </p:cNvPr>
              <p:cNvCxnSpPr/>
              <p:nvPr/>
            </p:nvCxnSpPr>
            <p:spPr>
              <a:xfrm flipH="1" flipV="1">
                <a:off x="1087396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985FF995-8CA0-4EBB-977E-C5F8FF4E8885}"/>
                  </a:ext>
                </a:extLst>
              </p:cNvPr>
              <p:cNvCxnSpPr/>
              <p:nvPr/>
            </p:nvCxnSpPr>
            <p:spPr>
              <a:xfrm flipH="1" flipV="1">
                <a:off x="988541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CD4E6672-CF43-4FA9-92D9-8F694F42EFBF}"/>
                  </a:ext>
                </a:extLst>
              </p:cNvPr>
              <p:cNvCxnSpPr/>
              <p:nvPr/>
            </p:nvCxnSpPr>
            <p:spPr>
              <a:xfrm flipH="1" flipV="1">
                <a:off x="1021493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2C814BD9-1857-4680-A13B-356D802C1F0D}"/>
                  </a:ext>
                </a:extLst>
              </p:cNvPr>
              <p:cNvCxnSpPr/>
              <p:nvPr/>
            </p:nvCxnSpPr>
            <p:spPr>
              <a:xfrm flipH="1" flipV="1">
                <a:off x="922639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7EC10050-B383-4805-9048-F97BE7EE132B}"/>
                  </a:ext>
                </a:extLst>
              </p:cNvPr>
              <p:cNvCxnSpPr/>
              <p:nvPr/>
            </p:nvCxnSpPr>
            <p:spPr>
              <a:xfrm flipH="1" flipV="1">
                <a:off x="955590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4CE9DB14-187E-4291-AC7C-5CB0B929C542}"/>
                  </a:ext>
                </a:extLst>
              </p:cNvPr>
              <p:cNvCxnSpPr/>
              <p:nvPr/>
            </p:nvCxnSpPr>
            <p:spPr>
              <a:xfrm flipH="1" flipV="1">
                <a:off x="856736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A2D31992-58B7-4B67-A0E2-2CECF017E012}"/>
                  </a:ext>
                </a:extLst>
              </p:cNvPr>
              <p:cNvCxnSpPr/>
              <p:nvPr/>
            </p:nvCxnSpPr>
            <p:spPr>
              <a:xfrm flipH="1" flipV="1">
                <a:off x="889687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9D0AAA67-3337-4635-9BF4-FA8C35435836}"/>
                  </a:ext>
                </a:extLst>
              </p:cNvPr>
              <p:cNvCxnSpPr/>
              <p:nvPr/>
            </p:nvCxnSpPr>
            <p:spPr>
              <a:xfrm flipH="1" flipV="1">
                <a:off x="790833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0A4E5BE8-904C-43AB-97FA-366FE4BF8FCA}"/>
                  </a:ext>
                </a:extLst>
              </p:cNvPr>
              <p:cNvCxnSpPr/>
              <p:nvPr/>
            </p:nvCxnSpPr>
            <p:spPr>
              <a:xfrm flipH="1" flipV="1">
                <a:off x="823784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1" name="Straight Connector 820">
                <a:extLst>
                  <a:ext uri="{FF2B5EF4-FFF2-40B4-BE49-F238E27FC236}">
                    <a16:creationId xmlns:a16="http://schemas.microsoft.com/office/drawing/2014/main" id="{D0B24FC6-5911-4E83-ADC9-17AED34D359E}"/>
                  </a:ext>
                </a:extLst>
              </p:cNvPr>
              <p:cNvCxnSpPr/>
              <p:nvPr/>
            </p:nvCxnSpPr>
            <p:spPr>
              <a:xfrm flipH="1" flipV="1">
                <a:off x="724930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CA53439D-95A1-4C09-B2EF-501C93497F31}"/>
                  </a:ext>
                </a:extLst>
              </p:cNvPr>
              <p:cNvCxnSpPr/>
              <p:nvPr/>
            </p:nvCxnSpPr>
            <p:spPr>
              <a:xfrm flipH="1" flipV="1">
                <a:off x="757882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7B303BF8-4BC3-4851-8DB2-91A47D086A29}"/>
                  </a:ext>
                </a:extLst>
              </p:cNvPr>
              <p:cNvCxnSpPr/>
              <p:nvPr/>
            </p:nvCxnSpPr>
            <p:spPr>
              <a:xfrm flipH="1" flipV="1">
                <a:off x="659027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2911A49C-7461-4127-B557-48F0F5917B8A}"/>
                  </a:ext>
                </a:extLst>
              </p:cNvPr>
              <p:cNvCxnSpPr/>
              <p:nvPr/>
            </p:nvCxnSpPr>
            <p:spPr>
              <a:xfrm flipH="1" flipV="1">
                <a:off x="691979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6EFAFDED-BE93-43BF-8A54-8EDB8E088DDB}"/>
                  </a:ext>
                </a:extLst>
              </p:cNvPr>
              <p:cNvCxnSpPr/>
              <p:nvPr/>
            </p:nvCxnSpPr>
            <p:spPr>
              <a:xfrm flipH="1" flipV="1">
                <a:off x="593125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ABD390CF-7751-44B6-B25E-CD5D75A58F81}"/>
                  </a:ext>
                </a:extLst>
              </p:cNvPr>
              <p:cNvCxnSpPr/>
              <p:nvPr/>
            </p:nvCxnSpPr>
            <p:spPr>
              <a:xfrm flipH="1" flipV="1">
                <a:off x="626076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E6CDE806-B014-4319-88A4-24F26955E4FA}"/>
                  </a:ext>
                </a:extLst>
              </p:cNvPr>
              <p:cNvCxnSpPr/>
              <p:nvPr/>
            </p:nvCxnSpPr>
            <p:spPr>
              <a:xfrm flipH="1" flipV="1">
                <a:off x="527222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6AC9636A-087D-41D2-BDBE-A4336C626F36}"/>
                  </a:ext>
                </a:extLst>
              </p:cNvPr>
              <p:cNvCxnSpPr/>
              <p:nvPr/>
            </p:nvCxnSpPr>
            <p:spPr>
              <a:xfrm flipH="1" flipV="1">
                <a:off x="560173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44B2108E-4818-4C19-8EA4-ABFDBB8BFC42}"/>
                  </a:ext>
                </a:extLst>
              </p:cNvPr>
              <p:cNvCxnSpPr/>
              <p:nvPr/>
            </p:nvCxnSpPr>
            <p:spPr>
              <a:xfrm flipH="1" flipV="1">
                <a:off x="461319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0F59C71B-8CDC-4753-87E3-308896877930}"/>
                  </a:ext>
                </a:extLst>
              </p:cNvPr>
              <p:cNvCxnSpPr/>
              <p:nvPr/>
            </p:nvCxnSpPr>
            <p:spPr>
              <a:xfrm flipH="1" flipV="1">
                <a:off x="494270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C71CB4DF-AB29-4FA0-B052-91B0698043BF}"/>
                  </a:ext>
                </a:extLst>
              </p:cNvPr>
              <p:cNvCxnSpPr/>
              <p:nvPr/>
            </p:nvCxnSpPr>
            <p:spPr>
              <a:xfrm flipH="1" flipV="1">
                <a:off x="395416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a:extLst>
                  <a:ext uri="{FF2B5EF4-FFF2-40B4-BE49-F238E27FC236}">
                    <a16:creationId xmlns:a16="http://schemas.microsoft.com/office/drawing/2014/main" id="{DFA3A068-0510-412A-ADA1-5092C9D556AE}"/>
                  </a:ext>
                </a:extLst>
              </p:cNvPr>
              <p:cNvCxnSpPr/>
              <p:nvPr/>
            </p:nvCxnSpPr>
            <p:spPr>
              <a:xfrm flipH="1" flipV="1">
                <a:off x="428368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1E18317-A34C-47AD-8CAF-4888355EE5FF}"/>
                  </a:ext>
                </a:extLst>
              </p:cNvPr>
              <p:cNvCxnSpPr/>
              <p:nvPr/>
            </p:nvCxnSpPr>
            <p:spPr>
              <a:xfrm flipH="1" flipV="1">
                <a:off x="329513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2B51684-F1FD-45E4-86C2-728CCE00451C}"/>
                  </a:ext>
                </a:extLst>
              </p:cNvPr>
              <p:cNvCxnSpPr/>
              <p:nvPr/>
            </p:nvCxnSpPr>
            <p:spPr>
              <a:xfrm flipH="1" flipV="1">
                <a:off x="362465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1F078F63-78C0-4BBE-81E1-ABC00599B730}"/>
                  </a:ext>
                </a:extLst>
              </p:cNvPr>
              <p:cNvCxnSpPr/>
              <p:nvPr/>
            </p:nvCxnSpPr>
            <p:spPr>
              <a:xfrm flipH="1" flipV="1">
                <a:off x="263611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B27BF890-768C-4F31-B491-4F7E847E6735}"/>
                  </a:ext>
                </a:extLst>
              </p:cNvPr>
              <p:cNvCxnSpPr/>
              <p:nvPr/>
            </p:nvCxnSpPr>
            <p:spPr>
              <a:xfrm flipH="1" flipV="1">
                <a:off x="296562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3C5CDF4-4A4B-47A9-83A6-F6E77AF40C62}"/>
                  </a:ext>
                </a:extLst>
              </p:cNvPr>
              <p:cNvCxnSpPr/>
              <p:nvPr/>
            </p:nvCxnSpPr>
            <p:spPr>
              <a:xfrm flipH="1" flipV="1">
                <a:off x="197708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543B6AA4-C53C-4EE8-8EA0-BE3B5759B748}"/>
                  </a:ext>
                </a:extLst>
              </p:cNvPr>
              <p:cNvCxnSpPr/>
              <p:nvPr/>
            </p:nvCxnSpPr>
            <p:spPr>
              <a:xfrm flipH="1" flipV="1">
                <a:off x="230659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30ECDC17-842A-4651-8F79-53482293C1AD}"/>
                  </a:ext>
                </a:extLst>
              </p:cNvPr>
              <p:cNvCxnSpPr/>
              <p:nvPr/>
            </p:nvCxnSpPr>
            <p:spPr>
              <a:xfrm flipH="1" flipV="1">
                <a:off x="131805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6CDEA0D1-7207-4A2E-8690-2D97EE16411C}"/>
                  </a:ext>
                </a:extLst>
              </p:cNvPr>
              <p:cNvCxnSpPr/>
              <p:nvPr/>
            </p:nvCxnSpPr>
            <p:spPr>
              <a:xfrm flipH="1" flipV="1">
                <a:off x="164756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447171EA-65EB-403E-9D79-D2A25318DDF4}"/>
                  </a:ext>
                </a:extLst>
              </p:cNvPr>
              <p:cNvCxnSpPr/>
              <p:nvPr/>
            </p:nvCxnSpPr>
            <p:spPr>
              <a:xfrm flipH="1" flipV="1">
                <a:off x="65902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a:extLst>
                  <a:ext uri="{FF2B5EF4-FFF2-40B4-BE49-F238E27FC236}">
                    <a16:creationId xmlns:a16="http://schemas.microsoft.com/office/drawing/2014/main" id="{11A73AC6-4D57-447F-AF49-9A8DED55DB3C}"/>
                  </a:ext>
                </a:extLst>
              </p:cNvPr>
              <p:cNvCxnSpPr/>
              <p:nvPr/>
            </p:nvCxnSpPr>
            <p:spPr>
              <a:xfrm flipH="1" flipV="1">
                <a:off x="98854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0ECEB3F6-EC08-4D9B-9209-E2EDFB37D50E}"/>
                  </a:ext>
                </a:extLst>
              </p:cNvPr>
              <p:cNvCxnSpPr/>
              <p:nvPr/>
            </p:nvCxnSpPr>
            <p:spPr>
              <a:xfrm flipH="1" flipV="1">
                <a:off x="0"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a:extLst>
                  <a:ext uri="{FF2B5EF4-FFF2-40B4-BE49-F238E27FC236}">
                    <a16:creationId xmlns:a16="http://schemas.microsoft.com/office/drawing/2014/main" id="{D83D5BC5-FB7F-44AF-98CC-867D34F8081A}"/>
                  </a:ext>
                </a:extLst>
              </p:cNvPr>
              <p:cNvCxnSpPr/>
              <p:nvPr/>
            </p:nvCxnSpPr>
            <p:spPr>
              <a:xfrm flipH="1" flipV="1">
                <a:off x="32951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4" name="Straight Connector 1883">
                <a:extLst>
                  <a:ext uri="{FF2B5EF4-FFF2-40B4-BE49-F238E27FC236}">
                    <a16:creationId xmlns:a16="http://schemas.microsoft.com/office/drawing/2014/main" id="{7DCCF481-4B83-49DD-83B8-9FEE075F7676}"/>
                  </a:ext>
                </a:extLst>
              </p:cNvPr>
              <p:cNvCxnSpPr/>
              <p:nvPr/>
            </p:nvCxnSpPr>
            <p:spPr>
              <a:xfrm>
                <a:off x="12355692"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5" name="Straight Connector 1884">
                <a:extLst>
                  <a:ext uri="{FF2B5EF4-FFF2-40B4-BE49-F238E27FC236}">
                    <a16:creationId xmlns:a16="http://schemas.microsoft.com/office/drawing/2014/main" id="{18CBF373-FFFF-471F-B492-9F56EFA5C78A}"/>
                  </a:ext>
                </a:extLst>
              </p:cNvPr>
              <p:cNvCxnSpPr/>
              <p:nvPr/>
            </p:nvCxnSpPr>
            <p:spPr>
              <a:xfrm>
                <a:off x="12355692"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6" name="Straight Connector 1885">
                <a:extLst>
                  <a:ext uri="{FF2B5EF4-FFF2-40B4-BE49-F238E27FC236}">
                    <a16:creationId xmlns:a16="http://schemas.microsoft.com/office/drawing/2014/main" id="{E68F9435-D080-4457-B603-EADD7AA341ED}"/>
                  </a:ext>
                </a:extLst>
              </p:cNvPr>
              <p:cNvCxnSpPr/>
              <p:nvPr/>
            </p:nvCxnSpPr>
            <p:spPr>
              <a:xfrm>
                <a:off x="12355692"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7" name="Straight Connector 1886">
                <a:extLst>
                  <a:ext uri="{FF2B5EF4-FFF2-40B4-BE49-F238E27FC236}">
                    <a16:creationId xmlns:a16="http://schemas.microsoft.com/office/drawing/2014/main" id="{032447B0-9A58-46EF-9B17-C2790FF516CC}"/>
                  </a:ext>
                </a:extLst>
              </p:cNvPr>
              <p:cNvCxnSpPr/>
              <p:nvPr/>
            </p:nvCxnSpPr>
            <p:spPr>
              <a:xfrm>
                <a:off x="12355692"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8" name="Straight Connector 1887">
                <a:extLst>
                  <a:ext uri="{FF2B5EF4-FFF2-40B4-BE49-F238E27FC236}">
                    <a16:creationId xmlns:a16="http://schemas.microsoft.com/office/drawing/2014/main" id="{6218CD48-A2E5-4193-B033-68524EB33141}"/>
                  </a:ext>
                </a:extLst>
              </p:cNvPr>
              <p:cNvCxnSpPr/>
              <p:nvPr/>
            </p:nvCxnSpPr>
            <p:spPr>
              <a:xfrm>
                <a:off x="12355692"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9" name="Straight Connector 1888">
                <a:extLst>
                  <a:ext uri="{FF2B5EF4-FFF2-40B4-BE49-F238E27FC236}">
                    <a16:creationId xmlns:a16="http://schemas.microsoft.com/office/drawing/2014/main" id="{64C36808-3CA5-4C2E-90BF-B47207466DA4}"/>
                  </a:ext>
                </a:extLst>
              </p:cNvPr>
              <p:cNvCxnSpPr/>
              <p:nvPr/>
            </p:nvCxnSpPr>
            <p:spPr>
              <a:xfrm>
                <a:off x="12355692"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0" name="Straight Connector 1889">
                <a:extLst>
                  <a:ext uri="{FF2B5EF4-FFF2-40B4-BE49-F238E27FC236}">
                    <a16:creationId xmlns:a16="http://schemas.microsoft.com/office/drawing/2014/main" id="{5A6E9B5B-010A-4780-961B-45BDEAFA1FCE}"/>
                  </a:ext>
                </a:extLst>
              </p:cNvPr>
              <p:cNvCxnSpPr/>
              <p:nvPr/>
            </p:nvCxnSpPr>
            <p:spPr>
              <a:xfrm>
                <a:off x="12355692"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1" name="Straight Connector 1890">
                <a:extLst>
                  <a:ext uri="{FF2B5EF4-FFF2-40B4-BE49-F238E27FC236}">
                    <a16:creationId xmlns:a16="http://schemas.microsoft.com/office/drawing/2014/main" id="{455BC4F4-C865-44B2-AB00-8B01C86D70E6}"/>
                  </a:ext>
                </a:extLst>
              </p:cNvPr>
              <p:cNvCxnSpPr/>
              <p:nvPr/>
            </p:nvCxnSpPr>
            <p:spPr>
              <a:xfrm>
                <a:off x="12355692"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2" name="Straight Connector 1891">
                <a:extLst>
                  <a:ext uri="{FF2B5EF4-FFF2-40B4-BE49-F238E27FC236}">
                    <a16:creationId xmlns:a16="http://schemas.microsoft.com/office/drawing/2014/main" id="{8BB82876-4884-4403-89E0-5948E797CB5B}"/>
                  </a:ext>
                </a:extLst>
              </p:cNvPr>
              <p:cNvCxnSpPr/>
              <p:nvPr/>
            </p:nvCxnSpPr>
            <p:spPr>
              <a:xfrm>
                <a:off x="12355692"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3" name="Straight Connector 1892">
                <a:extLst>
                  <a:ext uri="{FF2B5EF4-FFF2-40B4-BE49-F238E27FC236}">
                    <a16:creationId xmlns:a16="http://schemas.microsoft.com/office/drawing/2014/main" id="{C77E13C1-5FC7-46F5-A38F-5BF0BE316B9B}"/>
                  </a:ext>
                </a:extLst>
              </p:cNvPr>
              <p:cNvCxnSpPr/>
              <p:nvPr/>
            </p:nvCxnSpPr>
            <p:spPr>
              <a:xfrm>
                <a:off x="12355692"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4" name="Straight Connector 1893">
                <a:extLst>
                  <a:ext uri="{FF2B5EF4-FFF2-40B4-BE49-F238E27FC236}">
                    <a16:creationId xmlns:a16="http://schemas.microsoft.com/office/drawing/2014/main" id="{76243603-CDED-4A39-BDB9-B685DA1E86A3}"/>
                  </a:ext>
                </a:extLst>
              </p:cNvPr>
              <p:cNvCxnSpPr/>
              <p:nvPr/>
            </p:nvCxnSpPr>
            <p:spPr>
              <a:xfrm>
                <a:off x="12355692"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5" name="Straight Connector 1894">
                <a:extLst>
                  <a:ext uri="{FF2B5EF4-FFF2-40B4-BE49-F238E27FC236}">
                    <a16:creationId xmlns:a16="http://schemas.microsoft.com/office/drawing/2014/main" id="{5B2A8128-10AA-4A8A-9362-E7ED7726B70C}"/>
                  </a:ext>
                </a:extLst>
              </p:cNvPr>
              <p:cNvCxnSpPr/>
              <p:nvPr/>
            </p:nvCxnSpPr>
            <p:spPr>
              <a:xfrm>
                <a:off x="12355692"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6" name="Straight Connector 1895">
                <a:extLst>
                  <a:ext uri="{FF2B5EF4-FFF2-40B4-BE49-F238E27FC236}">
                    <a16:creationId xmlns:a16="http://schemas.microsoft.com/office/drawing/2014/main" id="{A978AD4C-641A-45C9-B3AE-59B971EDFAC6}"/>
                  </a:ext>
                </a:extLst>
              </p:cNvPr>
              <p:cNvCxnSpPr/>
              <p:nvPr/>
            </p:nvCxnSpPr>
            <p:spPr>
              <a:xfrm>
                <a:off x="12355692"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7" name="Straight Connector 1896">
                <a:extLst>
                  <a:ext uri="{FF2B5EF4-FFF2-40B4-BE49-F238E27FC236}">
                    <a16:creationId xmlns:a16="http://schemas.microsoft.com/office/drawing/2014/main" id="{FBD49316-306F-4CA9-82E0-CA1C990DB314}"/>
                  </a:ext>
                </a:extLst>
              </p:cNvPr>
              <p:cNvCxnSpPr/>
              <p:nvPr/>
            </p:nvCxnSpPr>
            <p:spPr>
              <a:xfrm>
                <a:off x="12355692"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9" name="Straight Connector 1898">
                <a:extLst>
                  <a:ext uri="{FF2B5EF4-FFF2-40B4-BE49-F238E27FC236}">
                    <a16:creationId xmlns:a16="http://schemas.microsoft.com/office/drawing/2014/main" id="{37C66047-97D4-44B1-81EB-D15BED5DDE50}"/>
                  </a:ext>
                </a:extLst>
              </p:cNvPr>
              <p:cNvCxnSpPr/>
              <p:nvPr/>
            </p:nvCxnSpPr>
            <p:spPr>
              <a:xfrm>
                <a:off x="12355692"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0" name="Straight Connector 1899">
                <a:extLst>
                  <a:ext uri="{FF2B5EF4-FFF2-40B4-BE49-F238E27FC236}">
                    <a16:creationId xmlns:a16="http://schemas.microsoft.com/office/drawing/2014/main" id="{EDEE9B5F-4198-4FFD-87EF-ED0C68469DB4}"/>
                  </a:ext>
                </a:extLst>
              </p:cNvPr>
              <p:cNvCxnSpPr/>
              <p:nvPr/>
            </p:nvCxnSpPr>
            <p:spPr>
              <a:xfrm>
                <a:off x="12355692"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1" name="Straight Connector 1900">
                <a:extLst>
                  <a:ext uri="{FF2B5EF4-FFF2-40B4-BE49-F238E27FC236}">
                    <a16:creationId xmlns:a16="http://schemas.microsoft.com/office/drawing/2014/main" id="{97ECF772-DEA1-40E3-BFDB-E51697A425D0}"/>
                  </a:ext>
                </a:extLst>
              </p:cNvPr>
              <p:cNvCxnSpPr/>
              <p:nvPr/>
            </p:nvCxnSpPr>
            <p:spPr>
              <a:xfrm>
                <a:off x="12355692"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2" name="Straight Connector 1901">
                <a:extLst>
                  <a:ext uri="{FF2B5EF4-FFF2-40B4-BE49-F238E27FC236}">
                    <a16:creationId xmlns:a16="http://schemas.microsoft.com/office/drawing/2014/main" id="{BD1D36AA-35E5-4293-B351-3DF089A44C02}"/>
                  </a:ext>
                </a:extLst>
              </p:cNvPr>
              <p:cNvCxnSpPr/>
              <p:nvPr/>
            </p:nvCxnSpPr>
            <p:spPr>
              <a:xfrm>
                <a:off x="12355692"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3" name="Straight Connector 1902">
                <a:extLst>
                  <a:ext uri="{FF2B5EF4-FFF2-40B4-BE49-F238E27FC236}">
                    <a16:creationId xmlns:a16="http://schemas.microsoft.com/office/drawing/2014/main" id="{09194D05-1C9E-4D15-8B40-4076083BB5DC}"/>
                  </a:ext>
                </a:extLst>
              </p:cNvPr>
              <p:cNvCxnSpPr/>
              <p:nvPr/>
            </p:nvCxnSpPr>
            <p:spPr>
              <a:xfrm>
                <a:off x="12355692"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4" name="Straight Connector 1903">
                <a:extLst>
                  <a:ext uri="{FF2B5EF4-FFF2-40B4-BE49-F238E27FC236}">
                    <a16:creationId xmlns:a16="http://schemas.microsoft.com/office/drawing/2014/main" id="{C590795A-B842-403A-BF47-FA39EEDB5D95}"/>
                  </a:ext>
                </a:extLst>
              </p:cNvPr>
              <p:cNvCxnSpPr/>
              <p:nvPr/>
            </p:nvCxnSpPr>
            <p:spPr>
              <a:xfrm>
                <a:off x="12355692"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5" name="Straight Connector 1904">
                <a:extLst>
                  <a:ext uri="{FF2B5EF4-FFF2-40B4-BE49-F238E27FC236}">
                    <a16:creationId xmlns:a16="http://schemas.microsoft.com/office/drawing/2014/main" id="{19285929-1B30-43E3-9B71-9D76E5A843AA}"/>
                  </a:ext>
                </a:extLst>
              </p:cNvPr>
              <p:cNvCxnSpPr/>
              <p:nvPr/>
            </p:nvCxnSpPr>
            <p:spPr>
              <a:xfrm>
                <a:off x="12355692"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8955715-BE40-407F-8E29-AC978F520BFD}"/>
                  </a:ext>
                </a:extLst>
              </p:cNvPr>
              <p:cNvCxnSpPr/>
              <p:nvPr userDrawn="1"/>
            </p:nvCxnSpPr>
            <p:spPr>
              <a:xfrm flipH="1" flipV="1">
                <a:off x="1186250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5638E2CC-1302-4B4E-8CB7-E6E75197EED1}"/>
                  </a:ext>
                </a:extLst>
              </p:cNvPr>
              <p:cNvCxnSpPr/>
              <p:nvPr userDrawn="1"/>
            </p:nvCxnSpPr>
            <p:spPr>
              <a:xfrm flipH="1" flipV="1">
                <a:off x="1219201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5E6D3FA3-7D69-4381-82C8-6EE5806A8F4D}"/>
                  </a:ext>
                </a:extLst>
              </p:cNvPr>
              <p:cNvCxnSpPr/>
              <p:nvPr userDrawn="1"/>
            </p:nvCxnSpPr>
            <p:spPr>
              <a:xfrm flipH="1" flipV="1">
                <a:off x="1120347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88D3BC91-170B-4944-82FE-C6537FCEDCE5}"/>
                  </a:ext>
                </a:extLst>
              </p:cNvPr>
              <p:cNvCxnSpPr/>
              <p:nvPr userDrawn="1"/>
            </p:nvCxnSpPr>
            <p:spPr>
              <a:xfrm flipH="1" flipV="1">
                <a:off x="1153298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7154F9DC-E9CA-4FB6-9A29-2054090C74EC}"/>
                  </a:ext>
                </a:extLst>
              </p:cNvPr>
              <p:cNvCxnSpPr/>
              <p:nvPr userDrawn="1"/>
            </p:nvCxnSpPr>
            <p:spPr>
              <a:xfrm flipH="1" flipV="1">
                <a:off x="1054444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7" name="Straight Connector 2096">
                <a:extLst>
                  <a:ext uri="{FF2B5EF4-FFF2-40B4-BE49-F238E27FC236}">
                    <a16:creationId xmlns:a16="http://schemas.microsoft.com/office/drawing/2014/main" id="{42CC8AC6-600C-4B77-AD8B-466BCE26A6C1}"/>
                  </a:ext>
                </a:extLst>
              </p:cNvPr>
              <p:cNvCxnSpPr/>
              <p:nvPr userDrawn="1"/>
            </p:nvCxnSpPr>
            <p:spPr>
              <a:xfrm flipH="1" flipV="1">
                <a:off x="1087396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2E2A4CE9-8101-4A20-9DAD-69474F75CE04}"/>
                  </a:ext>
                </a:extLst>
              </p:cNvPr>
              <p:cNvCxnSpPr/>
              <p:nvPr userDrawn="1"/>
            </p:nvCxnSpPr>
            <p:spPr>
              <a:xfrm flipH="1" flipV="1">
                <a:off x="988541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2752D81-C2BC-4FED-A471-0D8EC660E2C3}"/>
                  </a:ext>
                </a:extLst>
              </p:cNvPr>
              <p:cNvCxnSpPr/>
              <p:nvPr userDrawn="1"/>
            </p:nvCxnSpPr>
            <p:spPr>
              <a:xfrm flipH="1" flipV="1">
                <a:off x="1021493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CC1234EC-92F9-4C9A-9D17-BCE595C17B1A}"/>
                  </a:ext>
                </a:extLst>
              </p:cNvPr>
              <p:cNvCxnSpPr/>
              <p:nvPr userDrawn="1"/>
            </p:nvCxnSpPr>
            <p:spPr>
              <a:xfrm flipH="1" flipV="1">
                <a:off x="922639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1BC8A546-E995-4E23-8D85-FEBEF1B8B4BB}"/>
                  </a:ext>
                </a:extLst>
              </p:cNvPr>
              <p:cNvCxnSpPr/>
              <p:nvPr userDrawn="1"/>
            </p:nvCxnSpPr>
            <p:spPr>
              <a:xfrm flipH="1" flipV="1">
                <a:off x="955590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57733B90-9D75-4030-A3A5-818E2AB1D53F}"/>
                  </a:ext>
                </a:extLst>
              </p:cNvPr>
              <p:cNvCxnSpPr/>
              <p:nvPr userDrawn="1"/>
            </p:nvCxnSpPr>
            <p:spPr>
              <a:xfrm flipH="1" flipV="1">
                <a:off x="856736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9EB7894-0DE4-4276-9991-2625FF673EC3}"/>
                  </a:ext>
                </a:extLst>
              </p:cNvPr>
              <p:cNvCxnSpPr/>
              <p:nvPr userDrawn="1"/>
            </p:nvCxnSpPr>
            <p:spPr>
              <a:xfrm flipH="1" flipV="1">
                <a:off x="889687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B729F981-201D-4A68-8485-8DEC52F62E61}"/>
                  </a:ext>
                </a:extLst>
              </p:cNvPr>
              <p:cNvCxnSpPr/>
              <p:nvPr userDrawn="1"/>
            </p:nvCxnSpPr>
            <p:spPr>
              <a:xfrm flipH="1" flipV="1">
                <a:off x="790833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68C875F6-9F9B-4268-BCD1-0EAEEAF16F9C}"/>
                  </a:ext>
                </a:extLst>
              </p:cNvPr>
              <p:cNvCxnSpPr/>
              <p:nvPr userDrawn="1"/>
            </p:nvCxnSpPr>
            <p:spPr>
              <a:xfrm flipH="1" flipV="1">
                <a:off x="823784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49182ECF-19FD-4540-AE84-90DA119FE625}"/>
                  </a:ext>
                </a:extLst>
              </p:cNvPr>
              <p:cNvCxnSpPr/>
              <p:nvPr userDrawn="1"/>
            </p:nvCxnSpPr>
            <p:spPr>
              <a:xfrm flipH="1" flipV="1">
                <a:off x="724930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67D375AF-52AB-4F3B-9764-C16383B7093D}"/>
                  </a:ext>
                </a:extLst>
              </p:cNvPr>
              <p:cNvCxnSpPr/>
              <p:nvPr userDrawn="1"/>
            </p:nvCxnSpPr>
            <p:spPr>
              <a:xfrm flipH="1" flipV="1">
                <a:off x="757882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877BC8F1-8106-499A-B32A-E6A88CA2718B}"/>
                  </a:ext>
                </a:extLst>
              </p:cNvPr>
              <p:cNvCxnSpPr/>
              <p:nvPr userDrawn="1"/>
            </p:nvCxnSpPr>
            <p:spPr>
              <a:xfrm flipH="1" flipV="1">
                <a:off x="659027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1ABA91D5-02CB-48E9-AFC6-D648F9858D61}"/>
                  </a:ext>
                </a:extLst>
              </p:cNvPr>
              <p:cNvCxnSpPr/>
              <p:nvPr userDrawn="1"/>
            </p:nvCxnSpPr>
            <p:spPr>
              <a:xfrm flipH="1" flipV="1">
                <a:off x="691979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187480F7-5D56-47DC-8159-3C927A11B8F5}"/>
                  </a:ext>
                </a:extLst>
              </p:cNvPr>
              <p:cNvCxnSpPr/>
              <p:nvPr userDrawn="1"/>
            </p:nvCxnSpPr>
            <p:spPr>
              <a:xfrm flipH="1" flipV="1">
                <a:off x="593125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77A69EF4-3281-4A63-8BA9-5BB34F66857A}"/>
                  </a:ext>
                </a:extLst>
              </p:cNvPr>
              <p:cNvCxnSpPr/>
              <p:nvPr userDrawn="1"/>
            </p:nvCxnSpPr>
            <p:spPr>
              <a:xfrm flipH="1" flipV="1">
                <a:off x="626076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9F765CF-D877-4E6C-8BD0-4688625623CE}"/>
                  </a:ext>
                </a:extLst>
              </p:cNvPr>
              <p:cNvCxnSpPr/>
              <p:nvPr userDrawn="1"/>
            </p:nvCxnSpPr>
            <p:spPr>
              <a:xfrm flipH="1" flipV="1">
                <a:off x="527222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A159A1EA-9975-4CEF-9740-B976438CB8A4}"/>
                  </a:ext>
                </a:extLst>
              </p:cNvPr>
              <p:cNvCxnSpPr/>
              <p:nvPr userDrawn="1"/>
            </p:nvCxnSpPr>
            <p:spPr>
              <a:xfrm flipH="1" flipV="1">
                <a:off x="560173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5BD5C484-36E6-4C93-B2E2-4DE58CD754FD}"/>
                  </a:ext>
                </a:extLst>
              </p:cNvPr>
              <p:cNvCxnSpPr/>
              <p:nvPr userDrawn="1"/>
            </p:nvCxnSpPr>
            <p:spPr>
              <a:xfrm flipH="1" flipV="1">
                <a:off x="461319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5AA32D50-6D4D-4163-8E85-A8902ABA7916}"/>
                  </a:ext>
                </a:extLst>
              </p:cNvPr>
              <p:cNvCxnSpPr/>
              <p:nvPr userDrawn="1"/>
            </p:nvCxnSpPr>
            <p:spPr>
              <a:xfrm flipH="1" flipV="1">
                <a:off x="494270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6DCC40B9-BD3D-4450-A249-8B987B5DCB6E}"/>
                  </a:ext>
                </a:extLst>
              </p:cNvPr>
              <p:cNvCxnSpPr/>
              <p:nvPr userDrawn="1"/>
            </p:nvCxnSpPr>
            <p:spPr>
              <a:xfrm flipH="1" flipV="1">
                <a:off x="395416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89A7B52C-4AD1-45CC-9C19-1E7E5F245D10}"/>
                  </a:ext>
                </a:extLst>
              </p:cNvPr>
              <p:cNvCxnSpPr/>
              <p:nvPr userDrawn="1"/>
            </p:nvCxnSpPr>
            <p:spPr>
              <a:xfrm flipH="1" flipV="1">
                <a:off x="428368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DEC05E5E-3D4B-4389-B071-5516A1A7F16F}"/>
                  </a:ext>
                </a:extLst>
              </p:cNvPr>
              <p:cNvCxnSpPr/>
              <p:nvPr userDrawn="1"/>
            </p:nvCxnSpPr>
            <p:spPr>
              <a:xfrm flipH="1" flipV="1">
                <a:off x="329513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B835C85E-0FC9-475E-A20F-3EA2E027E444}"/>
                  </a:ext>
                </a:extLst>
              </p:cNvPr>
              <p:cNvCxnSpPr/>
              <p:nvPr userDrawn="1"/>
            </p:nvCxnSpPr>
            <p:spPr>
              <a:xfrm flipH="1" flipV="1">
                <a:off x="362465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7B6D0C7C-1910-42C4-931C-8B0E0D50F48D}"/>
                  </a:ext>
                </a:extLst>
              </p:cNvPr>
              <p:cNvCxnSpPr/>
              <p:nvPr userDrawn="1"/>
            </p:nvCxnSpPr>
            <p:spPr>
              <a:xfrm flipH="1" flipV="1">
                <a:off x="263611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21278BB2-F644-46A5-8D69-879E4155CB9E}"/>
                  </a:ext>
                </a:extLst>
              </p:cNvPr>
              <p:cNvCxnSpPr/>
              <p:nvPr userDrawn="1"/>
            </p:nvCxnSpPr>
            <p:spPr>
              <a:xfrm flipH="1" flipV="1">
                <a:off x="296562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A21BBD2C-6258-4A19-BB5C-5FF47112C4A5}"/>
                  </a:ext>
                </a:extLst>
              </p:cNvPr>
              <p:cNvCxnSpPr/>
              <p:nvPr userDrawn="1"/>
            </p:nvCxnSpPr>
            <p:spPr>
              <a:xfrm flipH="1" flipV="1">
                <a:off x="197708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48116147-B980-486E-AF28-3CCFE568C1E3}"/>
                  </a:ext>
                </a:extLst>
              </p:cNvPr>
              <p:cNvCxnSpPr/>
              <p:nvPr userDrawn="1"/>
            </p:nvCxnSpPr>
            <p:spPr>
              <a:xfrm flipH="1" flipV="1">
                <a:off x="230659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700800A8-572C-445C-87F6-C9F8F63FC1AE}"/>
                  </a:ext>
                </a:extLst>
              </p:cNvPr>
              <p:cNvCxnSpPr/>
              <p:nvPr userDrawn="1"/>
            </p:nvCxnSpPr>
            <p:spPr>
              <a:xfrm flipH="1" flipV="1">
                <a:off x="131805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B05BC7E7-AD65-4241-9D62-F84F492B3E88}"/>
                  </a:ext>
                </a:extLst>
              </p:cNvPr>
              <p:cNvCxnSpPr/>
              <p:nvPr userDrawn="1"/>
            </p:nvCxnSpPr>
            <p:spPr>
              <a:xfrm flipH="1" flipV="1">
                <a:off x="164756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C345A2B3-B095-4911-9931-8FE4BA1568DF}"/>
                  </a:ext>
                </a:extLst>
              </p:cNvPr>
              <p:cNvCxnSpPr/>
              <p:nvPr userDrawn="1"/>
            </p:nvCxnSpPr>
            <p:spPr>
              <a:xfrm flipH="1" flipV="1">
                <a:off x="65902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FFD2F0B-C60B-4858-A70D-7869E9228341}"/>
                  </a:ext>
                </a:extLst>
              </p:cNvPr>
              <p:cNvCxnSpPr/>
              <p:nvPr userDrawn="1"/>
            </p:nvCxnSpPr>
            <p:spPr>
              <a:xfrm flipH="1" flipV="1">
                <a:off x="98854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9C4F4319-8E5B-491E-8A16-E420FB9BF300}"/>
                  </a:ext>
                </a:extLst>
              </p:cNvPr>
              <p:cNvCxnSpPr/>
              <p:nvPr userDrawn="1"/>
            </p:nvCxnSpPr>
            <p:spPr>
              <a:xfrm flipH="1" flipV="1">
                <a:off x="0"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FFB34A7A-6794-45FC-9163-FF8C69C3C72F}"/>
                  </a:ext>
                </a:extLst>
              </p:cNvPr>
              <p:cNvCxnSpPr/>
              <p:nvPr userDrawn="1"/>
            </p:nvCxnSpPr>
            <p:spPr>
              <a:xfrm flipH="1" flipV="1">
                <a:off x="32951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userDrawn="1">
            <p:ph type="title"/>
          </p:nvPr>
        </p:nvSpPr>
        <p:spPr bwMode="auto">
          <a:xfrm>
            <a:off x="659008" y="325235"/>
            <a:ext cx="10873955" cy="817244"/>
          </a:xfrm>
          <a:prstGeom prst="rect">
            <a:avLst/>
          </a:prstGeom>
        </p:spPr>
        <p:txBody>
          <a:bodyPr vert="horz" lIns="0" tIns="0" rIns="0" bIns="0" rtlCol="0" anchor="t" anchorCtr="0">
            <a:noAutofit/>
          </a:bodyPr>
          <a:lstStyle/>
          <a:p>
            <a:r>
              <a:rPr lang="en-GB" noProof="0"/>
              <a:t>Click to edit </a:t>
            </a:r>
            <a:br>
              <a:rPr lang="en-GB" noProof="0"/>
            </a:br>
            <a:r>
              <a:rPr lang="en-GB" noProof="0"/>
              <a:t>Master title style</a:t>
            </a:r>
          </a:p>
        </p:txBody>
      </p:sp>
      <p:sp>
        <p:nvSpPr>
          <p:cNvPr id="3" name="Text Placeholder 2"/>
          <p:cNvSpPr>
            <a:spLocks noGrp="1"/>
          </p:cNvSpPr>
          <p:nvPr userDrawn="1">
            <p:ph type="body" idx="1"/>
          </p:nvPr>
        </p:nvSpPr>
        <p:spPr bwMode="auto">
          <a:xfrm>
            <a:off x="659008" y="1141197"/>
            <a:ext cx="10873955" cy="5142128"/>
          </a:xfrm>
          <a:prstGeom prst="rect">
            <a:avLst/>
          </a:prstGeom>
        </p:spPr>
        <p:txBody>
          <a:bodyPr vert="horz" lIns="0" tIns="0" rIns="0" bIns="0" rtlCol="0">
            <a:noAutofit/>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endParaRPr lang="en-GB" noProof="0" dirty="0"/>
          </a:p>
        </p:txBody>
      </p:sp>
      <p:sp>
        <p:nvSpPr>
          <p:cNvPr id="21" name="Slide Number Placeholder 5"/>
          <p:cNvSpPr>
            <a:spLocks noGrp="1"/>
          </p:cNvSpPr>
          <p:nvPr userDrawn="1">
            <p:ph type="sldNum" sz="quarter" idx="4"/>
          </p:nvPr>
        </p:nvSpPr>
        <p:spPr bwMode="gray">
          <a:xfrm>
            <a:off x="11037663" y="6403940"/>
            <a:ext cx="495300" cy="188119"/>
          </a:xfrm>
          <a:prstGeom prst="rect">
            <a:avLst/>
          </a:prstGeom>
        </p:spPr>
        <p:txBody>
          <a:bodyPr vert="horz" lIns="0" tIns="0" rIns="0" bIns="0" rtlCol="0" anchor="ctr"/>
          <a:lstStyle>
            <a:lvl1pPr algn="r">
              <a:defRPr sz="1000" b="0" i="0">
                <a:solidFill>
                  <a:schemeClr val="tx1"/>
                </a:solidFill>
              </a:defRPr>
            </a:lvl1pPr>
          </a:lstStyle>
          <a:p>
            <a:fld id="{DDD2A080-DA64-4F5C-9131-47EB793B4410}" type="slidenum">
              <a:rPr lang="en-GB" smtClean="0"/>
              <a:pPr/>
              <a:t>‹#›</a:t>
            </a:fld>
            <a:endParaRPr lang="en-GB" dirty="0"/>
          </a:p>
        </p:txBody>
      </p:sp>
      <p:sp>
        <p:nvSpPr>
          <p:cNvPr id="5" name="Footer Placeholder 4">
            <a:extLst>
              <a:ext uri="{FF2B5EF4-FFF2-40B4-BE49-F238E27FC236}">
                <a16:creationId xmlns:a16="http://schemas.microsoft.com/office/drawing/2014/main" id="{23CCD4DD-CD62-41D2-B52A-25AF9A5EF44A}"/>
              </a:ext>
            </a:extLst>
          </p:cNvPr>
          <p:cNvSpPr>
            <a:spLocks noGrp="1"/>
          </p:cNvSpPr>
          <p:nvPr userDrawn="1">
            <p:ph type="ftr" sz="quarter" idx="3"/>
          </p:nvPr>
        </p:nvSpPr>
        <p:spPr>
          <a:xfrm>
            <a:off x="659007" y="6403940"/>
            <a:ext cx="8896889" cy="187200"/>
          </a:xfrm>
          <a:prstGeom prst="rect">
            <a:avLst/>
          </a:prstGeom>
        </p:spPr>
        <p:txBody>
          <a:bodyPr vert="horz" lIns="0" tIns="0" rIns="0" bIns="0" rtlCol="0" anchor="ctr">
            <a:noAutofit/>
          </a:bodyPr>
          <a:lstStyle>
            <a:lvl1pPr algn="l">
              <a:defRPr lang="en-US" sz="900" smtClean="0"/>
            </a:lvl1pPr>
          </a:lstStyle>
          <a:p>
            <a:endParaRPr lang="en-GB" noProof="0" dirty="0"/>
          </a:p>
        </p:txBody>
      </p:sp>
    </p:spTree>
    <p:extLst>
      <p:ext uri="{BB962C8B-B14F-4D97-AF65-F5344CB8AC3E}">
        <p14:creationId xmlns:p14="http://schemas.microsoft.com/office/powerpoint/2010/main" val="3400814158"/>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 id="2147483816" r:id="rId18"/>
    <p:sldLayoutId id="2147483817" r:id="rId19"/>
    <p:sldLayoutId id="2147483818" r:id="rId20"/>
    <p:sldLayoutId id="2147483819" r:id="rId21"/>
    <p:sldLayoutId id="2147483820" r:id="rId22"/>
    <p:sldLayoutId id="2147483821" r:id="rId23"/>
    <p:sldLayoutId id="2147483822" r:id="rId24"/>
    <p:sldLayoutId id="2147483823" r:id="rId25"/>
    <p:sldLayoutId id="2147483824" r:id="rId26"/>
    <p:sldLayoutId id="2147483825" r:id="rId27"/>
    <p:sldLayoutId id="2147483826" r:id="rId28"/>
    <p:sldLayoutId id="2147483827" r:id="rId29"/>
    <p:sldLayoutId id="2147483828" r:id="rId30"/>
    <p:sldLayoutId id="2147483829" r:id="rId31"/>
    <p:sldLayoutId id="2147483830" r:id="rId32"/>
  </p:sldLayoutIdLst>
  <p:hf hdr="0" ftr="0" dt="0"/>
  <p:txStyles>
    <p:titleStyle>
      <a:lvl1pPr algn="l" defTabSz="914400" rtl="0" eaLnBrk="1" latinLnBrk="0" hangingPunct="1">
        <a:lnSpc>
          <a:spcPct val="830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ct val="90000"/>
        </a:lnSpc>
        <a:spcBef>
          <a:spcPts val="0"/>
        </a:spcBef>
        <a:spcAft>
          <a:spcPts val="300"/>
        </a:spcAft>
        <a:buFont typeface="Arial" panose="020B0604020202020204" pitchFamily="34" charset="0"/>
        <a:buNone/>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34">
            <a:extLst>
              <a:ext uri="{96DAC541-7B7A-43D3-8B79-37D633B846F1}">
                <asvg:svgBlip xmlns:asvg="http://schemas.microsoft.com/office/drawing/2016/SVG/main" r:embed="rId35"/>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36">
            <a:extLst>
              <a:ext uri="{96DAC541-7B7A-43D3-8B79-37D633B846F1}">
                <asvg:svgBlip xmlns:asvg="http://schemas.microsoft.com/office/drawing/2016/SVG/main" r:embed="rId37"/>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38">
            <a:extLst>
              <a:ext uri="{96DAC541-7B7A-43D3-8B79-37D633B846F1}">
                <asvg:svgBlip xmlns:asvg="http://schemas.microsoft.com/office/drawing/2016/SVG/main" r:embed="rId39"/>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40">
            <a:extLst>
              <a:ext uri="{96DAC541-7B7A-43D3-8B79-37D633B846F1}">
                <asvg:svgBlip xmlns:asvg="http://schemas.microsoft.com/office/drawing/2016/SVG/main" r:embed="rId41"/>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p15:clr>
            <a:srgbClr val="F26B43"/>
          </p15:clr>
        </p15:guide>
        <p15:guide id="9" orient="horz" pos="205">
          <p15:clr>
            <a:srgbClr val="F26B43"/>
          </p15:clr>
        </p15:guide>
        <p15:guide id="11" orient="horz" pos="3904">
          <p15:clr>
            <a:srgbClr val="F26B43"/>
          </p15:clr>
        </p15:guide>
        <p15:guide id="13" pos="7473">
          <p15:clr>
            <a:srgbClr val="F26B43"/>
          </p15:clr>
        </p15:guide>
        <p15:guide id="14" pos="417">
          <p15:clr>
            <a:srgbClr val="F26B43"/>
          </p15:clr>
        </p15:guide>
        <p15:guide id="18" pos="3840">
          <p15:clr>
            <a:srgbClr val="F26B43"/>
          </p15:clr>
        </p15:guide>
        <p15:guide id="19" orient="horz" pos="2160">
          <p15:clr>
            <a:srgbClr val="F26B43"/>
          </p15:clr>
        </p15:guide>
        <p15:guide id="20" pos="726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3F46FB-CBE0-4E37-6DF1-6E40EB69540A}"/>
              </a:ext>
            </a:extLst>
          </p:cNvPr>
          <p:cNvSpPr>
            <a:spLocks noGrp="1"/>
          </p:cNvSpPr>
          <p:nvPr>
            <p:ph type="sldNum" sz="quarter" idx="11"/>
          </p:nvPr>
        </p:nvSpPr>
        <p:spPr/>
        <p:txBody>
          <a:bodyPr/>
          <a:lstStyle/>
          <a:p>
            <a:fld id="{DDD2A080-DA64-4F5C-9131-47EB793B4410}" type="slidenum">
              <a:rPr lang="en-GB" noProof="0" smtClean="0"/>
              <a:pPr/>
              <a:t>1</a:t>
            </a:fld>
            <a:endParaRPr lang="en-GB" noProof="0" dirty="0"/>
          </a:p>
        </p:txBody>
      </p:sp>
      <p:sp>
        <p:nvSpPr>
          <p:cNvPr id="3" name="Title 2">
            <a:extLst>
              <a:ext uri="{FF2B5EF4-FFF2-40B4-BE49-F238E27FC236}">
                <a16:creationId xmlns:a16="http://schemas.microsoft.com/office/drawing/2014/main" id="{B4FCD7D0-D495-13FD-4A9C-95D31664F14A}"/>
              </a:ext>
            </a:extLst>
          </p:cNvPr>
          <p:cNvSpPr>
            <a:spLocks noGrp="1"/>
          </p:cNvSpPr>
          <p:nvPr>
            <p:ph type="title"/>
          </p:nvPr>
        </p:nvSpPr>
        <p:spPr/>
        <p:txBody>
          <a:bodyPr/>
          <a:lstStyle/>
          <a:p>
            <a:r>
              <a:rPr lang="en-NL" dirty="0"/>
              <a:t>The overall aim is to increase home loan sales by X% by the end of 2023</a:t>
            </a:r>
          </a:p>
        </p:txBody>
      </p:sp>
      <p:sp>
        <p:nvSpPr>
          <p:cNvPr id="11" name="Callout: Right Arrow 46">
            <a:extLst>
              <a:ext uri="{FF2B5EF4-FFF2-40B4-BE49-F238E27FC236}">
                <a16:creationId xmlns:a16="http://schemas.microsoft.com/office/drawing/2014/main" id="{55FE9644-F393-A7EF-A12B-E550FE993A97}"/>
              </a:ext>
            </a:extLst>
          </p:cNvPr>
          <p:cNvSpPr/>
          <p:nvPr/>
        </p:nvSpPr>
        <p:spPr>
          <a:xfrm>
            <a:off x="342899" y="1466149"/>
            <a:ext cx="863153" cy="1484375"/>
          </a:xfrm>
          <a:prstGeom prst="rightArrowCallout">
            <a:avLst/>
          </a:prstGeom>
          <a:solidFill>
            <a:schemeClr val="accent4">
              <a:lumMod val="20000"/>
              <a:lumOff val="80000"/>
            </a:schemeClr>
          </a:solidFill>
          <a:ln w="28575">
            <a:solidFill>
              <a:schemeClr val="accent4"/>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36000" tIns="36000" rIns="36000" bIns="36000" numCol="1" spcCol="0" rtlCol="0" fromWordArt="0" anchor="t" anchorCtr="0" forceAA="0" compatLnSpc="1">
            <a:prstTxWarp prst="textNoShape">
              <a:avLst/>
            </a:prstTxWarp>
            <a:noAutofit/>
          </a:bodyPr>
          <a:lstStyle/>
          <a:p>
            <a:pPr algn="ctr">
              <a:lnSpc>
                <a:spcPct val="90000"/>
              </a:lnSpc>
            </a:pPr>
            <a:r>
              <a:rPr lang="en-GB" sz="1400" b="1" dirty="0">
                <a:solidFill>
                  <a:schemeClr val="bg2"/>
                </a:solidFill>
                <a:latin typeface="ING Me"/>
              </a:rPr>
              <a:t>ORIENTATION &amp; ATTRACT PHASE</a:t>
            </a:r>
          </a:p>
          <a:p>
            <a:pPr algn="ctr">
              <a:lnSpc>
                <a:spcPct val="90000"/>
              </a:lnSpc>
            </a:pPr>
            <a:endParaRPr lang="en-GB" sz="1400" b="1" dirty="0">
              <a:solidFill>
                <a:schemeClr val="bg2"/>
              </a:solidFill>
              <a:latin typeface="ING Me"/>
            </a:endParaRPr>
          </a:p>
          <a:p>
            <a:pPr algn="ctr">
              <a:lnSpc>
                <a:spcPct val="90000"/>
              </a:lnSpc>
            </a:pPr>
            <a:endParaRPr lang="en-GB" sz="1400" b="1" dirty="0">
              <a:solidFill>
                <a:schemeClr val="bg2"/>
              </a:solidFill>
              <a:latin typeface="ING Me"/>
            </a:endParaRPr>
          </a:p>
          <a:p>
            <a:pPr algn="ctr">
              <a:lnSpc>
                <a:spcPct val="90000"/>
              </a:lnSpc>
            </a:pPr>
            <a:endParaRPr lang="en-GB" sz="1400" b="1" dirty="0">
              <a:solidFill>
                <a:schemeClr val="bg2"/>
              </a:solidFill>
              <a:latin typeface="ING Me"/>
            </a:endParaRPr>
          </a:p>
        </p:txBody>
      </p:sp>
      <p:sp>
        <p:nvSpPr>
          <p:cNvPr id="14" name="Callout: Right Arrow 47">
            <a:extLst>
              <a:ext uri="{FF2B5EF4-FFF2-40B4-BE49-F238E27FC236}">
                <a16:creationId xmlns:a16="http://schemas.microsoft.com/office/drawing/2014/main" id="{486446CD-3F53-75F2-764D-D338E92A6434}"/>
              </a:ext>
            </a:extLst>
          </p:cNvPr>
          <p:cNvSpPr/>
          <p:nvPr/>
        </p:nvSpPr>
        <p:spPr>
          <a:xfrm>
            <a:off x="351402" y="3014873"/>
            <a:ext cx="863152" cy="1396769"/>
          </a:xfrm>
          <a:prstGeom prst="rightArrowCallout">
            <a:avLst/>
          </a:prstGeom>
          <a:solidFill>
            <a:schemeClr val="accent3">
              <a:lumMod val="20000"/>
              <a:lumOff val="80000"/>
            </a:schemeClr>
          </a:solidFill>
          <a:ln w="28575">
            <a:solidFill>
              <a:schemeClr val="accent3"/>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36000" tIns="36000" rIns="36000" bIns="36000" numCol="1" spcCol="0" rtlCol="0" fromWordArt="0" anchor="t" anchorCtr="0" forceAA="0" compatLnSpc="1">
            <a:prstTxWarp prst="textNoShape">
              <a:avLst/>
            </a:prstTxWarp>
            <a:noAutofit/>
          </a:bodyPr>
          <a:lstStyle/>
          <a:p>
            <a:pPr algn="ctr">
              <a:lnSpc>
                <a:spcPct val="90000"/>
              </a:lnSpc>
            </a:pPr>
            <a:r>
              <a:rPr lang="en-GB" sz="1400" b="1" dirty="0">
                <a:solidFill>
                  <a:schemeClr val="bg2"/>
                </a:solidFill>
                <a:latin typeface="ING Me"/>
              </a:rPr>
              <a:t>IMPROVE START &amp; FINISH FLOW</a:t>
            </a:r>
          </a:p>
        </p:txBody>
      </p:sp>
      <p:sp>
        <p:nvSpPr>
          <p:cNvPr id="15" name="Callout: Right Arrow 47">
            <a:extLst>
              <a:ext uri="{FF2B5EF4-FFF2-40B4-BE49-F238E27FC236}">
                <a16:creationId xmlns:a16="http://schemas.microsoft.com/office/drawing/2014/main" id="{FA6E6EFA-2EF1-CC77-3BCD-69407092F539}"/>
              </a:ext>
            </a:extLst>
          </p:cNvPr>
          <p:cNvSpPr/>
          <p:nvPr/>
        </p:nvSpPr>
        <p:spPr>
          <a:xfrm>
            <a:off x="342900" y="4517308"/>
            <a:ext cx="863152" cy="1396769"/>
          </a:xfrm>
          <a:prstGeom prst="rightArrowCallout">
            <a:avLst/>
          </a:prstGeom>
          <a:solidFill>
            <a:schemeClr val="tx2">
              <a:lumMod val="20000"/>
              <a:lumOff val="80000"/>
            </a:schemeClr>
          </a:solidFill>
          <a:ln w="28575">
            <a:solidFill>
              <a:schemeClr val="tx2"/>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36000" tIns="36000" rIns="36000" bIns="36000" numCol="1" spcCol="0" rtlCol="0" fromWordArt="0" anchor="t" anchorCtr="0" forceAA="0" compatLnSpc="1">
            <a:prstTxWarp prst="textNoShape">
              <a:avLst/>
            </a:prstTxWarp>
            <a:noAutofit/>
          </a:bodyPr>
          <a:lstStyle/>
          <a:p>
            <a:pPr algn="ctr">
              <a:lnSpc>
                <a:spcPct val="90000"/>
              </a:lnSpc>
            </a:pPr>
            <a:r>
              <a:rPr lang="en-GB" sz="1400" b="1" dirty="0">
                <a:solidFill>
                  <a:schemeClr val="bg2"/>
                </a:solidFill>
                <a:latin typeface="ING Me"/>
              </a:rPr>
              <a:t>CONVERT LEADS TO SALES PHASE</a:t>
            </a:r>
          </a:p>
        </p:txBody>
      </p:sp>
      <p:sp>
        <p:nvSpPr>
          <p:cNvPr id="17" name="Rectangle 16">
            <a:extLst>
              <a:ext uri="{FF2B5EF4-FFF2-40B4-BE49-F238E27FC236}">
                <a16:creationId xmlns:a16="http://schemas.microsoft.com/office/drawing/2014/main" id="{8F8A9EB7-EA1E-C392-C42F-3536FA1C0723}"/>
              </a:ext>
            </a:extLst>
          </p:cNvPr>
          <p:cNvSpPr/>
          <p:nvPr/>
        </p:nvSpPr>
        <p:spPr>
          <a:xfrm>
            <a:off x="1671637" y="2263127"/>
            <a:ext cx="3429001" cy="451159"/>
          </a:xfrm>
          <a:prstGeom prst="rect">
            <a:avLst/>
          </a:prstGeom>
          <a:solidFill>
            <a:schemeClr val="accent4">
              <a:lumMod val="20000"/>
              <a:lumOff val="80000"/>
            </a:schemeClr>
          </a:solidFill>
          <a:ln w="28575">
            <a:solidFill>
              <a:schemeClr val="accent4"/>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NL" sz="1400" b="1" dirty="0">
                <a:solidFill>
                  <a:schemeClr val="bg2"/>
                </a:solidFill>
                <a:latin typeface="ING Me"/>
              </a:rPr>
              <a:t>Lead traffic to product pages</a:t>
            </a:r>
          </a:p>
        </p:txBody>
      </p:sp>
      <p:sp>
        <p:nvSpPr>
          <p:cNvPr id="18" name="Rectangle 17">
            <a:extLst>
              <a:ext uri="{FF2B5EF4-FFF2-40B4-BE49-F238E27FC236}">
                <a16:creationId xmlns:a16="http://schemas.microsoft.com/office/drawing/2014/main" id="{8D2FF17E-4E8F-7182-668F-29311907B9DF}"/>
              </a:ext>
            </a:extLst>
          </p:cNvPr>
          <p:cNvSpPr/>
          <p:nvPr/>
        </p:nvSpPr>
        <p:spPr>
          <a:xfrm>
            <a:off x="1557338" y="1491517"/>
            <a:ext cx="3671885" cy="451159"/>
          </a:xfrm>
          <a:prstGeom prst="rect">
            <a:avLst/>
          </a:prstGeom>
          <a:solidFill>
            <a:schemeClr val="accent4">
              <a:lumMod val="20000"/>
              <a:lumOff val="80000"/>
            </a:schemeClr>
          </a:solidFill>
          <a:ln w="28575">
            <a:solidFill>
              <a:schemeClr val="accent4"/>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NL" sz="1400" b="1" dirty="0">
                <a:solidFill>
                  <a:schemeClr val="bg2"/>
                </a:solidFill>
                <a:latin typeface="ING Me"/>
              </a:rPr>
              <a:t>Increase traffic total</a:t>
            </a:r>
          </a:p>
        </p:txBody>
      </p:sp>
      <p:sp>
        <p:nvSpPr>
          <p:cNvPr id="19" name="Rectangle 18">
            <a:extLst>
              <a:ext uri="{FF2B5EF4-FFF2-40B4-BE49-F238E27FC236}">
                <a16:creationId xmlns:a16="http://schemas.microsoft.com/office/drawing/2014/main" id="{DE34205B-289B-CA61-C389-67C6E9256DFE}"/>
              </a:ext>
            </a:extLst>
          </p:cNvPr>
          <p:cNvSpPr/>
          <p:nvPr/>
        </p:nvSpPr>
        <p:spPr>
          <a:xfrm>
            <a:off x="2000249" y="3806347"/>
            <a:ext cx="2628901" cy="451159"/>
          </a:xfrm>
          <a:prstGeom prst="rect">
            <a:avLst/>
          </a:prstGeom>
          <a:solidFill>
            <a:schemeClr val="accent3">
              <a:lumMod val="20000"/>
              <a:lumOff val="80000"/>
            </a:schemeClr>
          </a:solidFill>
          <a:ln w="28575">
            <a:solidFill>
              <a:schemeClr val="accent3"/>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NL" sz="1400" b="1" dirty="0">
                <a:solidFill>
                  <a:schemeClr val="bg2"/>
                </a:solidFill>
                <a:latin typeface="ING Me"/>
              </a:rPr>
              <a:t>Optimize flow to encourage to finish it</a:t>
            </a:r>
          </a:p>
        </p:txBody>
      </p:sp>
      <p:sp>
        <p:nvSpPr>
          <p:cNvPr id="20" name="Rectangle 19">
            <a:extLst>
              <a:ext uri="{FF2B5EF4-FFF2-40B4-BE49-F238E27FC236}">
                <a16:creationId xmlns:a16="http://schemas.microsoft.com/office/drawing/2014/main" id="{F8B59082-9604-1B5F-BF23-414567F44893}"/>
              </a:ext>
            </a:extLst>
          </p:cNvPr>
          <p:cNvSpPr/>
          <p:nvPr/>
        </p:nvSpPr>
        <p:spPr>
          <a:xfrm>
            <a:off x="1800223" y="3034737"/>
            <a:ext cx="3000378" cy="451159"/>
          </a:xfrm>
          <a:prstGeom prst="rect">
            <a:avLst/>
          </a:prstGeom>
          <a:solidFill>
            <a:schemeClr val="accent3">
              <a:lumMod val="20000"/>
              <a:lumOff val="80000"/>
            </a:schemeClr>
          </a:solidFill>
          <a:ln w="28575">
            <a:solidFill>
              <a:schemeClr val="accent3"/>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NL" sz="1400" b="1" dirty="0">
                <a:solidFill>
                  <a:schemeClr val="bg2"/>
                </a:solidFill>
                <a:latin typeface="ING Me"/>
              </a:rPr>
              <a:t>Make sure product pages encourage starting flow</a:t>
            </a:r>
          </a:p>
        </p:txBody>
      </p:sp>
      <p:sp>
        <p:nvSpPr>
          <p:cNvPr id="21" name="Rectangle 20">
            <a:extLst>
              <a:ext uri="{FF2B5EF4-FFF2-40B4-BE49-F238E27FC236}">
                <a16:creationId xmlns:a16="http://schemas.microsoft.com/office/drawing/2014/main" id="{F2863F37-7B8B-D519-6A38-75700B3CD5CE}"/>
              </a:ext>
            </a:extLst>
          </p:cNvPr>
          <p:cNvSpPr/>
          <p:nvPr/>
        </p:nvSpPr>
        <p:spPr>
          <a:xfrm>
            <a:off x="2085978" y="4577957"/>
            <a:ext cx="2471740" cy="451159"/>
          </a:xfrm>
          <a:prstGeom prst="rect">
            <a:avLst/>
          </a:prstGeom>
          <a:solidFill>
            <a:schemeClr val="tx2">
              <a:lumMod val="20000"/>
              <a:lumOff val="80000"/>
            </a:schemeClr>
          </a:solidFill>
          <a:ln w="28575">
            <a:solidFill>
              <a:schemeClr val="tx2"/>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NL" sz="1400" b="1" dirty="0">
                <a:solidFill>
                  <a:schemeClr val="bg2"/>
                </a:solidFill>
                <a:latin typeface="ING Me"/>
              </a:rPr>
              <a:t>Feed valuable leads to contact centre </a:t>
            </a:r>
          </a:p>
        </p:txBody>
      </p:sp>
      <p:sp>
        <p:nvSpPr>
          <p:cNvPr id="22" name="Rectangle 21">
            <a:extLst>
              <a:ext uri="{FF2B5EF4-FFF2-40B4-BE49-F238E27FC236}">
                <a16:creationId xmlns:a16="http://schemas.microsoft.com/office/drawing/2014/main" id="{6364DF1A-D34D-7889-ECBE-A185E8FFADED}"/>
              </a:ext>
            </a:extLst>
          </p:cNvPr>
          <p:cNvSpPr/>
          <p:nvPr/>
        </p:nvSpPr>
        <p:spPr>
          <a:xfrm>
            <a:off x="2085977" y="5349566"/>
            <a:ext cx="2471740" cy="451159"/>
          </a:xfrm>
          <a:prstGeom prst="rect">
            <a:avLst/>
          </a:prstGeom>
          <a:solidFill>
            <a:schemeClr val="tx2">
              <a:lumMod val="20000"/>
              <a:lumOff val="80000"/>
            </a:schemeClr>
          </a:solidFill>
          <a:ln w="28575">
            <a:solidFill>
              <a:schemeClr val="tx2"/>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NL" sz="1400" b="1" dirty="0">
                <a:solidFill>
                  <a:schemeClr val="bg2"/>
                </a:solidFill>
                <a:latin typeface="ING Me"/>
              </a:rPr>
              <a:t>Convert leads in sales </a:t>
            </a:r>
          </a:p>
        </p:txBody>
      </p:sp>
      <p:sp>
        <p:nvSpPr>
          <p:cNvPr id="23" name="Oval 22">
            <a:extLst>
              <a:ext uri="{FF2B5EF4-FFF2-40B4-BE49-F238E27FC236}">
                <a16:creationId xmlns:a16="http://schemas.microsoft.com/office/drawing/2014/main" id="{3C98622B-59D2-A2A5-CE51-DAB0FCD6F500}"/>
              </a:ext>
            </a:extLst>
          </p:cNvPr>
          <p:cNvSpPr/>
          <p:nvPr/>
        </p:nvSpPr>
        <p:spPr>
          <a:xfrm>
            <a:off x="6133268" y="1580839"/>
            <a:ext cx="360000" cy="360000"/>
          </a:xfrm>
          <a:prstGeom prst="ellipse">
            <a:avLst/>
          </a:prstGeom>
          <a:solidFill>
            <a:schemeClr val="accent5">
              <a:lumMod val="20000"/>
              <a:lumOff val="80000"/>
            </a:schemeClr>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NL" sz="1200" dirty="0">
                <a:solidFill>
                  <a:schemeClr val="tx1"/>
                </a:solidFill>
              </a:rPr>
              <a:t>1</a:t>
            </a:r>
          </a:p>
        </p:txBody>
      </p:sp>
      <p:sp>
        <p:nvSpPr>
          <p:cNvPr id="24" name="Rectangle 23">
            <a:extLst>
              <a:ext uri="{FF2B5EF4-FFF2-40B4-BE49-F238E27FC236}">
                <a16:creationId xmlns:a16="http://schemas.microsoft.com/office/drawing/2014/main" id="{59021A09-81AE-A3DA-3EA1-6A1E933F0260}"/>
              </a:ext>
            </a:extLst>
          </p:cNvPr>
          <p:cNvSpPr/>
          <p:nvPr/>
        </p:nvSpPr>
        <p:spPr>
          <a:xfrm>
            <a:off x="6524090" y="1580839"/>
            <a:ext cx="4875559" cy="694643"/>
          </a:xfrm>
          <a:prstGeom prst="rect">
            <a:avLst/>
          </a:prstGeom>
          <a:solidFill>
            <a:srgbClr val="FFFFFF">
              <a:alpha val="61961"/>
            </a:srgbClr>
          </a:solidFill>
        </p:spPr>
        <p:txBody>
          <a:bodyPr wrap="square" lIns="91440" tIns="45720" rIns="91440" bIns="45720" anchor="t">
            <a:noAutofit/>
          </a:bodyPr>
          <a:lstStyle/>
          <a:p>
            <a:pPr>
              <a:defRPr/>
            </a:pPr>
            <a:r>
              <a:rPr lang="en-US" sz="1400" b="1" dirty="0"/>
              <a:t>Orientation &amp; attraction phase</a:t>
            </a:r>
          </a:p>
          <a:p>
            <a:pPr marL="285750" indent="-285750">
              <a:buFont typeface="Arial" panose="020B0604020202020204" pitchFamily="34" charset="0"/>
              <a:buChar char="•"/>
              <a:defRPr/>
            </a:pPr>
            <a:r>
              <a:rPr lang="en-US" sz="1400" b="1" dirty="0"/>
              <a:t> </a:t>
            </a:r>
            <a:r>
              <a:rPr lang="en-US" sz="1400" dirty="0"/>
              <a:t>traffic in visits</a:t>
            </a:r>
            <a:endParaRPr lang="en-US" sz="1000" dirty="0"/>
          </a:p>
        </p:txBody>
      </p:sp>
      <p:sp>
        <p:nvSpPr>
          <p:cNvPr id="25" name="Oval 24">
            <a:extLst>
              <a:ext uri="{FF2B5EF4-FFF2-40B4-BE49-F238E27FC236}">
                <a16:creationId xmlns:a16="http://schemas.microsoft.com/office/drawing/2014/main" id="{D9FE0923-4E1B-6353-E18D-1E9598A4FB1A}"/>
              </a:ext>
            </a:extLst>
          </p:cNvPr>
          <p:cNvSpPr/>
          <p:nvPr/>
        </p:nvSpPr>
        <p:spPr>
          <a:xfrm>
            <a:off x="6133268" y="3052762"/>
            <a:ext cx="360000" cy="360000"/>
          </a:xfrm>
          <a:prstGeom prst="ellipse">
            <a:avLst/>
          </a:prstGeom>
          <a:solidFill>
            <a:schemeClr val="accent5">
              <a:lumMod val="20000"/>
              <a:lumOff val="80000"/>
            </a:schemeClr>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NL" sz="1200" dirty="0">
                <a:solidFill>
                  <a:schemeClr val="tx1"/>
                </a:solidFill>
              </a:rPr>
              <a:t>2</a:t>
            </a:r>
          </a:p>
        </p:txBody>
      </p:sp>
      <p:sp>
        <p:nvSpPr>
          <p:cNvPr id="26" name="Rectangle 25">
            <a:extLst>
              <a:ext uri="{FF2B5EF4-FFF2-40B4-BE49-F238E27FC236}">
                <a16:creationId xmlns:a16="http://schemas.microsoft.com/office/drawing/2014/main" id="{F4B7D215-9076-C5E4-7E8D-783E36944672}"/>
              </a:ext>
            </a:extLst>
          </p:cNvPr>
          <p:cNvSpPr/>
          <p:nvPr/>
        </p:nvSpPr>
        <p:spPr>
          <a:xfrm>
            <a:off x="6524090" y="3039551"/>
            <a:ext cx="4875559" cy="694643"/>
          </a:xfrm>
          <a:prstGeom prst="rect">
            <a:avLst/>
          </a:prstGeom>
          <a:solidFill>
            <a:srgbClr val="FFFFFF">
              <a:alpha val="61961"/>
            </a:srgbClr>
          </a:solidFill>
        </p:spPr>
        <p:txBody>
          <a:bodyPr wrap="square" lIns="91440" tIns="45720" rIns="91440" bIns="45720" anchor="t">
            <a:noAutofit/>
          </a:bodyPr>
          <a:lstStyle/>
          <a:p>
            <a:pPr>
              <a:defRPr/>
            </a:pPr>
            <a:r>
              <a:rPr lang="en-US" sz="1400" b="1" dirty="0"/>
              <a:t>      Digital experience phase</a:t>
            </a:r>
          </a:p>
          <a:p>
            <a:pPr marL="285750" indent="-285750">
              <a:buFont typeface="Arial" panose="020B0604020202020204" pitchFamily="34" charset="0"/>
              <a:buChar char="•"/>
              <a:defRPr/>
            </a:pPr>
            <a:r>
              <a:rPr lang="en-US" sz="1400" dirty="0"/>
              <a:t>Conversion 1</a:t>
            </a:r>
          </a:p>
          <a:p>
            <a:pPr marL="285750" indent="-285750">
              <a:buFont typeface="Arial" panose="020B0604020202020204" pitchFamily="34" charset="0"/>
              <a:buChar char="•"/>
              <a:defRPr/>
            </a:pPr>
            <a:r>
              <a:rPr lang="en-US" sz="1400" dirty="0"/>
              <a:t>Conversion 2 </a:t>
            </a:r>
          </a:p>
          <a:p>
            <a:pPr>
              <a:defRPr/>
            </a:pPr>
            <a:r>
              <a:rPr lang="en-US" sz="1400" b="1" dirty="0"/>
              <a:t>      </a:t>
            </a:r>
            <a:endParaRPr lang="en-US" sz="1000" dirty="0"/>
          </a:p>
        </p:txBody>
      </p:sp>
      <p:sp>
        <p:nvSpPr>
          <p:cNvPr id="27" name="Oval 26">
            <a:extLst>
              <a:ext uri="{FF2B5EF4-FFF2-40B4-BE49-F238E27FC236}">
                <a16:creationId xmlns:a16="http://schemas.microsoft.com/office/drawing/2014/main" id="{C07C7E32-5982-9770-8D02-381F9B129C63}"/>
              </a:ext>
            </a:extLst>
          </p:cNvPr>
          <p:cNvSpPr/>
          <p:nvPr/>
        </p:nvSpPr>
        <p:spPr>
          <a:xfrm>
            <a:off x="6133268" y="4562962"/>
            <a:ext cx="360000" cy="360000"/>
          </a:xfrm>
          <a:prstGeom prst="ellipse">
            <a:avLst/>
          </a:prstGeom>
          <a:solidFill>
            <a:schemeClr val="accent5">
              <a:lumMod val="20000"/>
              <a:lumOff val="80000"/>
            </a:schemeClr>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NL" sz="1200" dirty="0">
                <a:solidFill>
                  <a:schemeClr val="tx1"/>
                </a:solidFill>
              </a:rPr>
              <a:t>3</a:t>
            </a:r>
          </a:p>
        </p:txBody>
      </p:sp>
      <p:sp>
        <p:nvSpPr>
          <p:cNvPr id="28" name="Rectangle 27">
            <a:extLst>
              <a:ext uri="{FF2B5EF4-FFF2-40B4-BE49-F238E27FC236}">
                <a16:creationId xmlns:a16="http://schemas.microsoft.com/office/drawing/2014/main" id="{7495DF43-CBC4-4FA4-D850-F1045A92BC76}"/>
              </a:ext>
            </a:extLst>
          </p:cNvPr>
          <p:cNvSpPr/>
          <p:nvPr/>
        </p:nvSpPr>
        <p:spPr>
          <a:xfrm>
            <a:off x="6524090" y="4549751"/>
            <a:ext cx="4875559" cy="694643"/>
          </a:xfrm>
          <a:prstGeom prst="rect">
            <a:avLst/>
          </a:prstGeom>
          <a:solidFill>
            <a:srgbClr val="FFFFFF">
              <a:alpha val="61961"/>
            </a:srgbClr>
          </a:solidFill>
        </p:spPr>
        <p:txBody>
          <a:bodyPr wrap="square" lIns="91440" tIns="45720" rIns="91440" bIns="45720" anchor="t">
            <a:noAutofit/>
          </a:bodyPr>
          <a:lstStyle/>
          <a:p>
            <a:pPr>
              <a:defRPr/>
            </a:pPr>
            <a:r>
              <a:rPr lang="en-US" sz="1400" b="1" dirty="0"/>
              <a:t>      Convert leads to sales phase</a:t>
            </a:r>
          </a:p>
          <a:p>
            <a:pPr marL="285750" indent="-285750">
              <a:buFont typeface="Arial" panose="020B0604020202020204" pitchFamily="34" charset="0"/>
              <a:buChar char="•"/>
              <a:defRPr/>
            </a:pPr>
            <a:r>
              <a:rPr lang="en-US" sz="1400" dirty="0"/>
              <a:t>Leads</a:t>
            </a:r>
          </a:p>
          <a:p>
            <a:pPr marL="285750" indent="-285750">
              <a:buFont typeface="Arial" panose="020B0604020202020204" pitchFamily="34" charset="0"/>
              <a:buChar char="•"/>
              <a:defRPr/>
            </a:pPr>
            <a:r>
              <a:rPr lang="en-US" sz="1400" dirty="0"/>
              <a:t>% of sales out of leads/ calls </a:t>
            </a:r>
          </a:p>
          <a:p>
            <a:pPr marL="285750" indent="-285750">
              <a:buFont typeface="Arial" panose="020B0604020202020204" pitchFamily="34" charset="0"/>
              <a:buChar char="•"/>
              <a:defRPr/>
            </a:pPr>
            <a:r>
              <a:rPr lang="en-US" sz="1400" dirty="0"/>
              <a:t>Sales</a:t>
            </a:r>
          </a:p>
          <a:p>
            <a:pPr marL="285750" indent="-285750">
              <a:buFont typeface="Arial" panose="020B0604020202020204" pitchFamily="34" charset="0"/>
              <a:buChar char="•"/>
              <a:defRPr/>
            </a:pPr>
            <a:endParaRPr lang="en-US" sz="1000" dirty="0"/>
          </a:p>
        </p:txBody>
      </p:sp>
      <p:sp>
        <p:nvSpPr>
          <p:cNvPr id="29" name="TextBox 28">
            <a:extLst>
              <a:ext uri="{FF2B5EF4-FFF2-40B4-BE49-F238E27FC236}">
                <a16:creationId xmlns:a16="http://schemas.microsoft.com/office/drawing/2014/main" id="{CEAC4C3A-A8C8-73B6-9448-7616B5A1E2E1}"/>
              </a:ext>
            </a:extLst>
          </p:cNvPr>
          <p:cNvSpPr txBox="1"/>
          <p:nvPr/>
        </p:nvSpPr>
        <p:spPr>
          <a:xfrm>
            <a:off x="5943600" y="1071039"/>
            <a:ext cx="4500563" cy="318924"/>
          </a:xfrm>
          <a:prstGeom prst="rect">
            <a:avLst/>
          </a:prstGeom>
          <a:noFill/>
        </p:spPr>
        <p:txBody>
          <a:bodyPr wrap="square" lIns="36000" tIns="36000" rIns="36000" bIns="36000" rtlCol="0">
            <a:spAutoFit/>
          </a:bodyPr>
          <a:lstStyle/>
          <a:p>
            <a:r>
              <a:rPr lang="en-NL" sz="1600" b="1" dirty="0"/>
              <a:t>Metrics that matter</a:t>
            </a:r>
          </a:p>
        </p:txBody>
      </p:sp>
    </p:spTree>
    <p:extLst>
      <p:ext uri="{BB962C8B-B14F-4D97-AF65-F5344CB8AC3E}">
        <p14:creationId xmlns:p14="http://schemas.microsoft.com/office/powerpoint/2010/main" val="9136223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8755fb961bcb85c763cf62196f86d8244fc"/>
</p:tagLst>
</file>

<file path=ppt/theme/theme1.xml><?xml version="1.0" encoding="utf-8"?>
<a:theme xmlns:a="http://schemas.openxmlformats.org/drawingml/2006/main" name="ING_PP_Template_16x9_January2020">
  <a:themeElements>
    <a:clrScheme name="ING 2020">
      <a:dk1>
        <a:srgbClr val="000000"/>
      </a:dk1>
      <a:lt1>
        <a:sysClr val="window" lastClr="FFFFFF"/>
      </a:lt1>
      <a:dk2>
        <a:srgbClr val="FF6200"/>
      </a:dk2>
      <a:lt2>
        <a:srgbClr val="696969"/>
      </a:lt2>
      <a:accent1>
        <a:srgbClr val="FF6200"/>
      </a:accent1>
      <a:accent2>
        <a:srgbClr val="A8A8A8"/>
      </a:accent2>
      <a:accent3>
        <a:srgbClr val="525199"/>
      </a:accent3>
      <a:accent4>
        <a:srgbClr val="559BD1"/>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559BD1"/>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01 ING presentation template 16x9.potx" id="{510FE12E-235F-4DF7-80B5-CC7A56E8C58C}" vid="{7193EA8B-3B4F-4C84-B20B-7C67A680BA82}"/>
    </a:ext>
  </a:extLst>
</a:theme>
</file>

<file path=ppt/theme/theme2.xml><?xml version="1.0" encoding="utf-8"?>
<a:theme xmlns:a="http://schemas.openxmlformats.org/drawingml/2006/main" name="1_ING_PP_Template_16x9_January2020">
  <a:themeElements>
    <a:clrScheme name="ING 2020">
      <a:dk1>
        <a:srgbClr val="000000"/>
      </a:dk1>
      <a:lt1>
        <a:sysClr val="window" lastClr="FFFFFF"/>
      </a:lt1>
      <a:dk2>
        <a:srgbClr val="FF6200"/>
      </a:dk2>
      <a:lt2>
        <a:srgbClr val="696969"/>
      </a:lt2>
      <a:accent1>
        <a:srgbClr val="FF6200"/>
      </a:accent1>
      <a:accent2>
        <a:srgbClr val="A8A8A8"/>
      </a:accent2>
      <a:accent3>
        <a:srgbClr val="525199"/>
      </a:accent3>
      <a:accent4>
        <a:srgbClr val="559BD1"/>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559BD1"/>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01 ING presentation template 16x9.potx" id="{510FE12E-235F-4DF7-80B5-CC7A56E8C58C}" vid="{C1BE9C5C-B9C9-4E57-817D-9A57CEE8B946}"/>
    </a:ext>
  </a:extLst>
</a:theme>
</file>

<file path=ppt/theme/theme3.xml><?xml version="1.0" encoding="utf-8"?>
<a:theme xmlns:a="http://schemas.openxmlformats.org/drawingml/2006/main" name="Office Theme">
  <a:themeElements>
    <a:clrScheme name="ING 2016">
      <a:dk1>
        <a:srgbClr val="333333"/>
      </a:dk1>
      <a:lt1>
        <a:sysClr val="window" lastClr="FFFFFF"/>
      </a:lt1>
      <a:dk2>
        <a:srgbClr val="FF6200"/>
      </a:dk2>
      <a:lt2>
        <a:srgbClr val="696969"/>
      </a:lt2>
      <a:accent1>
        <a:srgbClr val="FF6200"/>
      </a:accent1>
      <a:accent2>
        <a:srgbClr val="A8A8A8"/>
      </a:accent2>
      <a:accent3>
        <a:srgbClr val="525199"/>
      </a:accent3>
      <a:accent4>
        <a:srgbClr val="60A6DA"/>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4461316AC928948BD6CC63C40899725" ma:contentTypeVersion="12" ma:contentTypeDescription="Een nieuw document maken." ma:contentTypeScope="" ma:versionID="f37a10bff88e4bf6c6d8aab6a05400eb">
  <xsd:schema xmlns:xsd="http://www.w3.org/2001/XMLSchema" xmlns:xs="http://www.w3.org/2001/XMLSchema" xmlns:p="http://schemas.microsoft.com/office/2006/metadata/properties" xmlns:ns3="0d09f124-67b3-4175-8b79-31c935ae8c35" xmlns:ns4="63ef4b7b-86d6-411b-b366-c66274154298" targetNamespace="http://schemas.microsoft.com/office/2006/metadata/properties" ma:root="true" ma:fieldsID="e17aa5163534837bfa2b8b787228d7b3" ns3:_="" ns4:_="">
    <xsd:import namespace="0d09f124-67b3-4175-8b79-31c935ae8c35"/>
    <xsd:import namespace="63ef4b7b-86d6-411b-b366-c66274154298"/>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09f124-67b3-4175-8b79-31c935ae8c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3ef4b7b-86d6-411b-b366-c66274154298" elementFormDefault="qualified">
    <xsd:import namespace="http://schemas.microsoft.com/office/2006/documentManagement/types"/>
    <xsd:import namespace="http://schemas.microsoft.com/office/infopath/2007/PartnerControls"/>
    <xsd:element name="SharedWithUsers" ma:index="15"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Gedeeld met details" ma:internalName="SharedWithDetails" ma:readOnly="true">
      <xsd:simpleType>
        <xsd:restriction base="dms:Note">
          <xsd:maxLength value="255"/>
        </xsd:restriction>
      </xsd:simpleType>
    </xsd:element>
    <xsd:element name="SharingHintHash" ma:index="17" nillable="true" ma:displayName="Hint-hash dele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F0C33E-FF77-4C0E-9D9E-876BC7A1F3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09f124-67b3-4175-8b79-31c935ae8c35"/>
    <ds:schemaRef ds:uri="63ef4b7b-86d6-411b-b366-c662741542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3AB917F-922D-45F9-8CE7-30E1E7C6543C}">
  <ds:schemaRefs>
    <ds:schemaRef ds:uri="http://schemas.microsoft.com/sharepoint/v3/contenttype/forms"/>
  </ds:schemaRefs>
</ds:datastoreItem>
</file>

<file path=customXml/itemProps3.xml><?xml version="1.0" encoding="utf-8"?>
<ds:datastoreItem xmlns:ds="http://schemas.openxmlformats.org/officeDocument/2006/customXml" ds:itemID="{63EAEF2E-EAC2-40AC-B189-5C5C849C9918}">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0d09f124-67b3-4175-8b79-31c935ae8c35"/>
    <ds:schemaRef ds:uri="63ef4b7b-86d6-411b-b366-c66274154298"/>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01 ING presentation template 16x9</Template>
  <TotalTime>38447</TotalTime>
  <Words>103</Words>
  <Application>Microsoft Macintosh PowerPoint</Application>
  <PresentationFormat>Widescreen</PresentationFormat>
  <Paragraphs>26</Paragraphs>
  <Slides>1</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vt:i4>
      </vt:variant>
    </vt:vector>
  </HeadingPairs>
  <TitlesOfParts>
    <vt:vector size="5" baseType="lpstr">
      <vt:lpstr>ING Me</vt:lpstr>
      <vt:lpstr>Arial</vt:lpstr>
      <vt:lpstr>ING_PP_Template_16x9_January2020</vt:lpstr>
      <vt:lpstr>1_ING_PP_Template_16x9_January2020</vt:lpstr>
      <vt:lpstr>The overall aim is to increase home loan sales by X% by the end of 2023</vt:lpstr>
    </vt:vector>
  </TitlesOfParts>
  <Company>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Optimisation @ ING</dc:title>
  <dc:creator>Jansen, M.L. (Michiel)</dc:creator>
  <cp:keywords>16x9; Template; Global; Think Forward; External</cp:keywords>
  <dc:description>April 2020</dc:description>
  <cp:lastModifiedBy>Bakker, M. (Moniek)</cp:lastModifiedBy>
  <cp:revision>71</cp:revision>
  <dcterms:created xsi:type="dcterms:W3CDTF">2021-03-02T10:10:57Z</dcterms:created>
  <dcterms:modified xsi:type="dcterms:W3CDTF">2023-02-08T00:13:41Z</dcterms:modified>
  <cp:version>3</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0x01010074461316AC928948BD6CC63C40899725</vt:lpwstr>
  </property>
</Properties>
</file>