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3F71B5"/>
    <a:srgbClr val="B18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64C6E-1918-4BD4-8347-EB5A9430C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082B41-1B6F-4220-BC89-05D698EC1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281C8-F2F7-4FEB-BF01-71D7D7BB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BF2468-1D1C-42AF-9672-D520D44E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E32DBD-A1FF-4C46-BFE7-DE5FD8D4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85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D1A82-1260-4410-86D7-85215BAC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48F99D-4137-4B6C-8F68-486A3D41A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E1D99-43BD-4988-9D1B-29F7BD46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0F4615-C573-4331-B9F0-4A072B3C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27E89-C703-4B17-BCD3-AC9CB4EC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61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6ECDD9-199A-4D97-98A7-25A3EBECE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881E26-99B5-450D-AB11-10B35E09F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5EB097-FEBA-4E22-AE4D-13D3977A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A3ACFA-16B0-4E18-B51C-92E5858A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246BD9-0B14-40CA-8D06-C6EC9377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58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957BE-27E2-404F-9966-E43F8BE8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AD6B2-A259-4C75-91CB-1ED717AB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DBA0B3-3900-4315-B20A-F9B0B1D1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A046E-4EE2-4249-A033-71FC7031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46950-B445-4D63-A608-5E14B6A8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38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B5D90-0079-43BA-A63E-3F52A46B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18DD8A-ADC6-4622-A07F-D2080C7B2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6C862-7C7A-4CA1-BC03-E3E0C753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DAD315-1E4A-4FF7-9D43-E341C13F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B34F26-8391-41ED-A906-7C79CC21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4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47753-C91D-4CFD-81E3-2F4735BC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07203-9F67-467D-B39E-09EF50C3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33C452-E03E-4C1C-A54B-343B6A5F8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EB5153-F4DE-4298-AADE-AB6ABD7C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724D4A-6E60-4DB2-A3CF-FB542457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0516F5-5B2D-463A-B905-54DAC7AE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4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C405D-6D56-4BF2-A89E-367DA54D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64F669-9505-4937-BAC8-725C84355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6292CF-8EF5-40D6-AF8A-DA3ED4ECF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7FE88B-B5DA-482F-AF72-CB6534CB8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9D499C-2853-43BD-A3C8-D59E11253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47B9FE-F7E8-42E6-9923-FD8DDAAB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9FF652-F56C-490A-B394-689DE802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CD8842-0077-4987-9F0F-759D370D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5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BFE57-EC20-4274-B457-78733991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09880E-F891-4A57-B919-B5288921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BC8124-6450-4F50-B5BA-DD77689D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C33BC9-01B8-45A2-BFE0-779AD20A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18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4E82F-502A-4780-B7C8-9EEB20C7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CB69CE-166D-49ED-8622-E385F1E7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36E7AA-2F46-4DB8-A35F-7A44970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25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108EA-5EEF-44F7-B772-C98B3590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316B7-3849-4162-80C4-0218D3FF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CC7DF4-6A65-4FC4-AC51-EEFCBEFEA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ABD18C-6202-4527-974F-6AA52F9F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E8DAC4-F7D6-4283-86E5-B5240D45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430B48-EEB6-47D9-B13C-1C5DC2F1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57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0BF02-950F-4D2E-B6B5-D89D6F56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0BC5E1-C3CF-41B0-BFEE-BD3048454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964CB3-D9EA-454A-B334-FB9FE0BC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450913-6B93-4BEC-BCB7-9C82FCE0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955843-C74F-499B-9623-C07D040B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60CB91-1196-4A9E-889C-E65F3997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590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EBB915-7048-4DB7-B2ED-15BDD8E6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CA9B4F-55DA-4686-B22F-6D1C5F4D1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EEE50C-7C96-401A-94DE-81BE809C3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EB9C-01AF-44B3-8358-24EF3A0C0DED}" type="datetimeFigureOut">
              <a:rPr lang="es-ES" smtClean="0"/>
              <a:t>23/11/2021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01F41-0E0F-413E-8B6B-61852E296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2AA3A-5095-4C48-92BC-E8415035D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80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C76BD12-FED3-48E8-BD97-717C0E6A76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" t="8388" r="8205" b="11214"/>
          <a:stretch/>
        </p:blipFill>
        <p:spPr>
          <a:xfrm>
            <a:off x="1136342" y="1402672"/>
            <a:ext cx="9383697" cy="3915052"/>
          </a:xfrm>
          <a:prstGeom prst="rect">
            <a:avLst/>
          </a:prstGeom>
          <a:solidFill>
            <a:srgbClr val="000000">
              <a:alpha val="32941"/>
            </a:srgbClr>
          </a:solidFill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31E90E38-958B-41B9-8658-7AB9B3D956DE}"/>
              </a:ext>
            </a:extLst>
          </p:cNvPr>
          <p:cNvSpPr/>
          <p:nvPr/>
        </p:nvSpPr>
        <p:spPr>
          <a:xfrm rot="1405141">
            <a:off x="1967447" y="1942295"/>
            <a:ext cx="2418266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E6AF0E5-EEAD-4A0A-967A-F12771DCB243}"/>
              </a:ext>
            </a:extLst>
          </p:cNvPr>
          <p:cNvSpPr/>
          <p:nvPr/>
        </p:nvSpPr>
        <p:spPr>
          <a:xfrm rot="20162922">
            <a:off x="2265758" y="4268155"/>
            <a:ext cx="1826027" cy="108000"/>
          </a:xfrm>
          <a:prstGeom prst="rightArrow">
            <a:avLst/>
          </a:prstGeom>
          <a:solidFill>
            <a:srgbClr val="FFC00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B8D24B7-DC1F-45F3-8F27-8060888C3F87}"/>
              </a:ext>
            </a:extLst>
          </p:cNvPr>
          <p:cNvSpPr/>
          <p:nvPr/>
        </p:nvSpPr>
        <p:spPr>
          <a:xfrm rot="18708202">
            <a:off x="1205314" y="3645410"/>
            <a:ext cx="4067332" cy="108000"/>
          </a:xfrm>
          <a:prstGeom prst="rightArrow">
            <a:avLst/>
          </a:prstGeom>
          <a:solidFill>
            <a:srgbClr val="7030A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A6FFB63-13F3-4C59-9B40-4574DA856B1B}"/>
              </a:ext>
            </a:extLst>
          </p:cNvPr>
          <p:cNvSpPr/>
          <p:nvPr/>
        </p:nvSpPr>
        <p:spPr>
          <a:xfrm>
            <a:off x="1937525" y="3055534"/>
            <a:ext cx="2845366" cy="108000"/>
          </a:xfrm>
          <a:prstGeom prst="rightArrow">
            <a:avLst/>
          </a:prstGeom>
          <a:solidFill>
            <a:schemeClr val="accent2">
              <a:lumMod val="75000"/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C3E15EC-8A82-42DD-B829-8B445245C50B}"/>
              </a:ext>
            </a:extLst>
          </p:cNvPr>
          <p:cNvSpPr/>
          <p:nvPr/>
        </p:nvSpPr>
        <p:spPr>
          <a:xfrm rot="20365189">
            <a:off x="1750901" y="3225187"/>
            <a:ext cx="3275766" cy="108000"/>
          </a:xfrm>
          <a:prstGeom prst="rightArrow">
            <a:avLst/>
          </a:prstGeom>
          <a:solidFill>
            <a:srgbClr val="00B05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68E4B779-3FD8-486E-ACDF-7ECE4D0F3C28}"/>
              </a:ext>
            </a:extLst>
          </p:cNvPr>
          <p:cNvSpPr/>
          <p:nvPr/>
        </p:nvSpPr>
        <p:spPr>
          <a:xfrm rot="682698">
            <a:off x="1784144" y="2661575"/>
            <a:ext cx="3268397" cy="108000"/>
          </a:xfrm>
          <a:prstGeom prst="rightArrow">
            <a:avLst/>
          </a:prstGeom>
          <a:solidFill>
            <a:srgbClr val="00B0F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FEFBC244-2C99-4CF3-B581-06C79B10D384}"/>
              </a:ext>
            </a:extLst>
          </p:cNvPr>
          <p:cNvSpPr/>
          <p:nvPr/>
        </p:nvSpPr>
        <p:spPr>
          <a:xfrm rot="20582001">
            <a:off x="2070887" y="3727162"/>
            <a:ext cx="2900703" cy="108000"/>
          </a:xfrm>
          <a:prstGeom prst="rightArrow">
            <a:avLst/>
          </a:prstGeom>
          <a:solidFill>
            <a:srgbClr val="00B05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F41A90B1-4544-4678-96B8-F48F8F4E2CF9}"/>
              </a:ext>
            </a:extLst>
          </p:cNvPr>
          <p:cNvSpPr/>
          <p:nvPr/>
        </p:nvSpPr>
        <p:spPr>
          <a:xfrm rot="21014049">
            <a:off x="2130047" y="3886433"/>
            <a:ext cx="2900703" cy="108000"/>
          </a:xfrm>
          <a:prstGeom prst="rightArrow">
            <a:avLst/>
          </a:prstGeom>
          <a:solidFill>
            <a:srgbClr val="00B05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EB008F12-C062-4E54-A9F8-F61A15B3E258}"/>
              </a:ext>
            </a:extLst>
          </p:cNvPr>
          <p:cNvSpPr/>
          <p:nvPr/>
        </p:nvSpPr>
        <p:spPr>
          <a:xfrm rot="268962">
            <a:off x="1781987" y="2173417"/>
            <a:ext cx="5143349" cy="108000"/>
          </a:xfrm>
          <a:prstGeom prst="rightArrow">
            <a:avLst/>
          </a:prstGeom>
          <a:solidFill>
            <a:schemeClr val="accent1">
              <a:alpha val="32941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FCAF472E-6C1C-4251-BDBF-54ABFEB2BE95}"/>
              </a:ext>
            </a:extLst>
          </p:cNvPr>
          <p:cNvSpPr/>
          <p:nvPr/>
        </p:nvSpPr>
        <p:spPr>
          <a:xfrm>
            <a:off x="1779454" y="1880757"/>
            <a:ext cx="3193629" cy="108000"/>
          </a:xfrm>
          <a:prstGeom prst="rightArrow">
            <a:avLst/>
          </a:prstGeom>
          <a:solidFill>
            <a:schemeClr val="accent1">
              <a:alpha val="32941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BD52866A-1CDF-41B9-81C4-F2F37E40874F}"/>
              </a:ext>
            </a:extLst>
          </p:cNvPr>
          <p:cNvSpPr/>
          <p:nvPr/>
        </p:nvSpPr>
        <p:spPr>
          <a:xfrm rot="438892">
            <a:off x="4543790" y="1735696"/>
            <a:ext cx="1402428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61865058-5E0F-435B-BD59-81B8B92E7EFB}"/>
              </a:ext>
            </a:extLst>
          </p:cNvPr>
          <p:cNvSpPr/>
          <p:nvPr/>
        </p:nvSpPr>
        <p:spPr>
          <a:xfrm rot="438892">
            <a:off x="6624416" y="2585571"/>
            <a:ext cx="687555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9FFBA1AE-ABBB-418B-BB3F-F69C9031CDFE}"/>
              </a:ext>
            </a:extLst>
          </p:cNvPr>
          <p:cNvSpPr/>
          <p:nvPr/>
        </p:nvSpPr>
        <p:spPr>
          <a:xfrm rot="3068085">
            <a:off x="6507293" y="2807011"/>
            <a:ext cx="687555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C82E636D-8682-4EA1-9AAF-2BB016AF02A3}"/>
              </a:ext>
            </a:extLst>
          </p:cNvPr>
          <p:cNvSpPr/>
          <p:nvPr/>
        </p:nvSpPr>
        <p:spPr>
          <a:xfrm rot="1315943" flipV="1">
            <a:off x="6498227" y="3047389"/>
            <a:ext cx="2815442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79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E72C17A-31B3-48A0-9FB1-3B1B55FE7032}"/>
              </a:ext>
            </a:extLst>
          </p:cNvPr>
          <p:cNvSpPr txBox="1"/>
          <p:nvPr/>
        </p:nvSpPr>
        <p:spPr>
          <a:xfrm>
            <a:off x="902246" y="2078210"/>
            <a:ext cx="6030181" cy="2031325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Se mostrará Hola Mundo! en la pantalla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(“Hola Mundo!\n”);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6E2A7AF-5225-4775-A176-9B8A9B438930}"/>
              </a:ext>
            </a:extLst>
          </p:cNvPr>
          <p:cNvSpPr/>
          <p:nvPr/>
        </p:nvSpPr>
        <p:spPr>
          <a:xfrm>
            <a:off x="7176975" y="2626039"/>
            <a:ext cx="1297173" cy="93566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Compilar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A4C447-1DCF-430D-93CB-97324BDF395D}"/>
              </a:ext>
            </a:extLst>
          </p:cNvPr>
          <p:cNvSpPr txBox="1"/>
          <p:nvPr/>
        </p:nvSpPr>
        <p:spPr>
          <a:xfrm>
            <a:off x="8718696" y="2078210"/>
            <a:ext cx="2339163" cy="2031325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01010101001001001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10101010101001010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10101010101111100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10010110100100000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11010010010001010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10010101001001110</a:t>
            </a: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10010101001001110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246E28-89A1-4581-882D-A132C5368D63}"/>
              </a:ext>
            </a:extLst>
          </p:cNvPr>
          <p:cNvSpPr txBox="1"/>
          <p:nvPr/>
        </p:nvSpPr>
        <p:spPr>
          <a:xfrm>
            <a:off x="902245" y="1626781"/>
            <a:ext cx="603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Código Fuente (“Entendible” por humanos)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C977E9-6F6C-455F-892C-0046774EAD2F}"/>
              </a:ext>
            </a:extLst>
          </p:cNvPr>
          <p:cNvSpPr txBox="1"/>
          <p:nvPr/>
        </p:nvSpPr>
        <p:spPr>
          <a:xfrm>
            <a:off x="8564775" y="1626781"/>
            <a:ext cx="249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Código Máquina</a:t>
            </a:r>
          </a:p>
        </p:txBody>
      </p:sp>
    </p:spTree>
    <p:extLst>
      <p:ext uri="{BB962C8B-B14F-4D97-AF65-F5344CB8AC3E}">
        <p14:creationId xmlns:p14="http://schemas.microsoft.com/office/powerpoint/2010/main" val="367004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E3B23098-9FF8-426D-BC5C-8A20AAC7B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303"/>
            <a:ext cx="12192000" cy="5951393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4820C9C1-8E25-4CFB-B5A3-91538B50FF7C}"/>
              </a:ext>
            </a:extLst>
          </p:cNvPr>
          <p:cNvSpPr/>
          <p:nvPr/>
        </p:nvSpPr>
        <p:spPr>
          <a:xfrm rot="2157449">
            <a:off x="1454763" y="4473790"/>
            <a:ext cx="4903795" cy="371475"/>
          </a:xfrm>
          <a:prstGeom prst="rightArrow">
            <a:avLst/>
          </a:prstGeom>
          <a:solidFill>
            <a:srgbClr val="4472C4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B3C5118-FAA4-4118-9324-540EFE23638D}"/>
              </a:ext>
            </a:extLst>
          </p:cNvPr>
          <p:cNvSpPr/>
          <p:nvPr/>
        </p:nvSpPr>
        <p:spPr>
          <a:xfrm>
            <a:off x="10298545" y="453303"/>
            <a:ext cx="1801091" cy="156946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22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BB65C79-1C11-4034-A160-C22FEF526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718"/>
            <a:ext cx="12192000" cy="5922563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DA3EC4D-1EED-449C-BC01-B046D3D38A4E}"/>
              </a:ext>
            </a:extLst>
          </p:cNvPr>
          <p:cNvSpPr/>
          <p:nvPr/>
        </p:nvSpPr>
        <p:spPr>
          <a:xfrm rot="810627">
            <a:off x="1848162" y="2945062"/>
            <a:ext cx="2219186" cy="227865"/>
          </a:xfrm>
          <a:prstGeom prst="rightArrow">
            <a:avLst/>
          </a:prstGeom>
          <a:solidFill>
            <a:srgbClr val="4472C4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01FD827-6D45-4B34-A252-C63AFA9EA649}"/>
              </a:ext>
            </a:extLst>
          </p:cNvPr>
          <p:cNvSpPr/>
          <p:nvPr/>
        </p:nvSpPr>
        <p:spPr>
          <a:xfrm rot="735762">
            <a:off x="1760553" y="3290360"/>
            <a:ext cx="2716674" cy="277277"/>
          </a:xfrm>
          <a:prstGeom prst="rightArrow">
            <a:avLst/>
          </a:prstGeom>
          <a:solidFill>
            <a:srgbClr val="4472C4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618E8E3-5F4A-48C7-B99B-AC9B0CCD9925}"/>
              </a:ext>
            </a:extLst>
          </p:cNvPr>
          <p:cNvSpPr/>
          <p:nvPr/>
        </p:nvSpPr>
        <p:spPr>
          <a:xfrm rot="2330279">
            <a:off x="1413925" y="3554676"/>
            <a:ext cx="3938680" cy="278106"/>
          </a:xfrm>
          <a:prstGeom prst="rightArrow">
            <a:avLst/>
          </a:prstGeom>
          <a:solidFill>
            <a:srgbClr val="4472C4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25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8BF251-805C-44EA-B84B-631CBEFDD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3"/>
          <a:stretch/>
        </p:blipFill>
        <p:spPr bwMode="auto">
          <a:xfrm>
            <a:off x="7324617" y="863021"/>
            <a:ext cx="2595489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134AEA88-5CD7-4BA9-ADD3-B058B6E4B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914" y="1540824"/>
            <a:ext cx="3153447" cy="37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CBAF97CD-34E1-45B3-8B43-44FDE45ACF77}"/>
              </a:ext>
            </a:extLst>
          </p:cNvPr>
          <p:cNvSpPr/>
          <p:nvPr/>
        </p:nvSpPr>
        <p:spPr>
          <a:xfrm>
            <a:off x="5844922" y="2795586"/>
            <a:ext cx="847725" cy="1266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13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FA33913-9BE4-4DA4-B9AB-FE48CDA4B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0"/>
          <a:stretch/>
        </p:blipFill>
        <p:spPr bwMode="auto">
          <a:xfrm>
            <a:off x="6294324" y="710737"/>
            <a:ext cx="2658745" cy="566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311B4F66-2932-4D95-9420-728FC47B0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02"/>
          <a:stretch/>
        </p:blipFill>
        <p:spPr bwMode="auto">
          <a:xfrm>
            <a:off x="1909560" y="1063938"/>
            <a:ext cx="2658745" cy="45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68625376-CD1F-4D1F-93A7-536ABFF352F1}"/>
              </a:ext>
            </a:extLst>
          </p:cNvPr>
          <p:cNvSpPr/>
          <p:nvPr/>
        </p:nvSpPr>
        <p:spPr>
          <a:xfrm>
            <a:off x="5124450" y="3429000"/>
            <a:ext cx="895350" cy="581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491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52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Álvaro Montero Montes</dc:creator>
  <cp:lastModifiedBy>Álvaro Montero Montes</cp:lastModifiedBy>
  <cp:revision>7</cp:revision>
  <dcterms:created xsi:type="dcterms:W3CDTF">2021-09-28T10:04:09Z</dcterms:created>
  <dcterms:modified xsi:type="dcterms:W3CDTF">2021-11-23T14:43:26Z</dcterms:modified>
</cp:coreProperties>
</file>