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75" r:id="rId4"/>
    <p:sldId id="270" r:id="rId5"/>
    <p:sldId id="286" r:id="rId6"/>
    <p:sldId id="287" r:id="rId7"/>
    <p:sldId id="284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5"/>
    <p:restoredTop sz="86438"/>
  </p:normalViewPr>
  <p:slideViewPr>
    <p:cSldViewPr snapToGrid="0" snapToObjects="1">
      <p:cViewPr varScale="1">
        <p:scale>
          <a:sx n="88" d="100"/>
          <a:sy n="88" d="100"/>
        </p:scale>
        <p:origin x="192" y="632"/>
      </p:cViewPr>
      <p:guideLst/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54F9-A2F8-AE41-9C43-0657A132C441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56809-181D-334A-B827-6B62AEE2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6809-181D-334A-B827-6B62AEE257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05AA0-E8B8-2D46-91F1-405C6174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Worksheet has code w/ comments to indicate the value of variables</a:t>
            </a:r>
          </a:p>
          <a:p>
            <a:r>
              <a:rPr lang="en-US" dirty="0"/>
              <a:t>Students have to indicate why their answer was not correct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6809-181D-334A-B827-6B62AEE25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6809-181D-334A-B827-6B62AEE257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6809-181D-334A-B827-6B62AEE25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6809-181D-334A-B827-6B62AEE25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56809-181D-334A-B827-6B62AEE25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ECEF-9EC5-DB73-2DA7-98C8C2A2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4F28-4B06-CE38-0189-0BE6B781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5C1F-3B5E-09FC-5DD8-786DBB32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F176-CA5C-C85F-C9A6-6F5BAF3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EFC1F-8DB0-E0C0-1929-166A542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D409-191A-8693-FC2A-E764870A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10E95-F431-4AE5-E628-9633B850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F143-95A1-AE57-C99E-3A65591A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38A7-8062-C04F-049A-7F46D1C6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8405-F362-5146-6BE8-CC8E9CF0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E0984-BEA5-80D3-A6EB-20520DFA3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2512-ACDC-671B-6703-67919983F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5824-FD80-C7A5-F22C-0A7DD5ED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BB2E-F200-3121-0BD0-67E31763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9192-1221-2CB9-3E53-73DE4D24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7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D3BD-F048-8727-4204-B5508337B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D4018-86DB-F011-48AC-ECD1665F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F770-9105-4F80-67FF-4B140483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0AA5-67F0-DD43-9185-798FC9B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DC51-8CD2-3E10-4943-5568AE6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D14-F7ED-95F3-DEE9-DDFADB45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6F2C-8214-8BF6-B49B-881ACD10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B312-B5E0-53D0-2B26-A35D711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7509-C1A3-AA95-E6E2-E35AA425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0-3AD6-4128-DDD7-54444E5B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A584-90C0-7676-E428-BBEB84C4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1C8E1-4820-2E90-EB5D-DA0AD62C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018B-3002-1D3E-87E5-40DD9399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933E-660A-AF43-5BE3-7C3B3B97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9406-5798-0974-3E5F-9914DD05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8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148-7CC1-7F51-0A56-216757E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C20D-FFE9-C61B-472A-9A108118C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3156-81A5-6F73-83F3-50E53E646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4A2A-C4AA-EE78-CEDE-E47BBB13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3F0C-3FFF-C90E-E7A4-CEA48615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CBC0-ABE0-C6A8-EF6F-98B37C7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927D-2517-2432-65D8-68A14521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92FC-48BD-5F1B-E41C-FF13C48B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AAF98-CA8D-B3F9-DE10-1772E74B4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15770-25C9-22CB-5AA8-E8F460574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80DAB-E4A3-517D-174C-A663B238C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61F4E-7509-2CC1-F395-833E58C9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09D43-7C54-7516-7EA9-B3CA2E33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EF801-049E-97B3-607F-9B1AE671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E779-E823-BEEE-668C-6A19F50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5CFCF-BE6F-3526-F7B4-B2AFAA26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B9D79-BBB0-079F-BC01-7AFC3376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9666-F7BE-6709-F1CD-FCE045A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4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7DCA2-A4CA-8FFD-BE8D-4D8A9975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7620B-3EBC-395D-22AF-C3E5C012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4EBAC-B5C1-0A21-545D-456918E7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0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FB89-68B9-4221-FB06-D075C131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F1D3-0D5B-D78C-32CB-03578DAA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DA55-97EA-90F1-1773-D3940A21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2F3F7-33CA-13C6-6855-3C2C598A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2813-18BE-9817-DD34-FD4096F9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35D7-A702-9559-085A-566C0397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3F3F-BBDA-B78A-4E22-04E80EF9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580E-BB12-1EDC-E160-763E3913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40FF-E45A-85DA-550F-86EC1867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697-3710-45D0-3825-4EA2AC05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EDBF-8622-31CA-FA92-FC7A7887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09AD-E376-9482-A8D3-D461DE05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F1E03-6643-9004-93B5-B18E3418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C1190-0933-9AEA-468F-8EAD9181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B93B-0DA8-1B55-0091-EA155EC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E08A-7AB0-D257-066B-00301AC5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D6E2-2E52-4560-4982-B2A389A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7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EB1E-2FB4-C619-2130-7C64A8B7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44E8-4FA6-1669-691B-B0BA9886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623C-9D4F-A88E-94B1-EBFE14C6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39C0-1150-D4CB-23B0-72DBA5FC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55A8-9602-9568-00BB-49CBFD83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6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70F0-ED63-E469-D2AA-9AE2FE55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CED0F-BCF3-98B5-1189-FD29D8F0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917D-05E6-925A-0DD1-94C5E04C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5C22-0559-FEE9-1F8F-EF99CFD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F760-3972-455A-90C3-675912A3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053B-D4B0-EAAA-0FBB-CF01D195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3F1F-5493-1F71-DEAB-8073265E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C954-7398-77C6-A746-6CEC3DC5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A248-8017-8823-2434-28EC4518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A884-14EB-6900-B686-668BEEA2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A0BF-7003-CB7C-3546-D646F9DB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756-E9AA-ED88-5344-4B60C8FCC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0D3D8-7589-8770-2904-5334D50A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5F88-95C9-B461-0CFF-D4C55312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A3F60-56D2-F715-8FF3-8134B3B5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56E34-5726-CC57-7E0B-55325C40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1A23-BC07-0741-5E14-35CBA233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C003-EFD1-D1B2-BF1E-E407B178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12361-88E7-BD33-26FA-F607F37B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ADE62-1F16-F81F-5259-8E02EAD2A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ADA92-DA56-B425-0E48-5778A408F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082D-F73B-BE3A-3440-CD1FF02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8FB4-83D1-B785-AFED-98DB7FBA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28EBB-4A30-CCB4-BD42-434E1C42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B1B3-4A18-BF41-75FC-8FFC1B07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938C2-BDF2-F626-A7DC-EE6EB868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89E10-337E-262F-6BA0-2017D8E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16869-299D-2ED6-6048-1B023E33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8C8-3F8F-FBE4-5E79-F62BFF7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655B9-6048-16AA-6507-ACBD5FA0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C092-F8EE-8BF1-F30A-E3304DE7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C6C3-0498-7F66-3C2B-B2D938F0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97FB-5AF9-853F-726D-0778DD47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B842-7CA1-34B1-0815-CE800B95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8076-E4DE-AEF1-1B6F-CA86655C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6D6B-24BD-2DB6-B3EA-8A202739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E251-5D33-53D0-6353-9668149F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332D-7B04-EEE2-D341-D953CB36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80255-7F3D-B152-CBF7-68381483C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280B-AD51-4C53-72CD-FF57C5E6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AFA8B-C1D8-ED99-BE49-9E5DEEA2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EFC3-A110-7345-872C-8FF25117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86DEF-CBBC-3549-68CC-1D9C5A17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C67E6-4E14-2675-CA05-B35E622A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4EBC-6BBF-6005-A6F1-547194DB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31FE-5E91-03FF-C623-E83FED5FA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AB50-6ADF-8348-BFD5-A3D977811505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F948-3D65-20EF-BDC7-02756D21B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DA53-B596-07DE-4110-2C21C5F78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8777-C50A-9342-AE4B-CB2D9A8237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A PowerpointTemp-2.jpg">
            <a:extLst>
              <a:ext uri="{FF2B5EF4-FFF2-40B4-BE49-F238E27FC236}">
                <a16:creationId xmlns:a16="http://schemas.microsoft.com/office/drawing/2014/main" id="{6D00A6C4-4E4B-DF54-0A24-E639F468CD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1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CDBF7-6F81-9831-6024-7D8A6F82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AF1D-BF8C-795C-B122-86F5096B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0693-EECD-934A-32A8-B44C9D8E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7088-1900-FA4A-9A3A-42D1664EC040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5893-4DF1-3189-C414-6FAD8AEC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4A79-5A36-37A6-3D04-F18FC09E0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96D5-EAD0-E84A-A0EA-AB9E05F920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6FCC8-1026-B3A4-2E54-7EF0AABF4E82}"/>
              </a:ext>
            </a:extLst>
          </p:cNvPr>
          <p:cNvSpPr txBox="1"/>
          <p:nvPr userDrawn="1"/>
        </p:nvSpPr>
        <p:spPr>
          <a:xfrm>
            <a:off x="11950700" y="3136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UA PowerpointTemp-2.jpg">
            <a:extLst>
              <a:ext uri="{FF2B5EF4-FFF2-40B4-BE49-F238E27FC236}">
                <a16:creationId xmlns:a16="http://schemas.microsoft.com/office/drawing/2014/main" id="{B8FE166B-AA6F-6FB4-4923-D092D2727A2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C8F1-2E54-469B-B682-AE60D699D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3: 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8DEDB-2DD8-9DB5-8F84-1ED300DD8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297-9995-7ABB-9B88-5E7DE991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BFFA-799B-43C2-5D63-F07928A3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5-minute self-paced quiz via mobile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Session ID: andersoncsf22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AF03-212F-997C-70ED-4C3E344F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C78D-4866-EE98-E1AC-A54A21D9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3 quiz</a:t>
            </a:r>
          </a:p>
          <a:p>
            <a:r>
              <a:rPr lang="en-US" dirty="0"/>
              <a:t>Quiz results</a:t>
            </a:r>
          </a:p>
          <a:p>
            <a:r>
              <a:rPr lang="en-US" dirty="0"/>
              <a:t>Debug activity</a:t>
            </a:r>
          </a:p>
        </p:txBody>
      </p:sp>
    </p:spTree>
    <p:extLst>
      <p:ext uri="{BB962C8B-B14F-4D97-AF65-F5344CB8AC3E}">
        <p14:creationId xmlns:p14="http://schemas.microsoft.com/office/powerpoint/2010/main" val="5278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DA35-8102-5700-4F10-1FBF12B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181C-E39A-9D0D-4408-9C33408B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2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Valid identifiers (</a:t>
            </a:r>
            <a:r>
              <a:rPr lang="en-US" dirty="0" err="1"/>
              <a:t>zybooks</a:t>
            </a:r>
            <a:r>
              <a:rPr lang="en-US" dirty="0"/>
              <a:t> 2.3)</a:t>
            </a:r>
          </a:p>
          <a:p>
            <a:pPr lvl="1"/>
            <a:r>
              <a:rPr lang="en-US" dirty="0"/>
              <a:t>be a sequence of letters (a-z, A-Z), underscores (_), and digits (0-9) </a:t>
            </a:r>
          </a:p>
          <a:p>
            <a:pPr lvl="1"/>
            <a:r>
              <a:rPr lang="en-US" dirty="0"/>
              <a:t>start with a letter or underscore</a:t>
            </a:r>
          </a:p>
          <a:p>
            <a:endParaRPr lang="en-US" dirty="0"/>
          </a:p>
          <a:p>
            <a:r>
              <a:rPr lang="en-US" dirty="0"/>
              <a:t>Comments (</a:t>
            </a:r>
            <a:r>
              <a:rPr lang="en-US" dirty="0" err="1"/>
              <a:t>zybooks</a:t>
            </a:r>
            <a:r>
              <a:rPr lang="en-US" dirty="0"/>
              <a:t> 1.5)</a:t>
            </a:r>
          </a:p>
          <a:p>
            <a:pPr marL="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numKids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numCars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DD649-CB3C-276C-21E3-B745DA062A89}"/>
              </a:ext>
            </a:extLst>
          </p:cNvPr>
          <p:cNvSpPr txBox="1"/>
          <p:nvPr/>
        </p:nvSpPr>
        <p:spPr>
          <a:xfrm>
            <a:off x="7249886" y="3911101"/>
            <a:ext cx="41039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numKids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/* Typical number </a:t>
            </a:r>
            <a:r>
              <a:rPr lang="en-US" i="1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trike="sng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numCars</a:t>
            </a:r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8E31-26D5-76C9-F3DD-0ED43A61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-</a:t>
            </a:r>
            <a:r>
              <a:rPr lang="en-US" baseline="0" dirty="0"/>
              <a:t> double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E1B4-30D4-06AA-1507-2AE5EF0D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Read double via </a:t>
            </a:r>
            <a:r>
              <a:rPr lang="en-US" dirty="0" err="1"/>
              <a:t>scanf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b="1" dirty="0" err="1"/>
              <a:t>lf</a:t>
            </a:r>
            <a:r>
              <a:rPr lang="en-US" dirty="0"/>
              <a:t>", </a:t>
            </a:r>
            <a:r>
              <a:rPr lang="en-US" b="1" dirty="0"/>
              <a:t>&amp;</a:t>
            </a:r>
            <a:r>
              <a:rPr lang="en-US" dirty="0" err="1"/>
              <a:t>ouncesWater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Print double via printf</a:t>
            </a:r>
          </a:p>
          <a:p>
            <a:pPr marL="0" indent="0">
              <a:buNone/>
            </a:pPr>
            <a:r>
              <a:rPr lang="en-US" dirty="0"/>
              <a:t>printf("Height is: %</a:t>
            </a:r>
            <a:r>
              <a:rPr lang="en-US" b="1" dirty="0" err="1"/>
              <a:t>lf</a:t>
            </a:r>
            <a:r>
              <a:rPr lang="en-US" dirty="0"/>
              <a:t>", </a:t>
            </a:r>
            <a:r>
              <a:rPr lang="en-US" dirty="0" err="1"/>
              <a:t>houseHeight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 double</a:t>
            </a:r>
          </a:p>
          <a:p>
            <a:pPr marL="0" indent="0">
              <a:buNone/>
            </a:pPr>
            <a:r>
              <a:rPr lang="en-US" dirty="0" err="1"/>
              <a:t>cityRainfall</a:t>
            </a:r>
            <a:r>
              <a:rPr lang="en-US" dirty="0"/>
              <a:t> = </a:t>
            </a:r>
            <a:r>
              <a:rPr lang="en-US" dirty="0" err="1"/>
              <a:t>measuredRain</a:t>
            </a:r>
            <a:r>
              <a:rPr lang="en-US" dirty="0"/>
              <a:t> - 5.</a:t>
            </a:r>
            <a:r>
              <a:rPr lang="en-US" b="1" dirty="0"/>
              <a:t>0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7522-D47E-D7F4-D186-6A5E8949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Assignments: Day 3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2A95C0-B0F8-5A48-70B7-14441DDC7631}"/>
              </a:ext>
            </a:extLst>
          </p:cNvPr>
          <p:cNvSpPr txBox="1">
            <a:spLocks/>
          </p:cNvSpPr>
          <p:nvPr/>
        </p:nvSpPr>
        <p:spPr>
          <a:xfrm>
            <a:off x="838200" y="1413555"/>
            <a:ext cx="5970814" cy="350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class assignments </a:t>
            </a:r>
            <a:r>
              <a:rPr lang="en-US" sz="2400" dirty="0"/>
              <a:t>(turn in at end of class regardless of progress)</a:t>
            </a:r>
          </a:p>
          <a:p>
            <a:pPr marL="0" indent="0">
              <a:buNone/>
            </a:pPr>
            <a:r>
              <a:rPr lang="en-US" sz="2400" dirty="0"/>
              <a:t>1. Finding Errors</a:t>
            </a:r>
          </a:p>
          <a:p>
            <a:pPr marL="0" indent="0">
              <a:buNone/>
            </a:pPr>
            <a:r>
              <a:rPr lang="en-US" sz="2400" dirty="0"/>
              <a:t>2. Making change</a:t>
            </a:r>
          </a:p>
          <a:p>
            <a:pPr marL="0" indent="0">
              <a:buNone/>
            </a:pPr>
            <a:r>
              <a:rPr lang="en-US" sz="2400" dirty="0" err="1"/>
              <a:t>gcc</a:t>
            </a:r>
            <a:r>
              <a:rPr lang="en-US" sz="2400" dirty="0"/>
              <a:t> –o &lt;</a:t>
            </a:r>
            <a:r>
              <a:rPr lang="en-US" sz="2400" dirty="0" err="1"/>
              <a:t>outputfilename</a:t>
            </a:r>
            <a:r>
              <a:rPr lang="en-US" sz="2400" dirty="0"/>
              <a:t>&gt; &lt;</a:t>
            </a:r>
            <a:r>
              <a:rPr lang="en-US" sz="2400" dirty="0" err="1"/>
              <a:t>sourcefilename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gcc</a:t>
            </a:r>
            <a:r>
              <a:rPr lang="en-US" sz="2400" dirty="0"/>
              <a:t> -o debug </a:t>
            </a:r>
            <a:r>
              <a:rPr lang="en-US" sz="2400" dirty="0" err="1"/>
              <a:t>debug.c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48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1BC-9415-D62C-0717-69A2F78F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class</a:t>
            </a:r>
          </a:p>
        </p:txBody>
      </p:sp>
    </p:spTree>
    <p:extLst>
      <p:ext uri="{BB962C8B-B14F-4D97-AF65-F5344CB8AC3E}">
        <p14:creationId xmlns:p14="http://schemas.microsoft.com/office/powerpoint/2010/main" val="40144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197</Words>
  <Application>Microsoft Macintosh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1_Office Theme</vt:lpstr>
      <vt:lpstr>Day 3: Arithmetic Operations</vt:lpstr>
      <vt:lpstr>Quiz</vt:lpstr>
      <vt:lpstr>Agenda/Announcements</vt:lpstr>
      <vt:lpstr>Quiz</vt:lpstr>
      <vt:lpstr>Quiz - double</vt:lpstr>
      <vt:lpstr>Assignments: Day 3  </vt:lpstr>
      <vt:lpstr>End of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3: scanf and Arithmetic Operations</dc:title>
  <dc:creator>Monica Anderson Herzog</dc:creator>
  <cp:lastModifiedBy>Monica Anderson Herzog</cp:lastModifiedBy>
  <cp:revision>47</cp:revision>
  <dcterms:created xsi:type="dcterms:W3CDTF">2022-07-02T02:47:00Z</dcterms:created>
  <dcterms:modified xsi:type="dcterms:W3CDTF">2023-01-15T17:22:49Z</dcterms:modified>
</cp:coreProperties>
</file>