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  <p:sldMasterId id="214748385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2C9FF1-52F1-F5A3-9CEA-45078F657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B350E75-7655-E710-C2F5-EABFD3CE6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05F654-812D-BF4B-AB22-1A5C409EC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89E2D-E4C8-B24F-81EA-94CE4C857E64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DC095F-1DF6-5951-0351-262B71AF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6430C4-CF2F-0B00-1FB3-EC6D7D29C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9D71-D8FC-AA4B-B9D7-C9FFAEA877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085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AD23D1-3B0C-38E4-9703-BC51579EB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ECD4B4-CBB4-BBFD-1301-DF4F189CC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74DDD2-90AD-BCE0-DDAA-CC74E051F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89E2D-E4C8-B24F-81EA-94CE4C857E64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DB445A-050C-B3F9-05E8-9BAD82168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B608BB-32EE-38D3-1A25-CC3321E7A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9D71-D8FC-AA4B-B9D7-C9FFAEA877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8409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B08BBB-9B5F-DA3B-2690-E9484462B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2CE284-3C0D-D597-E708-585E39A3F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5100E5-A05B-EC3C-B3EA-48A46D9E2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89E2D-E4C8-B24F-81EA-94CE4C857E64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A5F046-E948-BED2-D97F-648BBB724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ECE399-8DDE-2558-FAD5-BE0C6FE17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9D71-D8FC-AA4B-B9D7-C9FFAEA877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2940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53F52A-3A75-9F2D-6220-819735780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C0ACCF-36C4-2E4B-503D-A3C300C49E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0798EF8-BD41-5E8C-8D10-2666D5C44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F21DEC7-59A7-C82E-EF25-F4C61CB65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89E2D-E4C8-B24F-81EA-94CE4C857E64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766429-7E81-00C1-9C4C-5711BC027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EB3D5C-949E-8479-95D7-1C8CF57F6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9D71-D8FC-AA4B-B9D7-C9FFAEA877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74670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B21584-AC9D-7ED5-9DBD-1BD65D29D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F85C14-9A81-058C-ECB2-831EF1EE7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74D8DF-7E44-B673-CE04-956954D36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5C5152B-A5EF-2EF0-6F14-E9943D9AC9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A01E9E5-FA26-AD9D-D378-68F3E2A36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0FF7395-8F08-21C8-8DF0-7322F3AB0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89E2D-E4C8-B24F-81EA-94CE4C857E64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FEAF086-7BF7-42AA-8A48-5E59F550F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00C705C-B3FF-B296-0981-16AACFF11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9D71-D8FC-AA4B-B9D7-C9FFAEA877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5598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CB8C9C-2F0F-6BD9-FF29-65E228FE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F94CD96-04B5-1D3C-8A2F-4D41805A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89E2D-E4C8-B24F-81EA-94CE4C857E64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256E30C-DB95-1E69-8577-770406BF2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6D9071D-B999-8111-B4F2-2884CB7EA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9D71-D8FC-AA4B-B9D7-C9FFAEA877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42197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262B2D9-7EC2-E1EB-8A42-A6DE0F466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89E2D-E4C8-B24F-81EA-94CE4C857E64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BB0C26D-0603-E81D-DA94-1AF25BCFA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4866984-77E9-5CD3-B9FF-44180B328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9D71-D8FC-AA4B-B9D7-C9FFAEA877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3800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96D3BA-FE54-BAC9-D649-E03D156D5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CCF61B-FB67-D9D4-4AA4-23EB34F7A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374335B-914A-D562-475C-673A74968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B5A7C5-27BC-4A4F-8397-2237640F4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89E2D-E4C8-B24F-81EA-94CE4C857E64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76CFFA0-2606-667A-00A7-8CC66378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379D5C-312F-43B5-A196-D8A60E7BB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9D71-D8FC-AA4B-B9D7-C9FFAEA877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7571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AD73B9-1D90-A456-C262-DE0B643AF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B21C9BA-F20B-D2C4-27D2-A14670083C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8FB9F27-1992-E653-9B60-260F4985B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2CB7BB1-6752-1CF2-0B1D-1E6EF31B3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89E2D-E4C8-B24F-81EA-94CE4C857E64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9558B1-9FDD-42B6-0E32-7221AB0BB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96DEF30-5686-B2A2-BEAA-C45EB2600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9D71-D8FC-AA4B-B9D7-C9FFAEA877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25176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175752-3AD6-6757-3E15-4B44B627D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57F26FF-7F75-FDB4-3059-1F376F6A7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51DFB2-A156-AFCD-05DB-99EC4A1D0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89E2D-E4C8-B24F-81EA-94CE4C857E64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BF8FD2-FC99-511B-70D4-088061C41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00E917-F49A-0326-237D-FB488E76D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9D71-D8FC-AA4B-B9D7-C9FFAEA877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49875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B9E2D4E-2555-13E2-E4D6-B97FE8E772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C60D9C0-E9A0-BBA9-2213-637DF1011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28DEF6-57E4-C520-0A09-EA4C1A3E2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89E2D-E4C8-B24F-81EA-94CE4C857E64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D027E5-BF02-C620-3D03-91DF0BCD6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741BE2-AC06-A6F1-21ED-346CDC919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9D71-D8FC-AA4B-B9D7-C9FFAEA877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425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1/25/2024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31F55D8-F328-F812-7290-0D7D8AB72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766B08-9EAB-F8A5-14D7-90B91A8A8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489270-7A09-1A90-3EC4-2DF85DD0E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89E2D-E4C8-B24F-81EA-94CE4C857E64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BED2A7-AB15-1D2F-7CDF-101B65366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3CF4C0-8D93-E33E-ECD8-8318D2D4D3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E9D71-D8FC-AA4B-B9D7-C9FFAEA877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46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B3C96-89DB-466A-90C4-87F16D3BE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8566" y="2001214"/>
            <a:ext cx="10057164" cy="2855572"/>
          </a:xfrm>
        </p:spPr>
        <p:txBody>
          <a:bodyPr>
            <a:noAutofit/>
          </a:bodyPr>
          <a:lstStyle/>
          <a:p>
            <a:r>
              <a:rPr lang="fr-FR" sz="7800" b="1" cap="none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Systèmes d’informations 				et Web</a:t>
            </a:r>
            <a:br>
              <a:rPr lang="fr-FR" sz="7800" b="1" cap="none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</a:br>
            <a:endParaRPr lang="fr-FR" sz="78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551AAB8-B950-475B-9CD5-9C9AF03A2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8566" y="4685682"/>
            <a:ext cx="8061795" cy="1319702"/>
          </a:xfrm>
        </p:spPr>
        <p:txBody>
          <a:bodyPr/>
          <a:lstStyle/>
          <a:p>
            <a:r>
              <a:rPr lang="fr-FR" dirty="0"/>
              <a:t>Par Paradis </a:t>
            </a:r>
            <a:r>
              <a:rPr lang="fr-FR" dirty="0" err="1"/>
              <a:t>Kahou</a:t>
            </a:r>
            <a:endParaRPr lang="fr-FR" dirty="0"/>
          </a:p>
          <a:p>
            <a:r>
              <a:rPr lang="fr-FR" dirty="0"/>
              <a:t>Master 2 GSI</a:t>
            </a:r>
          </a:p>
          <a:p>
            <a:r>
              <a:rPr lang="fr-FR" dirty="0"/>
              <a:t>Université Paris 8</a:t>
            </a:r>
          </a:p>
        </p:txBody>
      </p:sp>
    </p:spTree>
    <p:extLst>
      <p:ext uri="{BB962C8B-B14F-4D97-AF65-F5344CB8AC3E}">
        <p14:creationId xmlns:p14="http://schemas.microsoft.com/office/powerpoint/2010/main" val="4128809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066475-E279-4088-B608-74BB6C3B3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36776"/>
          </a:xfrm>
        </p:spPr>
        <p:txBody>
          <a:bodyPr>
            <a:normAutofit/>
          </a:bodyPr>
          <a:lstStyle/>
          <a:p>
            <a:r>
              <a:rPr lang="fr-FR" sz="6000" b="1" cap="none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Sommaires</a:t>
            </a:r>
            <a:endParaRPr lang="fr-FR" sz="96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281A86-EEAB-4A14-A126-0C0E8F547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9519893" cy="2932506"/>
          </a:xfrm>
        </p:spPr>
        <p:txBody>
          <a:bodyPr/>
          <a:lstStyle/>
          <a:p>
            <a:pPr algn="just"/>
            <a:r>
              <a:rPr lang="fr-FR" dirty="0"/>
              <a:t>Extraction les formes d’arguments et familles d’</a:t>
            </a:r>
            <a:r>
              <a:rPr lang="fr-FR" dirty="0" err="1"/>
              <a:t>autorite</a:t>
            </a:r>
            <a:r>
              <a:rPr lang="fr-FR" dirty="0"/>
              <a:t>.</a:t>
            </a:r>
          </a:p>
          <a:p>
            <a:pPr algn="just"/>
            <a:r>
              <a:rPr lang="fr-FR" dirty="0"/>
              <a:t>Rédaction dans Omeka </a:t>
            </a:r>
          </a:p>
          <a:p>
            <a:pPr algn="just"/>
            <a:r>
              <a:rPr lang="fr-FR" dirty="0"/>
              <a:t>GitHub</a:t>
            </a:r>
          </a:p>
          <a:p>
            <a:pPr algn="just"/>
            <a:r>
              <a:rPr lang="fr-FR" dirty="0"/>
              <a:t>Omeka : ajout des items.</a:t>
            </a:r>
          </a:p>
          <a:p>
            <a:pPr algn="just"/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2163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8139DD-24E5-46E7-BEE6-95C86F81D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2" y="506627"/>
            <a:ext cx="10058400" cy="1614781"/>
          </a:xfrm>
        </p:spPr>
        <p:txBody>
          <a:bodyPr>
            <a:normAutofit fontScale="90000"/>
          </a:bodyPr>
          <a:lstStyle/>
          <a:p>
            <a:br>
              <a:rPr lang="fr-FR" sz="4400" dirty="0"/>
            </a:br>
            <a:r>
              <a:rPr lang="fr-FR" sz="4400" dirty="0"/>
              <a:t>Extraction les formes d’arguments et familles d’</a:t>
            </a:r>
            <a:r>
              <a:rPr lang="fr-FR" sz="4400" dirty="0" err="1"/>
              <a:t>autorite</a:t>
            </a:r>
            <a:r>
              <a:rPr lang="fr-FR" dirty="0"/>
              <a:t>.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AB878D-D604-433B-9B8F-C0B5A5AAB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sz="3600" dirty="0"/>
              <a:t>Nous avons dû lire les articles collectés dans Europress sur notre sujet de devoir de controverse dans le but de retrouver d’extraire les arguments par famille d’autorité et sous famille.</a:t>
            </a:r>
          </a:p>
          <a:p>
            <a:pPr algn="just"/>
            <a:r>
              <a:rPr lang="fr-FR" sz="3600" dirty="0"/>
              <a:t>Cela a été fait au cours de notre première séance sur dans un fichier Word</a:t>
            </a:r>
          </a:p>
        </p:txBody>
      </p:sp>
    </p:spTree>
    <p:extLst>
      <p:ext uri="{BB962C8B-B14F-4D97-AF65-F5344CB8AC3E}">
        <p14:creationId xmlns:p14="http://schemas.microsoft.com/office/powerpoint/2010/main" val="1943692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31C803-6823-4043-9B9D-E093A2911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9865882" cy="1195887"/>
          </a:xfrm>
        </p:spPr>
        <p:txBody>
          <a:bodyPr>
            <a:normAutofit fontScale="90000"/>
          </a:bodyPr>
          <a:lstStyle/>
          <a:p>
            <a:br>
              <a:rPr lang="fr-FR" dirty="0"/>
            </a:br>
            <a:r>
              <a:rPr lang="fr-FR" dirty="0"/>
              <a:t>Rédaction dans Omeka 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AD3673-ED3C-4CB4-A9DE-5B44FE694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187" y="1680519"/>
            <a:ext cx="4367125" cy="369467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fr-FR" sz="2800" dirty="0"/>
              <a:t>Pour notre deuxième séance de cours, nous avons procédé à la rédaction des informations (famille d’autorité et sous famille) collectées dans omeka.</a:t>
            </a:r>
          </a:p>
          <a:p>
            <a:pPr marL="0" indent="0" algn="just">
              <a:buNone/>
            </a:pPr>
            <a:r>
              <a:rPr lang="fr-FR" sz="2800" dirty="0"/>
              <a:t>Nous avons rédigé sept (7) dans omeka.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ECC2155-686C-4C74-BDD1-B243BADF8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757" y="1680519"/>
            <a:ext cx="6238153" cy="369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35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6EFB18-A33C-42A6-94E4-E8984AAD8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GitHub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5D9A24-E1DC-47FF-A4C2-131A06A84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794" y="2128591"/>
            <a:ext cx="3699860" cy="412392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fr-FR" sz="2400" dirty="0"/>
              <a:t>Pour notre troisième journée de cours, nous avons crée une nouvelle repositories sur GitHub pour ce cours.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fr-FR" sz="2400" dirty="0"/>
              <a:t>Nous avons également crée un dossier « data »  sur GitHub pour y déposer nos items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4568DAC-7A50-4B56-A772-95BBB4DC1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992" y="2128592"/>
            <a:ext cx="6706652" cy="361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3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FAF3B03-11C8-CA09-E4E1-AD0E313F56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26" y="2193492"/>
            <a:ext cx="11698141" cy="1933665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8B46D16-3D15-5575-D080-6D2723892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29" y="4873205"/>
            <a:ext cx="11506474" cy="1933665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D68FF8FB-D75F-A89B-43C6-E699822EA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129" y="4127157"/>
            <a:ext cx="10750259" cy="746048"/>
          </a:xfrm>
        </p:spPr>
        <p:txBody>
          <a:bodyPr/>
          <a:lstStyle/>
          <a:p>
            <a:r>
              <a:rPr lang="fr-FR" dirty="0"/>
              <a:t>Contenu de mon items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89B294B9-9AE5-290C-3A79-32376AE54A39}"/>
              </a:ext>
            </a:extLst>
          </p:cNvPr>
          <p:cNvSpPr txBox="1">
            <a:spLocks/>
          </p:cNvSpPr>
          <p:nvPr/>
        </p:nvSpPr>
        <p:spPr>
          <a:xfrm>
            <a:off x="205726" y="1447444"/>
            <a:ext cx="10383480" cy="687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Items crée dans data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3FFBB212-C9F3-4B07-9D87-5230BA30425A}"/>
              </a:ext>
            </a:extLst>
          </p:cNvPr>
          <p:cNvSpPr txBox="1">
            <a:spLocks/>
          </p:cNvSpPr>
          <p:nvPr/>
        </p:nvSpPr>
        <p:spPr>
          <a:xfrm>
            <a:off x="288129" y="538728"/>
            <a:ext cx="10383480" cy="687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fr-FR" sz="5400" cap="all" dirty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1989220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FF4A64-378E-456A-8296-C20510110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4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Omeka : ajout des items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8E8C03-3A10-4B3D-9B0E-84D0D6E21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070" y="1788555"/>
            <a:ext cx="3709087" cy="470432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None/>
            </a:pPr>
            <a:r>
              <a:rPr lang="fr-FR" sz="2400" dirty="0">
                <a:latin typeface="Rockwell" panose="02060603020205020403" pitchFamily="18" charset="0"/>
              </a:rPr>
              <a:t>Pour notre quatrième journée, nous avons crée et ajouté des items à nos arguments sur Omeka. </a:t>
            </a:r>
          </a:p>
          <a:p>
            <a:pPr marL="0" indent="0" algn="just">
              <a:lnSpc>
                <a:spcPct val="10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None/>
            </a:pPr>
            <a:r>
              <a:rPr lang="fr-FR" sz="2400" dirty="0">
                <a:latin typeface="Rockwell" panose="02060603020205020403" pitchFamily="18" charset="0"/>
              </a:rPr>
              <a:t>Nous avons crée 17 Items.</a:t>
            </a:r>
          </a:p>
          <a:p>
            <a:pPr marL="0" indent="0" algn="just">
              <a:lnSpc>
                <a:spcPct val="10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None/>
            </a:pPr>
            <a:endParaRPr lang="fr-FR" sz="2400" dirty="0">
              <a:latin typeface="Rockwell" panose="02060603020205020403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None/>
            </a:pPr>
            <a:r>
              <a:rPr lang="fr-FR" sz="2400" dirty="0">
                <a:latin typeface="Rockwell" panose="02060603020205020403" pitchFamily="18" charset="0"/>
              </a:rPr>
              <a:t>Exemple: création d’item de type Nom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3C4CCA5-8609-4890-BDAD-390555579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440" y="1690688"/>
            <a:ext cx="6453360" cy="484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304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A9855E-0F90-4F30-B65D-74B17F252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Omeka : ajout des items</a:t>
            </a: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B829F969-DA89-45A9-B0F3-3453958129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7692" y="1668976"/>
            <a:ext cx="8429367" cy="493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841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BD21F4-B820-4114-9D33-0C400F488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sz="13800" dirty="0">
                <a:latin typeface="Rockwell" panose="02060603020205020403" pitchFamily="18" charset="0"/>
              </a:rPr>
              <a:t>Merci</a:t>
            </a:r>
            <a:endParaRPr lang="fr-FR" sz="24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2198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TM03090434[[fn=Type de bois]]</Template>
  <TotalTime>81</TotalTime>
  <Words>190</Words>
  <Application>Microsoft Office PowerPoint</Application>
  <PresentationFormat>Grand écran</PresentationFormat>
  <Paragraphs>28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Rockwell</vt:lpstr>
      <vt:lpstr>Rockwell Condensed</vt:lpstr>
      <vt:lpstr>Wingdings</vt:lpstr>
      <vt:lpstr>Type de bois</vt:lpstr>
      <vt:lpstr>Thème Office</vt:lpstr>
      <vt:lpstr>Systèmes d’informations     et Web </vt:lpstr>
      <vt:lpstr>Sommaires</vt:lpstr>
      <vt:lpstr> Extraction les formes d’arguments et familles d’autorite. </vt:lpstr>
      <vt:lpstr> Rédaction dans Omeka  </vt:lpstr>
      <vt:lpstr>GitHub</vt:lpstr>
      <vt:lpstr>Contenu de mon items</vt:lpstr>
      <vt:lpstr>Omeka : ajout des items</vt:lpstr>
      <vt:lpstr>Omeka : ajout des items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Systèmes d’informations     et Web</dc:title>
  <dc:creator>Paradis KAHOU</dc:creator>
  <cp:lastModifiedBy>Paradis KAHOU</cp:lastModifiedBy>
  <cp:revision>9</cp:revision>
  <dcterms:created xsi:type="dcterms:W3CDTF">2024-01-25T21:47:22Z</dcterms:created>
  <dcterms:modified xsi:type="dcterms:W3CDTF">2024-01-25T23:08:56Z</dcterms:modified>
</cp:coreProperties>
</file>