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C9FF1-52F1-F5A3-9CEA-45078F657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350E75-7655-E710-C2F5-EABFD3CE6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5F654-812D-BF4B-AB22-1A5C409E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C095F-1DF6-5951-0351-262B71AF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430C4-CF2F-0B00-1FB3-EC6D7D29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44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75752-3AD6-6757-3E15-4B44B627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7F26FF-7F75-FDB4-3059-1F376F6A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1DFB2-A156-AFCD-05DB-99EC4A1D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F8FD2-FC99-511B-70D4-088061C4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0E917-F49A-0326-237D-FB488E76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50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9E2D4E-2555-13E2-E4D6-B97FE8E7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60D9C0-E9A0-BBA9-2213-637DF101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8DEF6-57E4-C520-0A09-EA4C1A3E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027E5-BF02-C620-3D03-91DF0BCD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41BE2-AC06-A6F1-21ED-346CDC91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93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D23D1-3B0C-38E4-9703-BC51579E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CD4B4-CBB4-BBFD-1301-DF4F189C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4DDD2-90AD-BCE0-DDAA-CC74E051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B445A-050C-B3F9-05E8-9BAD821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608BB-32EE-38D3-1A25-CC3321E7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0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08BBB-9B5F-DA3B-2690-E9484462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2CE284-3C0D-D597-E708-585E39A3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100E5-A05B-EC3C-B3EA-48A46D9E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5F046-E948-BED2-D97F-648BBB72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CE399-8DDE-2558-FAD5-BE0C6FE1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3F52A-3A75-9F2D-6220-81973578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0ACCF-36C4-2E4B-503D-A3C300C4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98EF8-BD41-5E8C-8D10-2666D5C4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21DEC7-59A7-C82E-EF25-F4C61CB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766429-7E81-00C1-9C4C-5711BC02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EB3D5C-949E-8479-95D7-1C8CF57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21584-AC9D-7ED5-9DBD-1BD65D29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85C14-9A81-058C-ECB2-831EF1EE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74D8DF-7E44-B673-CE04-956954D36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C5152B-A5EF-2EF0-6F14-E9943D9AC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01E9E5-FA26-AD9D-D378-68F3E2A36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FF7395-8F08-21C8-8DF0-7322F3AB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EAF086-7BF7-42AA-8A48-5E59F550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0C705C-B3FF-B296-0981-16AACFF1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84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B8C9C-2F0F-6BD9-FF29-65E228FE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94CD96-04B5-1D3C-8A2F-4D41805A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56E30C-DB95-1E69-8577-770406BF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D9071D-B999-8111-B4F2-2884CB7E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62B2D9-7EC2-E1EB-8A42-A6DE0F46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B0C26D-0603-E81D-DA94-1AF25BCF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66984-77E9-5CD3-B9FF-44180B32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0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6D3BA-FE54-BAC9-D649-E03D156D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CF61B-FB67-D9D4-4AA4-23EB34F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74335B-914A-D562-475C-673A7496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5A7C5-27BC-4A4F-8397-2237640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6CFFA0-2606-667A-00A7-8CC66378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79D5C-312F-43B5-A196-D8A60E7B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58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D73B9-1D90-A456-C262-DE0B643A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21C9BA-F20B-D2C4-27D2-A14670083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FB9F27-1992-E653-9B60-260F4985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B7BB1-6752-1CF2-0B1D-1E6EF31B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9558B1-9FDD-42B6-0E32-7221AB0B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DEF30-5686-B2A2-BEAA-C45EB260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7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1F55D8-F328-F812-7290-0D7D8AB7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66B08-9EAB-F8A5-14D7-90B91A8A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89270-7A09-1A90-3EC4-2DF85DD0E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9E2D-E4C8-B24F-81EA-94CE4C857E64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ED2A7-AB15-1D2F-7CDF-101B65366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CF4C0-8D93-E33E-ECD8-8318D2D4D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9D71-D8FC-AA4B-B9D7-C9FFAEA87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AA1FB-218D-8360-958C-4661A7C4BDE2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fr-F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2C3B1-5981-640E-A147-556035F2B9A2}"/>
              </a:ext>
            </a:extLst>
          </p:cNvPr>
          <p:cNvSpPr/>
          <p:nvPr/>
        </p:nvSpPr>
        <p:spPr>
          <a:xfrm>
            <a:off x="1354283" y="2287323"/>
            <a:ext cx="948343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Systèmes d’informations et Web</a:t>
            </a:r>
          </a:p>
          <a:p>
            <a:pPr algn="ctr"/>
            <a:endParaRPr lang="fr-F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DOUCOURE Abdou </a:t>
            </a:r>
            <a:r>
              <a:rPr lang="fr-FR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Samade</a:t>
            </a:r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613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E14695-D9D8-4DBC-2AF7-5970BAD4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39" y="314977"/>
            <a:ext cx="10109200" cy="248920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FD6915-A7DB-79C9-B75C-79CC111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9" y="2885200"/>
            <a:ext cx="10938398" cy="37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1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74780-C0D0-A770-A63B-253D4BC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b="1" dirty="0"/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72345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4C662-AE92-EAE7-663A-CC2A126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59BBE-54E2-4F5F-26E4-24BD93ED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Extraction les formes d’arguments et familles d’</a:t>
            </a:r>
            <a:r>
              <a:rPr lang="fr-FR" dirty="0" err="1"/>
              <a:t>autorite</a:t>
            </a:r>
            <a:r>
              <a:rPr lang="fr-FR" dirty="0"/>
              <a:t>.</a:t>
            </a:r>
          </a:p>
          <a:p>
            <a:r>
              <a:rPr lang="fr-FR" dirty="0" err="1"/>
              <a:t>Omeka</a:t>
            </a:r>
            <a:r>
              <a:rPr lang="fr-FR" dirty="0"/>
              <a:t> </a:t>
            </a:r>
          </a:p>
          <a:p>
            <a:r>
              <a:rPr lang="fr-FR" dirty="0" err="1"/>
              <a:t>Github</a:t>
            </a:r>
            <a:endParaRPr lang="fr-FR" dirty="0"/>
          </a:p>
          <a:p>
            <a:r>
              <a:rPr lang="fr-FR" dirty="0" err="1"/>
              <a:t>Omeka</a:t>
            </a:r>
            <a:r>
              <a:rPr lang="fr-FR" dirty="0"/>
              <a:t> : ajout des items.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B52C7-8401-49A9-CBB8-C8FB7805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33" y="15282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500" b="1" dirty="0"/>
              <a:t>I- Extraction les formes d’arguments et familles d’</a:t>
            </a:r>
            <a:r>
              <a:rPr lang="fr-FR" sz="3500" b="1" dirty="0" err="1"/>
              <a:t>autorite</a:t>
            </a:r>
            <a:r>
              <a:rPr lang="fr-FR" sz="3500" b="1" dirty="0"/>
              <a:t>.</a:t>
            </a:r>
            <a:br>
              <a:rPr lang="fr-FR" sz="3500" b="1" dirty="0"/>
            </a:br>
            <a:endParaRPr lang="fr-FR" sz="35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A11C7-F3E5-65BE-3410-6766595C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6" y="10964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Exemple 1:</a:t>
            </a:r>
          </a:p>
          <a:p>
            <a:pPr marL="0" indent="0">
              <a:buNone/>
            </a:pPr>
            <a:r>
              <a:rPr lang="fr-FR" dirty="0"/>
              <a:t>famille d’argument : Autorité</a:t>
            </a:r>
          </a:p>
          <a:p>
            <a:pPr marL="0" indent="0">
              <a:buNone/>
            </a:pPr>
            <a:r>
              <a:rPr lang="fr-FR" dirty="0"/>
              <a:t>Sous famille: compétence.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0347CF-9F65-02AF-BAE5-968BDF18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48" y="2597110"/>
            <a:ext cx="7772400" cy="37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2FBD8-A722-3C74-7C92-9175AA74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5" y="1180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500" b="1" dirty="0"/>
              <a:t>I- Extraction les formes d’arguments et familles d’</a:t>
            </a:r>
            <a:r>
              <a:rPr lang="fr-FR" sz="3500" b="1" dirty="0" err="1"/>
              <a:t>autorite</a:t>
            </a:r>
            <a:r>
              <a:rPr lang="fr-FR" sz="3500" b="1" dirty="0"/>
              <a:t>.</a:t>
            </a:r>
            <a:br>
              <a:rPr lang="fr-FR" sz="3500" b="1" dirty="0"/>
            </a:br>
            <a:endParaRPr lang="fr-FR" sz="35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D92F0-8106-DD11-A48E-7F09F7E6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7" y="980674"/>
            <a:ext cx="11940251" cy="5315954"/>
          </a:xfrm>
        </p:spPr>
        <p:txBody>
          <a:bodyPr/>
          <a:lstStyle/>
          <a:p>
            <a:r>
              <a:rPr lang="fr-FR" dirty="0"/>
              <a:t>Exemple 2 </a:t>
            </a:r>
          </a:p>
          <a:p>
            <a:r>
              <a:rPr lang="fr-FR" dirty="0"/>
              <a:t>Famille d’autorité : Communauté</a:t>
            </a:r>
          </a:p>
          <a:p>
            <a:r>
              <a:rPr lang="fr-FR" dirty="0"/>
              <a:t>Sous famille: Opinions Commune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C0F866-FFB3-FC18-324F-38FE1747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57" y="2352544"/>
            <a:ext cx="7772400" cy="4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A5FA2-AB69-0B4C-7CDD-97A970E6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6" y="2030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3500" b="1" dirty="0"/>
              <a:t>I- Extraction les formes d’arguments et familles d’</a:t>
            </a:r>
            <a:r>
              <a:rPr lang="fr-FR" sz="3500" b="1" dirty="0" err="1"/>
              <a:t>autorite</a:t>
            </a:r>
            <a:r>
              <a:rPr lang="fr-FR" sz="3500" b="1" dirty="0"/>
              <a:t>.</a:t>
            </a:r>
            <a:br>
              <a:rPr lang="fr-FR" sz="3500" b="1" dirty="0"/>
            </a:br>
            <a:endParaRPr lang="fr-FR" sz="35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FD66C-8DE8-1340-CE5B-17F01193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5" y="865860"/>
            <a:ext cx="11581435" cy="5789059"/>
          </a:xfrm>
        </p:spPr>
        <p:txBody>
          <a:bodyPr/>
          <a:lstStyle/>
          <a:p>
            <a:r>
              <a:rPr lang="fr-FR" dirty="0"/>
              <a:t>Exemple 3 </a:t>
            </a:r>
          </a:p>
          <a:p>
            <a:r>
              <a:rPr lang="fr-FR" dirty="0"/>
              <a:t>Famille d’autorité : Cadrage</a:t>
            </a:r>
          </a:p>
          <a:p>
            <a:r>
              <a:rPr lang="fr-FR" dirty="0"/>
              <a:t>Sous famille: nomination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FDE73-EF5F-0A84-6F09-82A8A1EC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35" y="2648352"/>
            <a:ext cx="7772400" cy="38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3C5EB-1926-2B4E-A365-A8DB3078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fr-FR" sz="3500" dirty="0"/>
              <a:t>I- Extraction les formes d’arguments et familles d’autorité.</a:t>
            </a:r>
            <a:br>
              <a:rPr lang="fr-FR" sz="3500" dirty="0"/>
            </a:br>
            <a:endParaRPr lang="fr-FR" sz="35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CDEBD-4AB6-29F1-B984-6C6B9F76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3351"/>
            <a:ext cx="10515600" cy="4351338"/>
          </a:xfrm>
        </p:spPr>
        <p:txBody>
          <a:bodyPr/>
          <a:lstStyle/>
          <a:p>
            <a:r>
              <a:rPr lang="fr-FR" dirty="0"/>
              <a:t>Exemple 4 </a:t>
            </a:r>
          </a:p>
          <a:p>
            <a:r>
              <a:rPr lang="fr-FR" dirty="0"/>
              <a:t>Famille d’autorité : Cadrage</a:t>
            </a:r>
          </a:p>
          <a:p>
            <a:r>
              <a:rPr lang="fr-FR" dirty="0"/>
              <a:t>Sous famille: nomination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50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ED428-D0C2-72EE-E60C-C57478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8" y="18255"/>
            <a:ext cx="10515600" cy="1325563"/>
          </a:xfrm>
        </p:spPr>
        <p:txBody>
          <a:bodyPr/>
          <a:lstStyle/>
          <a:p>
            <a:r>
              <a:rPr lang="fr-FR" b="1" dirty="0"/>
              <a:t>II- Manipulation de </a:t>
            </a:r>
            <a:r>
              <a:rPr lang="fr-FR" b="1" dirty="0" err="1"/>
              <a:t>Github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BC79B-9AF7-A5B0-9101-046FA79E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Creation du dossier data pour enregistrer le item dans le dossier.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A8EF87-9148-363C-526D-8C613CA2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28" y="2455183"/>
            <a:ext cx="7772400" cy="44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AF3B03-11C8-CA09-E4E1-AD0E313F5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9" y="1417646"/>
            <a:ext cx="11615738" cy="192004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B46D16-3D15-5575-D080-6D272389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9" y="4873205"/>
            <a:ext cx="11506474" cy="193366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68FF8FB-D75F-A89B-43C6-E699822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8" y="3547642"/>
            <a:ext cx="10515600" cy="1325563"/>
          </a:xfrm>
        </p:spPr>
        <p:txBody>
          <a:bodyPr/>
          <a:lstStyle/>
          <a:p>
            <a:r>
              <a:rPr lang="fr-FR" dirty="0"/>
              <a:t>Contenu de mon items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9B294B9-9AE5-290C-3A79-32376AE54A39}"/>
              </a:ext>
            </a:extLst>
          </p:cNvPr>
          <p:cNvSpPr txBox="1">
            <a:spLocks/>
          </p:cNvSpPr>
          <p:nvPr/>
        </p:nvSpPr>
        <p:spPr>
          <a:xfrm>
            <a:off x="522788" y="338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Items crée dans data</a:t>
            </a:r>
          </a:p>
        </p:txBody>
      </p:sp>
    </p:spTree>
    <p:extLst>
      <p:ext uri="{BB962C8B-B14F-4D97-AF65-F5344CB8AC3E}">
        <p14:creationId xmlns:p14="http://schemas.microsoft.com/office/powerpoint/2010/main" val="198922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45AA-F859-8AB4-1DCB-32058CEE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b="1" dirty="0"/>
              <a:t>III- Création des items dans </a:t>
            </a:r>
            <a:r>
              <a:rPr lang="fr-FR" b="1" dirty="0" err="1"/>
              <a:t>Omeka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041887-CFEE-77C7-EC94-ECF0545C3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27" y="1432085"/>
            <a:ext cx="7759722" cy="4351338"/>
          </a:xfrm>
        </p:spPr>
      </p:pic>
    </p:spTree>
    <p:extLst>
      <p:ext uri="{BB962C8B-B14F-4D97-AF65-F5344CB8AC3E}">
        <p14:creationId xmlns:p14="http://schemas.microsoft.com/office/powerpoint/2010/main" val="2281805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140</Words>
  <Application>Microsoft Macintosh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I- Extraction les formes d’arguments et familles d’autorite. </vt:lpstr>
      <vt:lpstr>I- Extraction les formes d’arguments et familles d’autorite. </vt:lpstr>
      <vt:lpstr>I- Extraction les formes d’arguments et familles d’autorite. </vt:lpstr>
      <vt:lpstr>I- Extraction les formes d’arguments et familles d’autorité. </vt:lpstr>
      <vt:lpstr>II- Manipulation de Github</vt:lpstr>
      <vt:lpstr>Contenu de mon items</vt:lpstr>
      <vt:lpstr>III- Création des items dans Omeka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ABDOU SAMADE DOUCOURE</dc:creator>
  <cp:lastModifiedBy>ABDOU SAMADE DOUCOURE</cp:lastModifiedBy>
  <cp:revision>1</cp:revision>
  <dcterms:created xsi:type="dcterms:W3CDTF">2024-01-25T20:10:07Z</dcterms:created>
  <dcterms:modified xsi:type="dcterms:W3CDTF">2024-01-25T21:38:33Z</dcterms:modified>
</cp:coreProperties>
</file>