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  <p:sldMasterId id="2147483842" r:id="rId2"/>
  </p:sldMasterIdLst>
  <p:notesMasterIdLst>
    <p:notesMasterId r:id="rId20"/>
  </p:notesMasterIdLst>
  <p:sldIdLst>
    <p:sldId id="1984" r:id="rId3"/>
    <p:sldId id="1985" r:id="rId4"/>
    <p:sldId id="1986" r:id="rId5"/>
    <p:sldId id="1987" r:id="rId6"/>
    <p:sldId id="2054" r:id="rId7"/>
    <p:sldId id="2055" r:id="rId8"/>
    <p:sldId id="1988" r:id="rId9"/>
    <p:sldId id="1989" r:id="rId10"/>
    <p:sldId id="1990" r:id="rId11"/>
    <p:sldId id="1991" r:id="rId12"/>
    <p:sldId id="1992" r:id="rId13"/>
    <p:sldId id="2056" r:id="rId14"/>
    <p:sldId id="1993" r:id="rId15"/>
    <p:sldId id="1994" r:id="rId16"/>
    <p:sldId id="1995" r:id="rId17"/>
    <p:sldId id="1996" r:id="rId18"/>
    <p:sldId id="1997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1" autoAdjust="0"/>
    <p:restoredTop sz="95179" autoAdjust="0"/>
  </p:normalViewPr>
  <p:slideViewPr>
    <p:cSldViewPr>
      <p:cViewPr varScale="1">
        <p:scale>
          <a:sx n="86" d="100"/>
          <a:sy n="86" d="100"/>
        </p:scale>
        <p:origin x="12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DC00C0-D29B-4C0C-B7FD-39DE15E28C77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F48E0F9-5EAE-4A4B-AB4E-BB5DD690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1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E9E9-773B-44D0-B62B-6F0A8A7EB1C5}" type="datetimeFigureOut">
              <a:rPr lang="en-US" smtClean="0"/>
              <a:t>17-Feb-23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 flipV="1">
            <a:off x="627845" y="2502325"/>
            <a:ext cx="5814812" cy="261461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1" y="1752600"/>
            <a:ext cx="633650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0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1689"/>
            <a:ext cx="6347714" cy="1320800"/>
          </a:xfrm>
        </p:spPr>
        <p:txBody>
          <a:bodyPr/>
          <a:lstStyle/>
          <a:p>
            <a:r>
              <a:rPr lang="en-US" dirty="0" smtClean="0"/>
              <a:t>Dependency</a:t>
            </a:r>
            <a:br>
              <a:rPr lang="en-US" dirty="0" smtClean="0"/>
            </a:br>
            <a:r>
              <a:rPr lang="en-US" dirty="0"/>
              <a:t>L</a:t>
            </a:r>
            <a:r>
              <a:rPr lang="en-US" dirty="0" smtClean="0"/>
              <a:t>ist&lt;Account&gt; </a:t>
            </a:r>
            <a:r>
              <a:rPr lang="en-US" dirty="0" err="1"/>
              <a:t>A</a:t>
            </a:r>
            <a:r>
              <a:rPr lang="en-US" dirty="0" err="1" smtClean="0"/>
              <a:t>ccountList</a:t>
            </a:r>
            <a:r>
              <a:rPr lang="en-US" dirty="0" smtClean="0"/>
              <a:t> =…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 flipV="1">
            <a:off x="385512" y="1447800"/>
            <a:ext cx="6182714" cy="227821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flipV="1">
            <a:off x="385511" y="3855460"/>
            <a:ext cx="6182715" cy="26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3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Account{</a:t>
            </a:r>
          </a:p>
          <a:p>
            <a:pPr lvl="1"/>
            <a:r>
              <a:rPr lang="en-US" dirty="0" smtClean="0"/>
              <a:t>..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List&lt;Account&gt; </a:t>
            </a:r>
            <a:r>
              <a:rPr lang="en-US" dirty="0" err="1" smtClean="0"/>
              <a:t>AcList</a:t>
            </a:r>
            <a:r>
              <a:rPr lang="en-US" dirty="0" smtClean="0"/>
              <a:t>=new…</a:t>
            </a:r>
          </a:p>
          <a:p>
            <a:r>
              <a:rPr lang="en-US" dirty="0" err="1" smtClean="0"/>
              <a:t>AcList</a:t>
            </a:r>
            <a:r>
              <a:rPr lang="en-US" dirty="0" smtClean="0"/>
              <a:t> : object of type List; but is dependent on Account Object.</a:t>
            </a:r>
          </a:p>
          <a:p>
            <a:r>
              <a:rPr lang="en-US" strike="sngStrike" dirty="0" err="1" smtClean="0"/>
              <a:t>AcList.add</a:t>
            </a:r>
            <a:r>
              <a:rPr lang="en-US" strike="sngStrike" dirty="0" smtClean="0"/>
              <a:t>(“</a:t>
            </a:r>
            <a:r>
              <a:rPr lang="en-US" strike="sngStrike" dirty="0" err="1" smtClean="0"/>
              <a:t>nmm</a:t>
            </a:r>
            <a:r>
              <a:rPr lang="en-US" strike="sngStrike" dirty="0" smtClean="0"/>
              <a:t>”);</a:t>
            </a:r>
          </a:p>
          <a:p>
            <a:r>
              <a:rPr lang="en-US" dirty="0" err="1" smtClean="0"/>
              <a:t>AcList.add</a:t>
            </a:r>
            <a:r>
              <a:rPr lang="en-US" dirty="0" smtClean="0"/>
              <a:t>(new Account());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5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nidirectional </a:t>
            </a:r>
            <a:r>
              <a:rPr lang="en-US" dirty="0"/>
              <a:t>association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0000"/>
            <a:ext cx="723474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55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idirectional </a:t>
            </a:r>
            <a:r>
              <a:rPr lang="en-US" dirty="0"/>
              <a:t>association 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 flipV="1">
            <a:off x="508000" y="1523999"/>
            <a:ext cx="6578600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599" y="29378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0..m, m/n/*, 1, 1..m, 0..1, 0, 1, ……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 flipV="1">
            <a:off x="508001" y="1993355"/>
            <a:ext cx="6449312" cy="33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0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eflexive </a:t>
            </a:r>
            <a:r>
              <a:rPr lang="en-US" dirty="0"/>
              <a:t>association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 flipV="1">
            <a:off x="508001" y="2201882"/>
            <a:ext cx="6807199" cy="36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7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J2EE big picture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 flipV="1">
            <a:off x="508000" y="1809749"/>
            <a:ext cx="6449313" cy="38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6347714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Stereotyped Class</a:t>
            </a:r>
            <a:br>
              <a:rPr lang="en-US" dirty="0" smtClean="0"/>
            </a:br>
            <a:r>
              <a:rPr lang="en-US" dirty="0" smtClean="0"/>
              <a:t>Servlet, Applet, Interfaces (JPA, Spring) &lt;&lt;Spring&gt;&gt;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 flipV="1">
            <a:off x="508001" y="2566918"/>
            <a:ext cx="6234090" cy="28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8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with attributes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1" y="1983749"/>
            <a:ext cx="6552486" cy="349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5562600"/>
            <a:ext cx="2295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 : -</a:t>
            </a:r>
          </a:p>
          <a:p>
            <a:r>
              <a:rPr lang="en-US" dirty="0" smtClean="0"/>
              <a:t>Public : +</a:t>
            </a:r>
          </a:p>
          <a:p>
            <a:r>
              <a:rPr lang="en-US" dirty="0" smtClean="0"/>
              <a:t>Default/ internal : #</a:t>
            </a:r>
          </a:p>
          <a:p>
            <a:r>
              <a:rPr lang="en-US" dirty="0" smtClean="0"/>
              <a:t>Protected :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4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with attributes and operations 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 flipV="1">
            <a:off x="404934" y="1676400"/>
            <a:ext cx="6552379" cy="363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411886"/>
            <a:ext cx="3097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: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</a:t>
            </a:r>
          </a:p>
          <a:p>
            <a:r>
              <a:rPr lang="en-US" dirty="0"/>
              <a:t>	</a:t>
            </a:r>
            <a:r>
              <a:rPr lang="en-US" dirty="0" smtClean="0"/>
              <a:t>a:int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b): </a:t>
            </a:r>
          </a:p>
          <a:p>
            <a:r>
              <a:rPr lang="en-US" dirty="0" smtClean="0"/>
              <a:t>	add(</a:t>
            </a:r>
            <a:r>
              <a:rPr lang="en-US" dirty="0" err="1" smtClean="0"/>
              <a:t>a:int,b:int</a:t>
            </a:r>
            <a:r>
              <a:rPr lang="en-US" dirty="0" smtClean="0"/>
              <a:t>):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Sterotype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A implements In{</a:t>
            </a:r>
          </a:p>
          <a:p>
            <a:pPr lvl="1"/>
            <a:r>
              <a:rPr lang="en-US" dirty="0" smtClean="0"/>
              <a:t>Method1()</a:t>
            </a:r>
          </a:p>
          <a:p>
            <a:pPr lvl="1"/>
            <a:r>
              <a:rPr lang="en-US" dirty="0" smtClean="0"/>
              <a:t>Method2()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 { </a:t>
            </a:r>
          </a:p>
          <a:p>
            <a:r>
              <a:rPr lang="en-US" dirty="0" smtClean="0"/>
              <a:t>Method1();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2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Lolipop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A implements In{</a:t>
            </a:r>
          </a:p>
          <a:p>
            <a:pPr lvl="1"/>
            <a:r>
              <a:rPr lang="en-US" dirty="0" smtClean="0"/>
              <a:t>Method1(){ }</a:t>
            </a:r>
          </a:p>
          <a:p>
            <a:pPr lvl="1"/>
            <a:r>
              <a:rPr lang="en-US" dirty="0" smtClean="0"/>
              <a:t>Method2(){ } </a:t>
            </a:r>
          </a:p>
          <a:p>
            <a:pPr lvl="1"/>
            <a:r>
              <a:rPr lang="en-US" dirty="0" smtClean="0"/>
              <a:t>Attribute list;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 { </a:t>
            </a:r>
          </a:p>
          <a:p>
            <a:r>
              <a:rPr lang="en-US" dirty="0" smtClean="0"/>
              <a:t>Method1();</a:t>
            </a:r>
          </a:p>
          <a:p>
            <a:r>
              <a:rPr lang="en-US" dirty="0" smtClean="0"/>
              <a:t>Method2();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4191000" y="3810000"/>
            <a:ext cx="1143000" cy="76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6600" y="3048000"/>
            <a:ext cx="1676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>
            <a:off x="5334000" y="41910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8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76" y="316123"/>
            <a:ext cx="6347714" cy="13208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interface : as a stereotype and </a:t>
            </a:r>
            <a:r>
              <a:rPr lang="en-US" dirty="0" err="1" smtClean="0"/>
              <a:t>Lolipop</a:t>
            </a:r>
            <a:r>
              <a:rPr lang="en-US" dirty="0" smtClean="0"/>
              <a:t> model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 flipV="1">
            <a:off x="371952" y="1600200"/>
            <a:ext cx="6966213" cy="2009909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flipV="1">
            <a:off x="355427" y="3725464"/>
            <a:ext cx="6966213" cy="19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4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Package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 flipV="1">
            <a:off x="582618" y="2305049"/>
            <a:ext cx="5763447" cy="15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inheritance relationship 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 flipV="1">
            <a:off x="508001" y="2434811"/>
            <a:ext cx="6234090" cy="27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15974</TotalTime>
  <Words>154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A class</vt:lpstr>
      <vt:lpstr>A Stereotyped Class Servlet, Applet, Interfaces (JPA, Spring) &lt;&lt;Spring&gt;&gt;</vt:lpstr>
      <vt:lpstr>Class with attributes</vt:lpstr>
      <vt:lpstr>A class with attributes and operations </vt:lpstr>
      <vt:lpstr>Sterotype</vt:lpstr>
      <vt:lpstr>Lolipop</vt:lpstr>
      <vt:lpstr>An interface : as a stereotype and Lolipop model </vt:lpstr>
      <vt:lpstr>A Package</vt:lpstr>
      <vt:lpstr>Representing the inheritance relationship </vt:lpstr>
      <vt:lpstr>Realization</vt:lpstr>
      <vt:lpstr>Dependency List&lt;Account&gt; AccountList =…</vt:lpstr>
      <vt:lpstr>PowerPoint Presentation</vt:lpstr>
      <vt:lpstr>Unidirectional association</vt:lpstr>
      <vt:lpstr>Bidirectional association </vt:lpstr>
      <vt:lpstr>Aggregation</vt:lpstr>
      <vt:lpstr>Reflexive association</vt:lpstr>
      <vt:lpstr>The J2EE big picture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Java</dc:title>
  <dc:creator>ISHU</dc:creator>
  <cp:lastModifiedBy>Microsoft account</cp:lastModifiedBy>
  <cp:revision>902</cp:revision>
  <dcterms:created xsi:type="dcterms:W3CDTF">2006-08-16T00:00:00Z</dcterms:created>
  <dcterms:modified xsi:type="dcterms:W3CDTF">2023-02-17T07:29:16Z</dcterms:modified>
</cp:coreProperties>
</file>