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  <p:sldMasterId id="2147483842" r:id="rId2"/>
  </p:sldMasterIdLst>
  <p:notesMasterIdLst>
    <p:notesMasterId r:id="rId29"/>
  </p:notesMasterIdLst>
  <p:sldIdLst>
    <p:sldId id="2209" r:id="rId3"/>
    <p:sldId id="2210" r:id="rId4"/>
    <p:sldId id="2211" r:id="rId5"/>
    <p:sldId id="2212" r:id="rId6"/>
    <p:sldId id="2216" r:id="rId7"/>
    <p:sldId id="2217" r:id="rId8"/>
    <p:sldId id="2218" r:id="rId9"/>
    <p:sldId id="2219" r:id="rId10"/>
    <p:sldId id="2220" r:id="rId11"/>
    <p:sldId id="2221" r:id="rId12"/>
    <p:sldId id="2337" r:id="rId13"/>
    <p:sldId id="2222" r:id="rId14"/>
    <p:sldId id="2223" r:id="rId15"/>
    <p:sldId id="2224" r:id="rId16"/>
    <p:sldId id="2227" r:id="rId17"/>
    <p:sldId id="2279" r:id="rId18"/>
    <p:sldId id="2280" r:id="rId19"/>
    <p:sldId id="2228" r:id="rId20"/>
    <p:sldId id="2281" r:id="rId21"/>
    <p:sldId id="2229" r:id="rId22"/>
    <p:sldId id="2230" r:id="rId23"/>
    <p:sldId id="2232" r:id="rId24"/>
    <p:sldId id="2233" r:id="rId25"/>
    <p:sldId id="2234" r:id="rId26"/>
    <p:sldId id="2282" r:id="rId27"/>
    <p:sldId id="2235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86" autoAdjust="0"/>
    <p:restoredTop sz="95179" autoAdjust="0"/>
  </p:normalViewPr>
  <p:slideViewPr>
    <p:cSldViewPr>
      <p:cViewPr varScale="1">
        <p:scale>
          <a:sx n="86" d="100"/>
          <a:sy n="86" d="100"/>
        </p:scale>
        <p:origin x="12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5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DC00C0-D29B-4C0C-B7FD-39DE15E28C77}" type="datetimeFigureOut">
              <a:rPr lang="en-US" smtClean="0"/>
              <a:t>14-Feb-23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F48E0F9-5EAE-4A4B-AB4E-BB5DD690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5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3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17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53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5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14-Feb-23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3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14-Feb-23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14-Feb-23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14-Feb-23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3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14-Feb-23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4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14-Feb-23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14-Feb-23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3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14-Feb-23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5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14-Feb-23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6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14-Feb-23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5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E9E9-773B-44D0-B62B-6F0A8A7EB1C5}" type="datetimeFigureOut">
              <a:rPr lang="en-US" smtClean="0"/>
              <a:t>14-Feb-23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1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3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1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9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5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9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6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2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FE9E9-773B-44D0-B62B-6F0A8A7EB1C5}" type="datetimeFigureOut">
              <a:rPr lang="en-US" smtClean="0"/>
              <a:t>14-Feb-23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6DA7D-E905-431C-9142-3BF07D02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7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Extracting data from an object using </a:t>
            </a: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 8 Stream map function can be used to perform some operation on all of it’s elements. </a:t>
            </a:r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/>
              <a:t>Stream map is an intermediate operation, so it returns Stream</a:t>
            </a:r>
            <a:r>
              <a:rPr lang="en-US" dirty="0" smtClean="0"/>
              <a:t>.</a:t>
            </a:r>
          </a:p>
          <a:p>
            <a:r>
              <a:rPr lang="en-US" dirty="0"/>
              <a:t>Stream map method takes Function as argument that is a functional interface</a:t>
            </a:r>
            <a:r>
              <a:rPr lang="en-US" dirty="0" smtClean="0"/>
              <a:t>.</a:t>
            </a:r>
          </a:p>
          <a:p>
            <a:pPr fontAlgn="base"/>
            <a:r>
              <a:rPr lang="en-US" b="1" dirty="0"/>
              <a:t>Stream map(Function mapper)</a:t>
            </a:r>
            <a:r>
              <a:rPr lang="en-US" dirty="0"/>
              <a:t> returns a stream consisting of the results of applying the given function to the elements of this stream.</a:t>
            </a:r>
          </a:p>
          <a:p>
            <a:pPr fontAlgn="base"/>
            <a:r>
              <a:rPr lang="en-US" dirty="0"/>
              <a:t>Stream map(Function mapper) is an </a:t>
            </a:r>
            <a:r>
              <a:rPr lang="en-US" b="1" dirty="0"/>
              <a:t>intermediate operation</a:t>
            </a:r>
            <a:r>
              <a:rPr lang="en-US" dirty="0"/>
              <a:t>. These operations are always lazy. Intermediate operations are invoked on a Stream instance and after they finish their processing, they give a Stream instance as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5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88900"/>
            <a:ext cx="6347713" cy="596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685800"/>
            <a:ext cx="7772401" cy="6172200"/>
          </a:xfrm>
        </p:spPr>
        <p:txBody>
          <a:bodyPr>
            <a:norm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java.util.stream</a:t>
            </a:r>
            <a:r>
              <a:rPr lang="en-US" sz="2000" dirty="0"/>
              <a:t>.*;</a:t>
            </a:r>
          </a:p>
          <a:p>
            <a:r>
              <a:rPr lang="en-US" sz="2000" dirty="0"/>
              <a:t>import </a:t>
            </a:r>
            <a:r>
              <a:rPr lang="en-US" sz="2000" dirty="0" err="1"/>
              <a:t>java.util</a:t>
            </a:r>
            <a:r>
              <a:rPr lang="en-US" sz="2000" dirty="0"/>
              <a:t>.*;</a:t>
            </a:r>
          </a:p>
          <a:p>
            <a:r>
              <a:rPr lang="en-US" sz="2000" dirty="0"/>
              <a:t>import </a:t>
            </a:r>
            <a:r>
              <a:rPr lang="en-US" sz="2000" dirty="0" err="1"/>
              <a:t>java.util.function</a:t>
            </a:r>
            <a:r>
              <a:rPr lang="en-US" sz="2000" dirty="0"/>
              <a:t>.*;</a:t>
            </a:r>
          </a:p>
          <a:p>
            <a:r>
              <a:rPr lang="en-US" sz="2000" dirty="0" smtClean="0"/>
              <a:t>public </a:t>
            </a:r>
            <a:r>
              <a:rPr lang="en-US" sz="2000" dirty="0"/>
              <a:t>class SimpleStream2 {</a:t>
            </a:r>
          </a:p>
          <a:p>
            <a:r>
              <a:rPr lang="en-US" sz="2000" dirty="0" smtClean="0"/>
              <a:t>   </a:t>
            </a:r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 {</a:t>
            </a:r>
          </a:p>
          <a:p>
            <a:r>
              <a:rPr lang="en-US" sz="2000" dirty="0"/>
              <a:t>      Stream&lt;String&gt; words = </a:t>
            </a:r>
            <a:r>
              <a:rPr lang="en-US" sz="2000" dirty="0" err="1"/>
              <a:t>Stream.of</a:t>
            </a:r>
            <a:r>
              <a:rPr lang="en-US" sz="2000" dirty="0"/>
              <a:t>("lower", "case", "text");</a:t>
            </a:r>
          </a:p>
          <a:p>
            <a:r>
              <a:rPr lang="en-US" sz="2000" dirty="0"/>
              <a:t>List&lt;String&gt; list = words</a:t>
            </a:r>
          </a:p>
          <a:p>
            <a:r>
              <a:rPr lang="en-US" sz="2000" dirty="0"/>
              <a:t>    .peek(s -&gt; </a:t>
            </a:r>
            <a:r>
              <a:rPr lang="en-US" sz="2000" dirty="0" err="1"/>
              <a:t>System.out.println</a:t>
            </a:r>
            <a:r>
              <a:rPr lang="en-US" sz="2000" dirty="0"/>
              <a:t>(s))</a:t>
            </a:r>
          </a:p>
          <a:p>
            <a:r>
              <a:rPr lang="en-US" sz="2000" dirty="0"/>
              <a:t>    .map(s -&gt; </a:t>
            </a:r>
            <a:r>
              <a:rPr lang="en-US" sz="2000" dirty="0" err="1"/>
              <a:t>s.toUpperCase</a:t>
            </a:r>
            <a:r>
              <a:rPr lang="en-US" sz="2000" dirty="0"/>
              <a:t>())</a:t>
            </a:r>
          </a:p>
          <a:p>
            <a:r>
              <a:rPr lang="en-US" sz="2000" dirty="0"/>
              <a:t>    .collect(</a:t>
            </a:r>
            <a:r>
              <a:rPr lang="en-US" sz="2000" dirty="0" err="1"/>
              <a:t>Collectors.toList</a:t>
            </a:r>
            <a:r>
              <a:rPr lang="en-US" sz="2000" dirty="0"/>
              <a:t>());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(list);</a:t>
            </a:r>
          </a:p>
          <a:p>
            <a:r>
              <a:rPr lang="en-US" sz="2000" dirty="0" smtClean="0"/>
              <a:t>   </a:t>
            </a:r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411968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/>
              <a:t>lower</a:t>
            </a:r>
          </a:p>
          <a:p>
            <a:r>
              <a:rPr lang="en-US" dirty="0"/>
              <a:t>case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[LOWER, CASE, TEXT]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9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52400"/>
            <a:ext cx="6347713" cy="762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66800"/>
            <a:ext cx="6347714" cy="49745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java.util.stream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java.util.function</a:t>
            </a:r>
            <a:r>
              <a:rPr lang="en-US" dirty="0"/>
              <a:t>.*;</a:t>
            </a:r>
          </a:p>
          <a:p>
            <a:r>
              <a:rPr lang="en-US" dirty="0"/>
              <a:t>class A{</a:t>
            </a:r>
          </a:p>
          <a:p>
            <a:r>
              <a:rPr lang="en-US" dirty="0"/>
              <a:t>	public static void </a:t>
            </a:r>
            <a:r>
              <a:rPr lang="en-US" dirty="0" err="1"/>
              <a:t>fn</a:t>
            </a:r>
            <a:r>
              <a:rPr lang="en-US" dirty="0"/>
              <a:t>(String s) {</a:t>
            </a:r>
          </a:p>
          <a:p>
            <a:r>
              <a:rPr lang="en-US" dirty="0"/>
              <a:t>		s="Hello "+ s;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class Main {</a:t>
            </a:r>
          </a:p>
          <a:p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r>
              <a:rPr lang="en-US" dirty="0"/>
              <a:t>      Stream&lt;String&gt; words = </a:t>
            </a:r>
            <a:r>
              <a:rPr lang="en-US" dirty="0" err="1"/>
              <a:t>Stream.of</a:t>
            </a:r>
            <a:r>
              <a:rPr lang="en-US" dirty="0"/>
              <a:t>("lower", "case", "text");</a:t>
            </a:r>
          </a:p>
          <a:p>
            <a:r>
              <a:rPr lang="en-US" dirty="0"/>
              <a:t>List&lt;String&gt; list = words</a:t>
            </a:r>
          </a:p>
          <a:p>
            <a:r>
              <a:rPr lang="en-US" dirty="0"/>
              <a:t>    .peek(A :: </a:t>
            </a:r>
            <a:r>
              <a:rPr lang="en-US" dirty="0" err="1"/>
              <a:t>fn</a:t>
            </a:r>
            <a:r>
              <a:rPr lang="en-US" dirty="0"/>
              <a:t>)</a:t>
            </a:r>
          </a:p>
          <a:p>
            <a:r>
              <a:rPr lang="en-US" dirty="0"/>
              <a:t>    .map(String :: </a:t>
            </a:r>
            <a:r>
              <a:rPr lang="en-US" dirty="0" err="1"/>
              <a:t>toUpperCase</a:t>
            </a:r>
            <a:r>
              <a:rPr lang="en-US" dirty="0"/>
              <a:t>)</a:t>
            </a:r>
          </a:p>
          <a:p>
            <a:r>
              <a:rPr lang="en-US" dirty="0"/>
              <a:t>    .collect(</a:t>
            </a:r>
            <a:r>
              <a:rPr lang="en-US" dirty="0" err="1"/>
              <a:t>Collectors.toList</a:t>
            </a:r>
            <a:r>
              <a:rPr lang="en-US" dirty="0"/>
              <a:t>());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(list);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0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‘filter’ method is used to eliminate elements based on a criteria.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9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52400"/>
            <a:ext cx="6347713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143000"/>
            <a:ext cx="7467601" cy="5715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java.util.stream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java.util.Arrays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java.util.stream.Collectors</a:t>
            </a:r>
            <a:r>
              <a:rPr lang="en-US" dirty="0"/>
              <a:t>;</a:t>
            </a:r>
          </a:p>
          <a:p>
            <a:r>
              <a:rPr lang="en-US" dirty="0" smtClean="0"/>
              <a:t>public </a:t>
            </a:r>
            <a:r>
              <a:rPr lang="en-US" dirty="0"/>
              <a:t>class SimpleStream2 {</a:t>
            </a:r>
          </a:p>
          <a:p>
            <a:r>
              <a:rPr lang="en-US" dirty="0" smtClean="0"/>
              <a:t>   </a:t>
            </a: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r>
              <a:rPr lang="en-US" dirty="0"/>
              <a:t>      List&lt;String&gt; list = </a:t>
            </a:r>
            <a:r>
              <a:rPr lang="en-US" dirty="0" err="1"/>
              <a:t>Arrays.asList</a:t>
            </a:r>
            <a:r>
              <a:rPr lang="en-US" dirty="0"/>
              <a:t>("Java", "is", "not", "great", </a:t>
            </a:r>
            <a:r>
              <a:rPr lang="en-US" dirty="0" smtClean="0"/>
              <a:t>"now");</a:t>
            </a:r>
            <a:endParaRPr lang="en-US" dirty="0"/>
          </a:p>
          <a:p>
            <a:r>
              <a:rPr lang="en-US" dirty="0" err="1"/>
              <a:t>list.stream</a:t>
            </a:r>
            <a:r>
              <a:rPr lang="en-US" dirty="0"/>
              <a:t>()</a:t>
            </a:r>
          </a:p>
          <a:p>
            <a:r>
              <a:rPr lang="en-US" dirty="0"/>
              <a:t>    .filter(s -&gt; !</a:t>
            </a:r>
            <a:r>
              <a:rPr lang="en-US" dirty="0" err="1"/>
              <a:t>s.startsWith</a:t>
            </a:r>
            <a:r>
              <a:rPr lang="en-US" dirty="0"/>
              <a:t>("n"))</a:t>
            </a:r>
          </a:p>
          <a:p>
            <a:r>
              <a:rPr lang="en-US" dirty="0"/>
              <a:t>    .map(String::</a:t>
            </a:r>
            <a:r>
              <a:rPr lang="en-US" dirty="0" err="1"/>
              <a:t>toUpperCase</a:t>
            </a:r>
            <a:r>
              <a:rPr lang="en-US" dirty="0"/>
              <a:t>)</a:t>
            </a:r>
          </a:p>
          <a:p>
            <a:r>
              <a:rPr lang="en-US" dirty="0"/>
              <a:t>    .</a:t>
            </a:r>
            <a:r>
              <a:rPr lang="en-US" dirty="0" err="1"/>
              <a:t>forEach</a:t>
            </a:r>
            <a:r>
              <a:rPr lang="en-US" dirty="0"/>
              <a:t>(s -&gt; </a:t>
            </a:r>
            <a:r>
              <a:rPr lang="en-US" dirty="0" err="1"/>
              <a:t>System.out.print</a:t>
            </a:r>
            <a:r>
              <a:rPr lang="en-US" dirty="0"/>
              <a:t>(s + " "));</a:t>
            </a:r>
          </a:p>
          <a:p>
            <a:r>
              <a:rPr lang="en-US" dirty="0" smtClean="0"/>
              <a:t>   </a:t>
            </a:r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8400" y="838200"/>
            <a:ext cx="1622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/>
              <a:t>JAVA IS GREAT</a:t>
            </a:r>
          </a:p>
        </p:txBody>
      </p:sp>
    </p:spTree>
    <p:extLst>
      <p:ext uri="{BB962C8B-B14F-4D97-AF65-F5344CB8AC3E}">
        <p14:creationId xmlns:p14="http://schemas.microsoft.com/office/powerpoint/2010/main" val="412638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76200"/>
            <a:ext cx="6347713" cy="1320800"/>
          </a:xfrm>
        </p:spPr>
        <p:txBody>
          <a:bodyPr/>
          <a:lstStyle/>
          <a:p>
            <a:r>
              <a:rPr lang="en-US" b="1" dirty="0"/>
              <a:t>Filtering a </a:t>
            </a:r>
            <a:r>
              <a:rPr lang="en-US" b="1" dirty="0" smtClean="0"/>
              <a:t>list: </a:t>
            </a:r>
            <a:r>
              <a:rPr lang="en-US" dirty="0"/>
              <a:t>JavaForEachListFilter.java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</a:p>
          <a:p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JavaForEachListFilter</a:t>
            </a:r>
            <a:r>
              <a:rPr lang="en-US" dirty="0"/>
              <a:t> {</a:t>
            </a:r>
          </a:p>
          <a:p>
            <a:r>
              <a:rPr lang="en-US" dirty="0" smtClean="0"/>
              <a:t>    </a:t>
            </a: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 smtClean="0"/>
              <a:t>        </a:t>
            </a:r>
            <a:r>
              <a:rPr lang="en-US" dirty="0"/>
              <a:t>List&lt;String&gt; items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items.add</a:t>
            </a:r>
            <a:r>
              <a:rPr lang="en-US" dirty="0"/>
              <a:t>("coins");</a:t>
            </a:r>
          </a:p>
          <a:p>
            <a:r>
              <a:rPr lang="en-US" dirty="0"/>
              <a:t>        </a:t>
            </a:r>
            <a:r>
              <a:rPr lang="en-US" dirty="0" err="1"/>
              <a:t>items.add</a:t>
            </a:r>
            <a:r>
              <a:rPr lang="en-US" dirty="0"/>
              <a:t>("pens");</a:t>
            </a:r>
          </a:p>
          <a:p>
            <a:r>
              <a:rPr lang="en-US" dirty="0"/>
              <a:t>        </a:t>
            </a:r>
            <a:r>
              <a:rPr lang="en-US" dirty="0" err="1"/>
              <a:t>items.add</a:t>
            </a:r>
            <a:r>
              <a:rPr lang="en-US" dirty="0"/>
              <a:t>("keys");</a:t>
            </a:r>
          </a:p>
          <a:p>
            <a:r>
              <a:rPr lang="en-US" dirty="0"/>
              <a:t>        </a:t>
            </a:r>
            <a:r>
              <a:rPr lang="en-US" dirty="0" err="1"/>
              <a:t>items.add</a:t>
            </a:r>
            <a:r>
              <a:rPr lang="en-US" dirty="0"/>
              <a:t>("sheets");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items.stream</a:t>
            </a:r>
            <a:r>
              <a:rPr lang="en-US" dirty="0"/>
              <a:t>().filter(item -&gt; (</a:t>
            </a:r>
            <a:r>
              <a:rPr lang="en-US" dirty="0" err="1"/>
              <a:t>item.length</a:t>
            </a:r>
            <a:r>
              <a:rPr lang="en-US" dirty="0"/>
              <a:t>() == 4)).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1981200"/>
            <a:ext cx="1752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example, we filter a list of strings and print the filtered list to the console. Only strings having four characters are shown.</a:t>
            </a:r>
          </a:p>
        </p:txBody>
      </p:sp>
    </p:spTree>
    <p:extLst>
      <p:ext uri="{BB962C8B-B14F-4D97-AF65-F5344CB8AC3E}">
        <p14:creationId xmlns:p14="http://schemas.microsoft.com/office/powerpoint/2010/main" val="48328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467601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‘limit’ method is used to reduce the size of the stream.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following code </a:t>
            </a:r>
            <a:r>
              <a:rPr lang="en-US" dirty="0" smtClean="0"/>
              <a:t>shows </a:t>
            </a:r>
            <a:r>
              <a:rPr lang="en-US" dirty="0"/>
              <a:t>how to print 10 random numbers using limit.</a:t>
            </a:r>
          </a:p>
          <a:p>
            <a:r>
              <a:rPr lang="en-US" dirty="0"/>
              <a:t>import </a:t>
            </a:r>
            <a:r>
              <a:rPr lang="en-US" dirty="0" err="1"/>
              <a:t>java.util.stream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java.util.function</a:t>
            </a:r>
            <a:r>
              <a:rPr lang="en-US" dirty="0"/>
              <a:t>.*;</a:t>
            </a:r>
          </a:p>
          <a:p>
            <a:r>
              <a:rPr lang="en-US" dirty="0" smtClean="0"/>
              <a:t>public </a:t>
            </a:r>
            <a:r>
              <a:rPr lang="en-US" dirty="0"/>
              <a:t>class SimpleStream2 {</a:t>
            </a:r>
          </a:p>
          <a:p>
            <a:r>
              <a:rPr lang="en-US" dirty="0" smtClean="0"/>
              <a:t>   </a:t>
            </a: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r>
              <a:rPr lang="en-US" dirty="0"/>
              <a:t>      Random </a:t>
            </a:r>
            <a:r>
              <a:rPr lang="en-US" dirty="0" err="1"/>
              <a:t>random</a:t>
            </a:r>
            <a:r>
              <a:rPr lang="en-US" dirty="0"/>
              <a:t> = new Random();</a:t>
            </a:r>
          </a:p>
          <a:p>
            <a:r>
              <a:rPr lang="en-US" dirty="0" err="1"/>
              <a:t>random.ints</a:t>
            </a:r>
            <a:r>
              <a:rPr lang="en-US" dirty="0"/>
              <a:t>().limit(10).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);</a:t>
            </a:r>
          </a:p>
          <a:p>
            <a:r>
              <a:rPr lang="en-US" dirty="0" smtClean="0"/>
              <a:t>   </a:t>
            </a:r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113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findFirst</a:t>
            </a:r>
            <a:r>
              <a:rPr lang="en-US" dirty="0" smtClean="0"/>
              <a:t>() and </a:t>
            </a:r>
            <a:r>
              <a:rPr lang="en-US" dirty="0" err="1" smtClean="0"/>
              <a:t>orElse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findFirst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Java 8, you can use the </a:t>
            </a:r>
            <a:r>
              <a:rPr lang="en-US" dirty="0" err="1"/>
              <a:t>Stream.findFirst</a:t>
            </a:r>
            <a:r>
              <a:rPr lang="en-US" dirty="0"/>
              <a:t>() method to get the first element of Stream in Java. </a:t>
            </a:r>
            <a:endParaRPr lang="en-US" dirty="0" smtClean="0"/>
          </a:p>
          <a:p>
            <a:r>
              <a:rPr lang="en-US" dirty="0" err="1" smtClean="0"/>
              <a:t>orElse</a:t>
            </a:r>
            <a:r>
              <a:rPr lang="en-US" dirty="0" smtClean="0"/>
              <a:t>() </a:t>
            </a:r>
          </a:p>
          <a:p>
            <a:pPr lvl="1"/>
            <a:r>
              <a:rPr lang="en-US" dirty="0"/>
              <a:t>If '</a:t>
            </a:r>
            <a:r>
              <a:rPr lang="en-US" dirty="0" err="1"/>
              <a:t>findAny</a:t>
            </a:r>
            <a:r>
              <a:rPr lang="en-US" dirty="0"/>
              <a:t>' </a:t>
            </a:r>
            <a:r>
              <a:rPr lang="en-US" dirty="0" smtClean="0"/>
              <a:t>/ </a:t>
            </a:r>
            <a:r>
              <a:rPr lang="en-US" dirty="0" err="1" smtClean="0"/>
              <a:t>findFirst</a:t>
            </a:r>
            <a:r>
              <a:rPr lang="en-US" dirty="0" smtClean="0"/>
              <a:t>() is true then </a:t>
            </a:r>
            <a:r>
              <a:rPr lang="en-US" dirty="0"/>
              <a:t>return </a:t>
            </a:r>
            <a:r>
              <a:rPr lang="en-US" dirty="0" smtClean="0"/>
              <a:t>found else return from .</a:t>
            </a:r>
            <a:r>
              <a:rPr lang="en-US" dirty="0" err="1" smtClean="0"/>
              <a:t>orElse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4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"/>
            <a:ext cx="7772400" cy="6705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 </a:t>
            </a:r>
          </a:p>
          <a:p>
            <a:r>
              <a:rPr lang="en-US" dirty="0"/>
              <a:t>public class Main { </a:t>
            </a:r>
          </a:p>
          <a:p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 { </a:t>
            </a:r>
          </a:p>
          <a:p>
            <a:r>
              <a:rPr lang="en-US" dirty="0"/>
              <a:t>		List&lt;String&gt; gadgets = new </a:t>
            </a:r>
            <a:r>
              <a:rPr lang="en-US" dirty="0" err="1"/>
              <a:t>ArrayList</a:t>
            </a:r>
            <a:r>
              <a:rPr lang="en-US" dirty="0"/>
              <a:t>&lt;&gt;(); </a:t>
            </a:r>
          </a:p>
          <a:p>
            <a:r>
              <a:rPr lang="en-US" dirty="0"/>
              <a:t>		</a:t>
            </a:r>
            <a:r>
              <a:rPr lang="en-US" dirty="0" err="1"/>
              <a:t>gadgets.add</a:t>
            </a:r>
            <a:r>
              <a:rPr lang="en-US" dirty="0"/>
              <a:t>("</a:t>
            </a:r>
            <a:r>
              <a:rPr lang="en-US" dirty="0" err="1" smtClean="0"/>
              <a:t>SmartPh</a:t>
            </a:r>
            <a:r>
              <a:rPr lang="en-US" dirty="0" smtClean="0"/>
              <a:t>"); 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gadgets.add</a:t>
            </a:r>
            <a:r>
              <a:rPr lang="en-US" dirty="0"/>
              <a:t>("</a:t>
            </a:r>
            <a:r>
              <a:rPr lang="en-US" dirty="0" err="1"/>
              <a:t>SmartWatch</a:t>
            </a:r>
            <a:r>
              <a:rPr lang="en-US" dirty="0"/>
              <a:t>"); </a:t>
            </a:r>
          </a:p>
          <a:p>
            <a:r>
              <a:rPr lang="en-US" dirty="0"/>
              <a:t>		</a:t>
            </a:r>
            <a:r>
              <a:rPr lang="en-US" dirty="0" err="1"/>
              <a:t>gadgets.add</a:t>
            </a:r>
            <a:r>
              <a:rPr lang="en-US" dirty="0"/>
              <a:t>("</a:t>
            </a:r>
            <a:r>
              <a:rPr lang="en-US" dirty="0" err="1"/>
              <a:t>SmartTV</a:t>
            </a:r>
            <a:r>
              <a:rPr lang="en-US" dirty="0"/>
              <a:t>"); </a:t>
            </a:r>
          </a:p>
          <a:p>
            <a:r>
              <a:rPr lang="en-US" dirty="0"/>
              <a:t>		</a:t>
            </a:r>
            <a:r>
              <a:rPr lang="en-US" dirty="0" err="1"/>
              <a:t>gadgets.add</a:t>
            </a:r>
            <a:r>
              <a:rPr lang="en-US" dirty="0"/>
              <a:t>("iPhone"); </a:t>
            </a:r>
          </a:p>
          <a:p>
            <a:r>
              <a:rPr lang="en-US" dirty="0"/>
              <a:t>		for (String gadget : gadgets) { </a:t>
            </a:r>
            <a:endParaRPr lang="en-US" dirty="0" smtClean="0"/>
          </a:p>
          <a:p>
            <a:r>
              <a:rPr lang="en-US" dirty="0"/>
              <a:t>    		</a:t>
            </a:r>
            <a:r>
              <a:rPr lang="en-US" dirty="0" err="1"/>
              <a:t>System.out.println</a:t>
            </a:r>
            <a:r>
              <a:rPr lang="en-US" dirty="0"/>
              <a:t>("processing: " + </a:t>
            </a:r>
            <a:r>
              <a:rPr lang="en-US" dirty="0" smtClean="0"/>
              <a:t>gadget);</a:t>
            </a:r>
            <a:endParaRPr lang="en-US" dirty="0"/>
          </a:p>
          <a:p>
            <a:r>
              <a:rPr lang="en-US" dirty="0"/>
              <a:t>			if (</a:t>
            </a:r>
            <a:r>
              <a:rPr lang="en-US" dirty="0" err="1"/>
              <a:t>gadget.length</a:t>
            </a:r>
            <a:r>
              <a:rPr lang="en-US" dirty="0"/>
              <a:t>() &gt; 8) { </a:t>
            </a:r>
          </a:p>
          <a:p>
            <a:r>
              <a:rPr lang="en-US" dirty="0"/>
              <a:t>				</a:t>
            </a:r>
            <a:r>
              <a:rPr lang="en-US" dirty="0" err="1"/>
              <a:t>System.out.println</a:t>
            </a:r>
            <a:r>
              <a:rPr lang="en-US" dirty="0"/>
              <a:t>("Prior </a:t>
            </a:r>
            <a:r>
              <a:rPr lang="en-US" dirty="0" err="1"/>
              <a:t>ot</a:t>
            </a:r>
            <a:r>
              <a:rPr lang="en-US" dirty="0"/>
              <a:t> Java 8: " + gadget); </a:t>
            </a:r>
          </a:p>
          <a:p>
            <a:r>
              <a:rPr lang="en-US" dirty="0"/>
              <a:t>				break; </a:t>
            </a:r>
          </a:p>
          <a:p>
            <a:r>
              <a:rPr lang="en-US" dirty="0"/>
              <a:t>		} 	} </a:t>
            </a:r>
          </a:p>
          <a:p>
            <a:r>
              <a:rPr lang="en-US" dirty="0"/>
              <a:t>		// using lambda expression and stream methods </a:t>
            </a:r>
          </a:p>
          <a:p>
            <a:r>
              <a:rPr lang="en-US" dirty="0"/>
              <a:t>		String item = </a:t>
            </a:r>
            <a:r>
              <a:rPr lang="en-US" dirty="0" err="1"/>
              <a:t>gadgets.stream</a:t>
            </a:r>
            <a:r>
              <a:rPr lang="en-US" dirty="0"/>
              <a:t>() </a:t>
            </a:r>
          </a:p>
          <a:p>
            <a:r>
              <a:rPr lang="en-US" dirty="0"/>
              <a:t>				.peek(s -&gt; </a:t>
            </a:r>
            <a:r>
              <a:rPr lang="en-US" dirty="0" err="1"/>
              <a:t>System.out.println</a:t>
            </a:r>
            <a:r>
              <a:rPr lang="en-US" dirty="0"/>
              <a:t>("processing: " + s)) </a:t>
            </a:r>
          </a:p>
          <a:p>
            <a:r>
              <a:rPr lang="en-US" dirty="0"/>
              <a:t>				.filter(s -&gt; </a:t>
            </a:r>
            <a:r>
              <a:rPr lang="en-US" dirty="0" err="1"/>
              <a:t>s.length</a:t>
            </a:r>
            <a:r>
              <a:rPr lang="en-US" dirty="0"/>
              <a:t>() &gt; 8) .</a:t>
            </a:r>
            <a:r>
              <a:rPr lang="en-US" dirty="0" err="1"/>
              <a:t>findFirst</a:t>
            </a:r>
            <a:r>
              <a:rPr lang="en-US" dirty="0"/>
              <a:t>().</a:t>
            </a:r>
            <a:r>
              <a:rPr lang="en-US" dirty="0" err="1"/>
              <a:t>orElse</a:t>
            </a:r>
            <a:r>
              <a:rPr lang="en-US" dirty="0"/>
              <a:t>(""); 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("In Java 8, first item: " + item); </a:t>
            </a:r>
          </a:p>
          <a:p>
            <a:r>
              <a:rPr lang="en-US" dirty="0"/>
              <a:t>		}	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228600"/>
            <a:ext cx="2438401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19290" y="1061174"/>
            <a:ext cx="36247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processing: </a:t>
            </a:r>
            <a:r>
              <a:rPr lang="en-US" dirty="0" err="1"/>
              <a:t>SmartPh</a:t>
            </a:r>
            <a:endParaRPr lang="en-US" dirty="0"/>
          </a:p>
          <a:p>
            <a:r>
              <a:rPr lang="en-US" dirty="0"/>
              <a:t>processing: </a:t>
            </a:r>
            <a:r>
              <a:rPr lang="en-US" dirty="0" err="1"/>
              <a:t>SmartWatch</a:t>
            </a:r>
            <a:endParaRPr lang="en-US" dirty="0"/>
          </a:p>
          <a:p>
            <a:r>
              <a:rPr lang="en-US" dirty="0"/>
              <a:t>Prior </a:t>
            </a:r>
            <a:r>
              <a:rPr lang="en-US" dirty="0" err="1"/>
              <a:t>ot</a:t>
            </a:r>
            <a:r>
              <a:rPr lang="en-US" dirty="0"/>
              <a:t> Java 8: </a:t>
            </a:r>
            <a:r>
              <a:rPr lang="en-US" dirty="0" err="1"/>
              <a:t>SmartWatch</a:t>
            </a:r>
            <a:endParaRPr lang="en-US" dirty="0"/>
          </a:p>
          <a:p>
            <a:r>
              <a:rPr lang="en-US" dirty="0"/>
              <a:t>processing: </a:t>
            </a:r>
            <a:r>
              <a:rPr lang="en-US" dirty="0" err="1"/>
              <a:t>SmartPh</a:t>
            </a:r>
            <a:endParaRPr lang="en-US" dirty="0"/>
          </a:p>
          <a:p>
            <a:r>
              <a:rPr lang="en-US" dirty="0"/>
              <a:t>processing: </a:t>
            </a:r>
            <a:r>
              <a:rPr lang="en-US" dirty="0" err="1"/>
              <a:t>SmartWatch</a:t>
            </a:r>
            <a:endParaRPr lang="en-US" dirty="0"/>
          </a:p>
          <a:p>
            <a:r>
              <a:rPr lang="en-US" dirty="0"/>
              <a:t>In Java 8, first item: </a:t>
            </a:r>
            <a:r>
              <a:rPr lang="en-US" dirty="0" err="1"/>
              <a:t>SmartWatch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8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Stream.findAny</a:t>
            </a:r>
            <a:r>
              <a:rPr lang="en-US" dirty="0"/>
              <a:t>() finds any element in the stream, which may be cheaper than </a:t>
            </a:r>
            <a:r>
              <a:rPr lang="en-US" dirty="0" err="1"/>
              <a:t>findFirst</a:t>
            </a:r>
            <a:r>
              <a:rPr lang="en-US" dirty="0"/>
              <a:t>() for some streams.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a short circuit operation. A short circuit </a:t>
            </a:r>
            <a:r>
              <a:rPr lang="en-US" dirty="0" smtClean="0"/>
              <a:t>operation (&amp;&amp;, ||, !) </a:t>
            </a:r>
            <a:r>
              <a:rPr lang="en-US" dirty="0"/>
              <a:t>potentially allows processing of a stream to stop early without examining all the elements.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6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"/>
            <a:ext cx="7772400" cy="6705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 </a:t>
            </a:r>
          </a:p>
          <a:p>
            <a:r>
              <a:rPr lang="en-US" dirty="0"/>
              <a:t>public class Main { </a:t>
            </a:r>
          </a:p>
          <a:p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 { </a:t>
            </a:r>
          </a:p>
          <a:p>
            <a:r>
              <a:rPr lang="en-US" dirty="0"/>
              <a:t>		List&lt;String&gt; gadgets = new </a:t>
            </a:r>
            <a:r>
              <a:rPr lang="en-US" dirty="0" err="1"/>
              <a:t>ArrayList</a:t>
            </a:r>
            <a:r>
              <a:rPr lang="en-US" dirty="0"/>
              <a:t>&lt;&gt;(); </a:t>
            </a:r>
          </a:p>
          <a:p>
            <a:r>
              <a:rPr lang="en-US" dirty="0"/>
              <a:t>		</a:t>
            </a:r>
            <a:r>
              <a:rPr lang="en-US" dirty="0" err="1"/>
              <a:t>gadgets.add</a:t>
            </a:r>
            <a:r>
              <a:rPr lang="en-US" dirty="0"/>
              <a:t>("</a:t>
            </a:r>
            <a:r>
              <a:rPr lang="en-US" dirty="0" err="1" smtClean="0"/>
              <a:t>SmartPh</a:t>
            </a:r>
            <a:r>
              <a:rPr lang="en-US" dirty="0" smtClean="0"/>
              <a:t>"); 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gadgets.add</a:t>
            </a:r>
            <a:r>
              <a:rPr lang="en-US" dirty="0"/>
              <a:t>("</a:t>
            </a:r>
            <a:r>
              <a:rPr lang="en-US" dirty="0" err="1"/>
              <a:t>SmartWatch</a:t>
            </a:r>
            <a:r>
              <a:rPr lang="en-US" dirty="0"/>
              <a:t>"); </a:t>
            </a:r>
          </a:p>
          <a:p>
            <a:r>
              <a:rPr lang="en-US" dirty="0"/>
              <a:t>		</a:t>
            </a:r>
            <a:r>
              <a:rPr lang="en-US" dirty="0" err="1"/>
              <a:t>gadgets.add</a:t>
            </a:r>
            <a:r>
              <a:rPr lang="en-US" dirty="0"/>
              <a:t>("</a:t>
            </a:r>
            <a:r>
              <a:rPr lang="en-US" dirty="0" err="1"/>
              <a:t>SmartTV</a:t>
            </a:r>
            <a:r>
              <a:rPr lang="en-US" dirty="0"/>
              <a:t>"); </a:t>
            </a:r>
          </a:p>
          <a:p>
            <a:r>
              <a:rPr lang="en-US" dirty="0"/>
              <a:t>		</a:t>
            </a:r>
            <a:r>
              <a:rPr lang="en-US" dirty="0" err="1"/>
              <a:t>gadgets.add</a:t>
            </a:r>
            <a:r>
              <a:rPr lang="en-US" dirty="0"/>
              <a:t>("iPhone"); </a:t>
            </a:r>
          </a:p>
          <a:p>
            <a:r>
              <a:rPr lang="en-US" dirty="0"/>
              <a:t>		for (String gadget : gadgets) { </a:t>
            </a:r>
            <a:endParaRPr lang="en-US" dirty="0" smtClean="0"/>
          </a:p>
          <a:p>
            <a:r>
              <a:rPr lang="en-US" dirty="0"/>
              <a:t>    		</a:t>
            </a:r>
            <a:r>
              <a:rPr lang="en-US" dirty="0" err="1"/>
              <a:t>System.out.println</a:t>
            </a:r>
            <a:r>
              <a:rPr lang="en-US" dirty="0"/>
              <a:t>("processing: " + </a:t>
            </a:r>
            <a:r>
              <a:rPr lang="en-US" dirty="0" smtClean="0"/>
              <a:t>gadget);</a:t>
            </a:r>
            <a:endParaRPr lang="en-US" dirty="0"/>
          </a:p>
          <a:p>
            <a:r>
              <a:rPr lang="en-US" dirty="0"/>
              <a:t>			if (</a:t>
            </a:r>
            <a:r>
              <a:rPr lang="en-US" dirty="0" err="1"/>
              <a:t>gadget.length</a:t>
            </a:r>
            <a:r>
              <a:rPr lang="en-US" dirty="0"/>
              <a:t>() &gt; 8) { </a:t>
            </a:r>
          </a:p>
          <a:p>
            <a:r>
              <a:rPr lang="en-US" dirty="0"/>
              <a:t>				</a:t>
            </a:r>
            <a:r>
              <a:rPr lang="en-US" dirty="0" err="1"/>
              <a:t>System.out.println</a:t>
            </a:r>
            <a:r>
              <a:rPr lang="en-US" dirty="0"/>
              <a:t>("Prior </a:t>
            </a:r>
            <a:r>
              <a:rPr lang="en-US" dirty="0" err="1"/>
              <a:t>ot</a:t>
            </a:r>
            <a:r>
              <a:rPr lang="en-US" dirty="0"/>
              <a:t> Java 8: " + gadget); </a:t>
            </a:r>
          </a:p>
          <a:p>
            <a:r>
              <a:rPr lang="en-US" dirty="0"/>
              <a:t>				break; </a:t>
            </a:r>
          </a:p>
          <a:p>
            <a:r>
              <a:rPr lang="en-US" dirty="0"/>
              <a:t>		} 	} </a:t>
            </a:r>
          </a:p>
          <a:p>
            <a:r>
              <a:rPr lang="en-US" dirty="0"/>
              <a:t>		// using lambda expression and stream methods </a:t>
            </a:r>
          </a:p>
          <a:p>
            <a:r>
              <a:rPr lang="en-US" dirty="0"/>
              <a:t>		String item = </a:t>
            </a:r>
            <a:r>
              <a:rPr lang="en-US" dirty="0" err="1" smtClean="0"/>
              <a:t>gadgets.stream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				.peek(s -&gt; </a:t>
            </a:r>
            <a:r>
              <a:rPr lang="en-US" dirty="0" err="1" smtClean="0"/>
              <a:t>System.out.println</a:t>
            </a:r>
            <a:r>
              <a:rPr lang="en-US" dirty="0" smtClean="0"/>
              <a:t>("processing: " + s)) </a:t>
            </a:r>
          </a:p>
          <a:p>
            <a:r>
              <a:rPr lang="en-US" dirty="0" smtClean="0"/>
              <a:t>				.filter(s -&gt; </a:t>
            </a:r>
            <a:r>
              <a:rPr lang="en-US" dirty="0" err="1" smtClean="0"/>
              <a:t>s.length</a:t>
            </a:r>
            <a:r>
              <a:rPr lang="en-US" dirty="0" smtClean="0"/>
              <a:t>() &gt; 8) .</a:t>
            </a:r>
            <a:r>
              <a:rPr lang="en-US" dirty="0" err="1" smtClean="0"/>
              <a:t>findAny</a:t>
            </a:r>
            <a:r>
              <a:rPr lang="en-US" dirty="0" smtClean="0"/>
              <a:t>().</a:t>
            </a:r>
            <a:r>
              <a:rPr lang="en-US" dirty="0" err="1" smtClean="0"/>
              <a:t>orElse</a:t>
            </a:r>
            <a:r>
              <a:rPr lang="en-US" dirty="0" smtClean="0"/>
              <a:t>(""); 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("In Java 8, first item: " + item); </a:t>
            </a:r>
          </a:p>
          <a:p>
            <a:r>
              <a:rPr lang="en-US" dirty="0"/>
              <a:t>		}	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228600"/>
            <a:ext cx="2438401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19290" y="1061174"/>
            <a:ext cx="36247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processing: </a:t>
            </a:r>
            <a:r>
              <a:rPr lang="en-US" dirty="0" err="1"/>
              <a:t>SmartPh</a:t>
            </a:r>
            <a:endParaRPr lang="en-US" dirty="0"/>
          </a:p>
          <a:p>
            <a:r>
              <a:rPr lang="en-US" dirty="0"/>
              <a:t>processing: </a:t>
            </a:r>
            <a:r>
              <a:rPr lang="en-US" dirty="0" err="1"/>
              <a:t>SmartWatch</a:t>
            </a:r>
            <a:endParaRPr lang="en-US" dirty="0"/>
          </a:p>
          <a:p>
            <a:r>
              <a:rPr lang="en-US" dirty="0"/>
              <a:t>Prior </a:t>
            </a:r>
            <a:r>
              <a:rPr lang="en-US" dirty="0" err="1"/>
              <a:t>ot</a:t>
            </a:r>
            <a:r>
              <a:rPr lang="en-US" dirty="0"/>
              <a:t> Java 8: </a:t>
            </a:r>
            <a:r>
              <a:rPr lang="en-US" dirty="0" err="1"/>
              <a:t>SmartWatch</a:t>
            </a:r>
            <a:endParaRPr lang="en-US" dirty="0"/>
          </a:p>
          <a:p>
            <a:r>
              <a:rPr lang="en-US" dirty="0"/>
              <a:t>processing: </a:t>
            </a:r>
            <a:r>
              <a:rPr lang="en-US" dirty="0" err="1"/>
              <a:t>SmartPh</a:t>
            </a:r>
            <a:endParaRPr lang="en-US" dirty="0"/>
          </a:p>
          <a:p>
            <a:r>
              <a:rPr lang="en-US" dirty="0"/>
              <a:t>processing: </a:t>
            </a:r>
            <a:r>
              <a:rPr lang="en-US" dirty="0" err="1"/>
              <a:t>SmartWatch</a:t>
            </a:r>
            <a:endParaRPr lang="en-US" dirty="0"/>
          </a:p>
          <a:p>
            <a:r>
              <a:rPr lang="en-US" dirty="0"/>
              <a:t>In Java 8, first item: </a:t>
            </a:r>
            <a:r>
              <a:rPr lang="en-US" dirty="0" err="1"/>
              <a:t>SmartWatch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9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&lt;R&gt; Stream&lt;R&gt; map(Function&lt;? super T, ? extends R&gt; mapper)</a:t>
            </a:r>
          </a:p>
          <a:p>
            <a:endParaRPr lang="en-US" dirty="0"/>
          </a:p>
          <a:p>
            <a:r>
              <a:rPr lang="en-US" dirty="0"/>
              <a:t>where, R is the element type of the new stream.</a:t>
            </a:r>
          </a:p>
          <a:p>
            <a:r>
              <a:rPr lang="en-US" dirty="0"/>
              <a:t>Stream is an interface and T is the type </a:t>
            </a:r>
            <a:r>
              <a:rPr lang="en-US" dirty="0" smtClean="0"/>
              <a:t> of </a:t>
            </a:r>
            <a:r>
              <a:rPr lang="en-US" dirty="0"/>
              <a:t>stream elements. mapper is a stateless </a:t>
            </a:r>
            <a:r>
              <a:rPr lang="en-US" dirty="0" smtClean="0"/>
              <a:t>function which </a:t>
            </a:r>
            <a:r>
              <a:rPr lang="en-US" dirty="0"/>
              <a:t>is applied to each element and the </a:t>
            </a:r>
            <a:r>
              <a:rPr lang="en-US" dirty="0" smtClean="0"/>
              <a:t>function returns </a:t>
            </a:r>
            <a:r>
              <a:rPr lang="en-US" dirty="0"/>
              <a:t>the new stream.</a:t>
            </a:r>
          </a:p>
        </p:txBody>
      </p:sp>
    </p:spTree>
    <p:extLst>
      <p:ext uri="{BB962C8B-B14F-4D97-AF65-F5344CB8AC3E}">
        <p14:creationId xmlns:p14="http://schemas.microsoft.com/office/powerpoint/2010/main" val="163232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28600"/>
            <a:ext cx="6347713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66800"/>
            <a:ext cx="6347714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java.util.stream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java.util.function</a:t>
            </a:r>
            <a:r>
              <a:rPr lang="en-US" dirty="0"/>
              <a:t>.*;</a:t>
            </a:r>
          </a:p>
          <a:p>
            <a:r>
              <a:rPr lang="en-US" dirty="0" smtClean="0"/>
              <a:t>public </a:t>
            </a:r>
            <a:r>
              <a:rPr lang="en-US" dirty="0"/>
              <a:t>class SimpleStream2 {</a:t>
            </a:r>
          </a:p>
          <a:p>
            <a:r>
              <a:rPr lang="en-US" dirty="0" smtClean="0"/>
              <a:t>   </a:t>
            </a: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r>
              <a:rPr lang="en-US" dirty="0"/>
              <a:t>   List&lt;String&gt; list = </a:t>
            </a:r>
            <a:r>
              <a:rPr lang="en-US" dirty="0" err="1"/>
              <a:t>Arrays.asList</a:t>
            </a:r>
            <a:r>
              <a:rPr lang="en-US" dirty="0"/>
              <a:t>("Java", "is", "not", "great");</a:t>
            </a:r>
          </a:p>
          <a:p>
            <a:r>
              <a:rPr lang="en-US" dirty="0"/>
              <a:t>Optional&lt;String&gt; result = </a:t>
            </a:r>
            <a:r>
              <a:rPr lang="en-US" dirty="0" err="1"/>
              <a:t>list.stream</a:t>
            </a:r>
            <a:r>
              <a:rPr lang="en-US" dirty="0"/>
              <a:t>()</a:t>
            </a:r>
          </a:p>
          <a:p>
            <a:r>
              <a:rPr lang="en-US" dirty="0"/>
              <a:t>    .filter(item -&gt; </a:t>
            </a:r>
            <a:r>
              <a:rPr lang="en-US" dirty="0" err="1"/>
              <a:t>item.contains</a:t>
            </a:r>
            <a:r>
              <a:rPr lang="en-US" dirty="0" smtClean="0"/>
              <a:t>("B"))</a:t>
            </a:r>
            <a:endParaRPr lang="en-US" dirty="0"/>
          </a:p>
          <a:p>
            <a:r>
              <a:rPr lang="en-US" dirty="0"/>
              <a:t>    .</a:t>
            </a:r>
            <a:r>
              <a:rPr lang="en-US" dirty="0" err="1"/>
              <a:t>findAny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result.get</a:t>
            </a:r>
            <a:r>
              <a:rPr lang="en-US" dirty="0"/>
              <a:t>());</a:t>
            </a:r>
          </a:p>
          <a:p>
            <a:r>
              <a:rPr lang="en-US" dirty="0" smtClean="0"/>
              <a:t>   </a:t>
            </a:r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762000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22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</a:t>
            </a:r>
            <a:r>
              <a:rPr lang="en-US" dirty="0" smtClean="0"/>
              <a:t>stream: sorted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086601" cy="388077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‘sorted’ method is used to sort the stream.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following code segment shows how to print 10 random numbers in a sorted order.</a:t>
            </a:r>
          </a:p>
          <a:p>
            <a:r>
              <a:rPr lang="en-US" dirty="0" smtClean="0"/>
              <a:t>Random </a:t>
            </a:r>
            <a:r>
              <a:rPr lang="en-US" dirty="0" err="1"/>
              <a:t>random</a:t>
            </a:r>
            <a:r>
              <a:rPr lang="en-US" dirty="0"/>
              <a:t> = new Random();</a:t>
            </a:r>
          </a:p>
          <a:p>
            <a:r>
              <a:rPr lang="en-US" dirty="0" err="1"/>
              <a:t>random.ints</a:t>
            </a:r>
            <a:r>
              <a:rPr lang="en-US" dirty="0"/>
              <a:t>().limit(10).sorted().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0" y="360739"/>
            <a:ext cx="148790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/>
              <a:t>-1922873713</a:t>
            </a:r>
          </a:p>
          <a:p>
            <a:r>
              <a:rPr lang="en-US" dirty="0"/>
              <a:t>-1892535394</a:t>
            </a:r>
          </a:p>
          <a:p>
            <a:r>
              <a:rPr lang="en-US" dirty="0"/>
              <a:t>-1172650088</a:t>
            </a:r>
          </a:p>
          <a:p>
            <a:r>
              <a:rPr lang="en-US" dirty="0"/>
              <a:t>-727708230</a:t>
            </a:r>
          </a:p>
          <a:p>
            <a:r>
              <a:rPr lang="en-US" dirty="0"/>
              <a:t>48706877</a:t>
            </a:r>
          </a:p>
          <a:p>
            <a:r>
              <a:rPr lang="en-US" dirty="0"/>
              <a:t>615185742</a:t>
            </a:r>
          </a:p>
          <a:p>
            <a:r>
              <a:rPr lang="en-US" dirty="0"/>
              <a:t>618055208</a:t>
            </a:r>
          </a:p>
          <a:p>
            <a:r>
              <a:rPr lang="en-US" dirty="0"/>
              <a:t>831377175</a:t>
            </a:r>
          </a:p>
          <a:p>
            <a:r>
              <a:rPr lang="en-US" dirty="0"/>
              <a:t>1496820030</a:t>
            </a:r>
          </a:p>
          <a:p>
            <a:r>
              <a:rPr lang="en-US" dirty="0"/>
              <a:t>2049332118</a:t>
            </a:r>
          </a:p>
        </p:txBody>
      </p:sp>
    </p:spTree>
    <p:extLst>
      <p:ext uri="{BB962C8B-B14F-4D97-AF65-F5344CB8AC3E}">
        <p14:creationId xmlns:p14="http://schemas.microsoft.com/office/powerpoint/2010/main" val="294264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/>
              <a:t>Grouping and partition data using the Collectors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514600"/>
            <a:ext cx="6347714" cy="3526763"/>
          </a:xfrm>
        </p:spPr>
        <p:txBody>
          <a:bodyPr>
            <a:normAutofit/>
          </a:bodyPr>
          <a:lstStyle/>
          <a:p>
            <a:r>
              <a:rPr lang="en-US" dirty="0" smtClean="0"/>
              <a:t>Collectors </a:t>
            </a:r>
            <a:r>
              <a:rPr lang="en-US" dirty="0"/>
              <a:t>are used to combine the result of processing on the elements of a stream.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Collectors </a:t>
            </a:r>
            <a:r>
              <a:rPr lang="en-US" dirty="0"/>
              <a:t>can be used to return a list or a string</a:t>
            </a:r>
            <a:r>
              <a:rPr lang="en-US" dirty="0" smtClean="0"/>
              <a:t>.</a:t>
            </a:r>
          </a:p>
          <a:p>
            <a:r>
              <a:rPr lang="en-US" dirty="0" err="1"/>
              <a:t>Stream.collect</a:t>
            </a:r>
            <a:r>
              <a:rPr lang="en-US" dirty="0"/>
              <a:t>() using </a:t>
            </a:r>
            <a:r>
              <a:rPr lang="en-US" dirty="0" smtClean="0"/>
              <a:t>Collector </a:t>
            </a:r>
            <a:r>
              <a:rPr lang="en-US" dirty="0"/>
              <a:t>is useful to perform many operations like summation, grouping, joining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6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Saving results to a collection using the collect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collect() method </a:t>
            </a:r>
            <a:r>
              <a:rPr lang="en-US" dirty="0" smtClean="0"/>
              <a:t>is used to </a:t>
            </a:r>
            <a:r>
              <a:rPr lang="en-US" dirty="0"/>
              <a:t>collect the result in a list, set, map or any other collection.</a:t>
            </a:r>
          </a:p>
        </p:txBody>
      </p:sp>
    </p:spTree>
    <p:extLst>
      <p:ext uri="{BB962C8B-B14F-4D97-AF65-F5344CB8AC3E}">
        <p14:creationId xmlns:p14="http://schemas.microsoft.com/office/powerpoint/2010/main" val="126924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4965"/>
            <a:ext cx="6347713" cy="685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075730"/>
            <a:ext cx="7772401" cy="55536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java.util.Arrays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java.util.stream.Collectors</a:t>
            </a:r>
            <a:r>
              <a:rPr lang="en-US" dirty="0"/>
              <a:t>;</a:t>
            </a:r>
          </a:p>
          <a:p>
            <a:r>
              <a:rPr lang="en-US" dirty="0"/>
              <a:t>public class Hello {</a:t>
            </a:r>
          </a:p>
          <a:p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List&lt;String&gt; numbers = </a:t>
            </a:r>
            <a:r>
              <a:rPr lang="en-US" dirty="0" err="1"/>
              <a:t>Arrays.asList</a:t>
            </a:r>
            <a:r>
              <a:rPr lang="en-US" dirty="0"/>
              <a:t>("1", "2", "3", "4", "5", "6");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("original list: " + numbers);</a:t>
            </a:r>
          </a:p>
          <a:p>
            <a:r>
              <a:rPr lang="en-US" dirty="0"/>
              <a:t>    List&lt;Integer&gt; even = </a:t>
            </a:r>
            <a:r>
              <a:rPr lang="en-US" dirty="0" err="1"/>
              <a:t>numbers.stream</a:t>
            </a:r>
            <a:r>
              <a:rPr lang="en-US" dirty="0"/>
              <a:t>()</a:t>
            </a:r>
          </a:p>
          <a:p>
            <a:r>
              <a:rPr lang="en-US" dirty="0"/>
              <a:t>                                .map(s -&gt; </a:t>
            </a:r>
            <a:r>
              <a:rPr lang="en-US" dirty="0" err="1"/>
              <a:t>Integer.valueOf</a:t>
            </a:r>
            <a:r>
              <a:rPr lang="en-US" dirty="0"/>
              <a:t>(s))</a:t>
            </a:r>
          </a:p>
          <a:p>
            <a:r>
              <a:rPr lang="en-US" dirty="0"/>
              <a:t>                                .filter(number -&gt; number % 2 == 0)</a:t>
            </a:r>
          </a:p>
          <a:p>
            <a:r>
              <a:rPr lang="en-US" dirty="0"/>
              <a:t>                                .collect(</a:t>
            </a:r>
            <a:r>
              <a:rPr lang="en-US" dirty="0" err="1"/>
              <a:t>Collectors.toList</a:t>
            </a:r>
            <a:r>
              <a:rPr lang="en-US" dirty="0"/>
              <a:t>());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("processed list, only even numbers: " + even);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52400"/>
            <a:ext cx="4690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/>
              <a:t>original list: [1, 2, 3, 4, 5, 6]</a:t>
            </a:r>
          </a:p>
          <a:p>
            <a:r>
              <a:rPr lang="en-US" dirty="0"/>
              <a:t>processed list, only even numbers: [2, 4, 6]</a:t>
            </a:r>
          </a:p>
        </p:txBody>
      </p:sp>
    </p:spTree>
    <p:extLst>
      <p:ext uri="{BB962C8B-B14F-4D97-AF65-F5344CB8AC3E}">
        <p14:creationId xmlns:p14="http://schemas.microsoft.com/office/powerpoint/2010/main" val="377090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4965"/>
            <a:ext cx="6347713" cy="685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075730"/>
            <a:ext cx="7772401" cy="55536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java.util.Arrays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java.util.stream.Collectors</a:t>
            </a:r>
            <a:r>
              <a:rPr lang="en-US" dirty="0"/>
              <a:t>;</a:t>
            </a:r>
          </a:p>
          <a:p>
            <a:r>
              <a:rPr lang="en-US" dirty="0"/>
              <a:t>public class Main {</a:t>
            </a:r>
          </a:p>
          <a:p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List&lt;String&gt; numbers = </a:t>
            </a:r>
            <a:r>
              <a:rPr lang="en-US" dirty="0" err="1"/>
              <a:t>Arrays.asList</a:t>
            </a:r>
            <a:r>
              <a:rPr lang="en-US" dirty="0"/>
              <a:t>("1", "2", "3", "4", "5", "6");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("original list: " + numbers);</a:t>
            </a:r>
          </a:p>
          <a:p>
            <a:r>
              <a:rPr lang="en-US" dirty="0"/>
              <a:t>    List&lt;Integer&gt; even = </a:t>
            </a:r>
            <a:r>
              <a:rPr lang="en-US" dirty="0" err="1"/>
              <a:t>numbers.stream</a:t>
            </a:r>
            <a:r>
              <a:rPr lang="en-US" dirty="0"/>
              <a:t>().map(s -&gt; </a:t>
            </a:r>
            <a:r>
              <a:rPr lang="en-US" dirty="0" err="1"/>
              <a:t>Integer.valueOf</a:t>
            </a:r>
            <a:r>
              <a:rPr lang="en-US" dirty="0"/>
              <a:t>(s))</a:t>
            </a:r>
          </a:p>
          <a:p>
            <a:r>
              <a:rPr lang="en-US" dirty="0"/>
              <a:t>           .filter(number -&gt; number % 2 == 0).collect(</a:t>
            </a:r>
            <a:r>
              <a:rPr lang="en-US" dirty="0" err="1"/>
              <a:t>Collectors.toList</a:t>
            </a:r>
            <a:r>
              <a:rPr lang="en-US" dirty="0"/>
              <a:t>());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("processed list, only even numbers: " + even);</a:t>
            </a:r>
          </a:p>
          <a:p>
            <a:r>
              <a:rPr lang="en-US" dirty="0"/>
              <a:t>String even2 = </a:t>
            </a:r>
            <a:r>
              <a:rPr lang="en-US" dirty="0" err="1"/>
              <a:t>numbers.stream</a:t>
            </a:r>
            <a:r>
              <a:rPr lang="en-US" dirty="0"/>
              <a:t>().map(s -&gt; </a:t>
            </a:r>
            <a:r>
              <a:rPr lang="en-US" dirty="0" err="1"/>
              <a:t>Integer.valueOf</a:t>
            </a:r>
            <a:r>
              <a:rPr lang="en-US" dirty="0"/>
              <a:t>(s))</a:t>
            </a:r>
          </a:p>
          <a:p>
            <a:r>
              <a:rPr lang="en-US" dirty="0"/>
              <a:t>           .filter(number -&gt; number % 2 == 0).map(s-&gt;</a:t>
            </a:r>
            <a:r>
              <a:rPr lang="en-US" dirty="0" err="1"/>
              <a:t>s.toString</a:t>
            </a:r>
            <a:r>
              <a:rPr lang="en-US" dirty="0"/>
              <a:t>()).collect(</a:t>
            </a:r>
            <a:r>
              <a:rPr lang="en-US" dirty="0" err="1"/>
              <a:t>Collectors.joining</a:t>
            </a:r>
            <a:r>
              <a:rPr lang="en-US" dirty="0"/>
              <a:t>(", "));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("processed list, only even numbers: " + even2);</a:t>
            </a:r>
          </a:p>
          <a:p>
            <a:endParaRPr lang="en-US" dirty="0"/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152400"/>
            <a:ext cx="46907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list: [1, 2, 3, 4, 5, 6]</a:t>
            </a:r>
          </a:p>
          <a:p>
            <a:r>
              <a:rPr lang="en-US" dirty="0"/>
              <a:t>processed list, only even numbers: [2, 4, 6]</a:t>
            </a:r>
          </a:p>
          <a:p>
            <a:r>
              <a:rPr lang="en-US" dirty="0"/>
              <a:t>processed list, only even numbers: 2, 4,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1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SimpleCollector.java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295400"/>
            <a:ext cx="7620001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java.util.Arrays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java.util.stream.Collectors</a:t>
            </a:r>
            <a:r>
              <a:rPr lang="en-US" dirty="0"/>
              <a:t>;</a:t>
            </a:r>
          </a:p>
          <a:p>
            <a:r>
              <a:rPr lang="en-US" dirty="0"/>
              <a:t>public class </a:t>
            </a:r>
            <a:r>
              <a:rPr lang="en-US" dirty="0" err="1"/>
              <a:t>SimpleCollector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List&lt;String&gt;strings = </a:t>
            </a:r>
            <a:r>
              <a:rPr lang="en-US" dirty="0" err="1"/>
              <a:t>Arrays.asList</a:t>
            </a:r>
            <a:r>
              <a:rPr lang="en-US" dirty="0"/>
              <a:t>("</a:t>
            </a:r>
            <a:r>
              <a:rPr lang="en-US" dirty="0" err="1"/>
              <a:t>abc</a:t>
            </a:r>
            <a:r>
              <a:rPr lang="en-US" dirty="0"/>
              <a:t>", "", "</a:t>
            </a:r>
            <a:r>
              <a:rPr lang="en-US" dirty="0" err="1"/>
              <a:t>bc</a:t>
            </a:r>
            <a:r>
              <a:rPr lang="en-US" dirty="0"/>
              <a:t>", "</a:t>
            </a:r>
            <a:r>
              <a:rPr lang="en-US" dirty="0" err="1"/>
              <a:t>efg</a:t>
            </a:r>
            <a:r>
              <a:rPr lang="en-US" dirty="0"/>
              <a:t>", "</a:t>
            </a:r>
            <a:r>
              <a:rPr lang="en-US" dirty="0" err="1"/>
              <a:t>abcd</a:t>
            </a:r>
            <a:r>
              <a:rPr lang="en-US" dirty="0"/>
              <a:t>","", "</a:t>
            </a:r>
            <a:r>
              <a:rPr lang="en-US" dirty="0" err="1"/>
              <a:t>jkl</a:t>
            </a:r>
            <a:r>
              <a:rPr lang="en-US" dirty="0"/>
              <a:t>");</a:t>
            </a:r>
          </a:p>
          <a:p>
            <a:r>
              <a:rPr lang="en-US" dirty="0" smtClean="0"/>
              <a:t>        List&lt;String</a:t>
            </a:r>
            <a:r>
              <a:rPr lang="en-US" dirty="0"/>
              <a:t>&gt; filtered = </a:t>
            </a:r>
            <a:r>
              <a:rPr lang="en-US" dirty="0" err="1"/>
              <a:t>strings.stream</a:t>
            </a:r>
            <a:r>
              <a:rPr lang="en-US" dirty="0"/>
              <a:t>().filter(string -&gt; !</a:t>
            </a:r>
            <a:r>
              <a:rPr lang="en-US" dirty="0" err="1"/>
              <a:t>string.isEmpty</a:t>
            </a:r>
            <a:r>
              <a:rPr lang="en-US" dirty="0"/>
              <a:t>()).collect(</a:t>
            </a:r>
            <a:r>
              <a:rPr lang="en-US" dirty="0" err="1"/>
              <a:t>Collectors.toList</a:t>
            </a:r>
            <a:r>
              <a:rPr lang="en-US" dirty="0"/>
              <a:t>());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/>
              <a:t>("Filtered List: " + filtered);</a:t>
            </a:r>
          </a:p>
          <a:p>
            <a:r>
              <a:rPr lang="en-US" dirty="0" smtClean="0"/>
              <a:t>        String </a:t>
            </a:r>
            <a:r>
              <a:rPr lang="en-US" dirty="0" err="1"/>
              <a:t>mergedString</a:t>
            </a:r>
            <a:r>
              <a:rPr lang="en-US" dirty="0"/>
              <a:t> = </a:t>
            </a:r>
            <a:r>
              <a:rPr lang="en-US" dirty="0" err="1"/>
              <a:t>strings.stream</a:t>
            </a:r>
            <a:r>
              <a:rPr lang="en-US" dirty="0"/>
              <a:t>().filter(string -&gt; !</a:t>
            </a:r>
            <a:r>
              <a:rPr lang="en-US" dirty="0" err="1"/>
              <a:t>string.isEmpty</a:t>
            </a:r>
            <a:r>
              <a:rPr lang="en-US" dirty="0"/>
              <a:t>()).collect(</a:t>
            </a:r>
            <a:r>
              <a:rPr lang="en-US" dirty="0" err="1"/>
              <a:t>Collectors.joining</a:t>
            </a:r>
            <a:r>
              <a:rPr lang="en-US" dirty="0"/>
              <a:t>(", "));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/>
              <a:t>("Merged String: " + </a:t>
            </a:r>
            <a:r>
              <a:rPr lang="en-US" dirty="0" err="1"/>
              <a:t>mergedString</a:t>
            </a:r>
            <a:r>
              <a:rPr lang="en-US" dirty="0"/>
              <a:t>);</a:t>
            </a:r>
          </a:p>
          <a:p>
            <a:r>
              <a:rPr lang="en-US" dirty="0" smtClean="0"/>
              <a:t>    </a:t>
            </a:r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2051" y="1326662"/>
            <a:ext cx="4071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/>
              <a:t>Filtered List: [</a:t>
            </a:r>
            <a:r>
              <a:rPr lang="en-US" dirty="0" err="1"/>
              <a:t>abc</a:t>
            </a:r>
            <a:r>
              <a:rPr lang="en-US" dirty="0"/>
              <a:t>, </a:t>
            </a:r>
            <a:r>
              <a:rPr lang="en-US" dirty="0" err="1"/>
              <a:t>bc</a:t>
            </a:r>
            <a:r>
              <a:rPr lang="en-US" dirty="0"/>
              <a:t>, </a:t>
            </a:r>
            <a:r>
              <a:rPr lang="en-US" dirty="0" err="1"/>
              <a:t>efg</a:t>
            </a:r>
            <a:r>
              <a:rPr lang="en-US" dirty="0"/>
              <a:t>, </a:t>
            </a:r>
            <a:r>
              <a:rPr lang="en-US" dirty="0" err="1"/>
              <a:t>abcd</a:t>
            </a:r>
            <a:r>
              <a:rPr lang="en-US" dirty="0"/>
              <a:t>, </a:t>
            </a:r>
            <a:r>
              <a:rPr lang="en-US" dirty="0" err="1"/>
              <a:t>jkl</a:t>
            </a:r>
            <a:r>
              <a:rPr lang="en-US" dirty="0"/>
              <a:t>]</a:t>
            </a:r>
          </a:p>
          <a:p>
            <a:r>
              <a:rPr lang="en-US" dirty="0"/>
              <a:t>Merged String: </a:t>
            </a:r>
            <a:r>
              <a:rPr lang="en-US" dirty="0" err="1"/>
              <a:t>abc</a:t>
            </a:r>
            <a:r>
              <a:rPr lang="en-US" dirty="0"/>
              <a:t>, </a:t>
            </a:r>
            <a:r>
              <a:rPr lang="en-US" dirty="0" err="1"/>
              <a:t>bc</a:t>
            </a:r>
            <a:r>
              <a:rPr lang="en-US" dirty="0"/>
              <a:t>, </a:t>
            </a:r>
            <a:r>
              <a:rPr lang="en-US" dirty="0" err="1"/>
              <a:t>efg</a:t>
            </a:r>
            <a:r>
              <a:rPr lang="en-US" dirty="0"/>
              <a:t>, </a:t>
            </a:r>
            <a:r>
              <a:rPr lang="en-US" dirty="0" err="1"/>
              <a:t>abcd</a:t>
            </a:r>
            <a:r>
              <a:rPr lang="en-US" dirty="0"/>
              <a:t>, </a:t>
            </a:r>
            <a:r>
              <a:rPr lang="en-US" dirty="0" err="1" smtClean="0"/>
              <a:t>jkl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1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35837"/>
            <a:ext cx="8534400" cy="4822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// Java code for Stream map(Function mapper) </a:t>
            </a:r>
            <a:r>
              <a:rPr lang="en-US" dirty="0" smtClean="0"/>
              <a:t>to </a:t>
            </a:r>
            <a:r>
              <a:rPr lang="en-US" dirty="0"/>
              <a:t>get a stream by applying the </a:t>
            </a:r>
            <a:r>
              <a:rPr lang="en-US" dirty="0" smtClean="0"/>
              <a:t>given </a:t>
            </a:r>
            <a:r>
              <a:rPr lang="en-US" dirty="0"/>
              <a:t>function to this stream. </a:t>
            </a:r>
          </a:p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 </a:t>
            </a:r>
          </a:p>
          <a:p>
            <a:r>
              <a:rPr lang="en-US" dirty="0"/>
              <a:t> </a:t>
            </a:r>
            <a:r>
              <a:rPr lang="en-US" dirty="0" smtClean="0"/>
              <a:t>class </a:t>
            </a:r>
            <a:r>
              <a:rPr lang="en-US" dirty="0" err="1"/>
              <a:t>StreamMap</a:t>
            </a:r>
            <a:r>
              <a:rPr lang="en-US" dirty="0"/>
              <a:t> { </a:t>
            </a:r>
          </a:p>
          <a:p>
            <a:r>
              <a:rPr lang="en-US" dirty="0" smtClean="0"/>
              <a:t>    </a:t>
            </a: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     </a:t>
            </a:r>
            <a:r>
              <a:rPr lang="en-US" dirty="0"/>
              <a:t>{ 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("The stream after applying </a:t>
            </a:r>
            <a:r>
              <a:rPr lang="en-US" dirty="0" smtClean="0"/>
              <a:t>the </a:t>
            </a:r>
            <a:r>
              <a:rPr lang="en-US" dirty="0"/>
              <a:t>function is : "); 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/>
              <a:t>// Creating a list of Integers </a:t>
            </a:r>
          </a:p>
          <a:p>
            <a:r>
              <a:rPr lang="en-US" dirty="0"/>
              <a:t>        List&lt;Integer&gt; list = </a:t>
            </a:r>
            <a:r>
              <a:rPr lang="en-US" dirty="0" err="1"/>
              <a:t>Arrays.asList</a:t>
            </a:r>
            <a:r>
              <a:rPr lang="en-US" dirty="0"/>
              <a:t>(3, 6, 9, 12, 15); 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/>
              <a:t>// Using Stream map(Function mapper) and </a:t>
            </a:r>
            <a:r>
              <a:rPr lang="en-US" dirty="0" smtClean="0"/>
              <a:t>displaying </a:t>
            </a:r>
            <a:r>
              <a:rPr lang="en-US" dirty="0"/>
              <a:t>the corresponding new stream </a:t>
            </a:r>
          </a:p>
          <a:p>
            <a:r>
              <a:rPr lang="en-US" dirty="0"/>
              <a:t>        </a:t>
            </a:r>
            <a:r>
              <a:rPr lang="en-US" dirty="0" err="1"/>
              <a:t>list.stream</a:t>
            </a:r>
            <a:r>
              <a:rPr lang="en-US" dirty="0"/>
              <a:t>().map(number -&gt; number * 3).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); 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2827" y="76200"/>
            <a:ext cx="38087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Output:</a:t>
            </a:r>
          </a:p>
          <a:p>
            <a:r>
              <a:rPr lang="en-US" sz="1400" dirty="0"/>
              <a:t>The stream after applying the function is : </a:t>
            </a:r>
          </a:p>
          <a:p>
            <a:r>
              <a:rPr lang="en-US" sz="1400" dirty="0"/>
              <a:t>9</a:t>
            </a:r>
          </a:p>
          <a:p>
            <a:r>
              <a:rPr lang="en-US" sz="1400" dirty="0"/>
              <a:t>18</a:t>
            </a:r>
          </a:p>
          <a:p>
            <a:r>
              <a:rPr lang="en-US" sz="1400" dirty="0"/>
              <a:t>27</a:t>
            </a:r>
          </a:p>
          <a:p>
            <a:r>
              <a:rPr lang="en-US" sz="1400" dirty="0"/>
              <a:t>36</a:t>
            </a:r>
          </a:p>
          <a:p>
            <a:r>
              <a:rPr lang="en-US" sz="1400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55338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47800"/>
            <a:ext cx="7848602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 </a:t>
            </a:r>
          </a:p>
          <a:p>
            <a:r>
              <a:rPr lang="en-US" dirty="0"/>
              <a:t>import </a:t>
            </a:r>
            <a:r>
              <a:rPr lang="en-US" dirty="0" err="1"/>
              <a:t>java.util.stream.Collectors</a:t>
            </a:r>
            <a:r>
              <a:rPr lang="en-US" dirty="0"/>
              <a:t>; </a:t>
            </a:r>
          </a:p>
          <a:p>
            <a:r>
              <a:rPr lang="en-US" dirty="0"/>
              <a:t>class </a:t>
            </a:r>
            <a:r>
              <a:rPr lang="en-US" dirty="0" err="1"/>
              <a:t>StreamMap</a:t>
            </a:r>
            <a:r>
              <a:rPr lang="en-US" dirty="0"/>
              <a:t> { 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     </a:t>
            </a:r>
            <a:r>
              <a:rPr lang="en-US" dirty="0"/>
              <a:t>{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("The stream after applying </a:t>
            </a:r>
            <a:r>
              <a:rPr lang="en-US" dirty="0" smtClean="0"/>
              <a:t>the </a:t>
            </a:r>
            <a:r>
              <a:rPr lang="en-US" dirty="0"/>
              <a:t>function is : "); </a:t>
            </a:r>
          </a:p>
          <a:p>
            <a:r>
              <a:rPr lang="en-US" dirty="0"/>
              <a:t>        // Creating a list of Integers </a:t>
            </a:r>
          </a:p>
          <a:p>
            <a:r>
              <a:rPr lang="en-US" dirty="0"/>
              <a:t>        List&lt;String&gt; list = </a:t>
            </a:r>
            <a:r>
              <a:rPr lang="en-US" dirty="0" err="1"/>
              <a:t>Arrays.asList</a:t>
            </a:r>
            <a:r>
              <a:rPr lang="en-US" dirty="0"/>
              <a:t>("java", "world", "j", "a", "v", "a"); </a:t>
            </a:r>
          </a:p>
          <a:p>
            <a:r>
              <a:rPr lang="en-US" dirty="0"/>
              <a:t>        // Using Stream map(Function mapper) to convert the Strings in stream to </a:t>
            </a:r>
            <a:r>
              <a:rPr lang="en-US" dirty="0" err="1"/>
              <a:t>UpperCase</a:t>
            </a:r>
            <a:r>
              <a:rPr lang="en-US" dirty="0"/>
              <a:t> form </a:t>
            </a:r>
          </a:p>
          <a:p>
            <a:r>
              <a:rPr lang="en-US" dirty="0"/>
              <a:t>        List&lt;String&gt; answer = </a:t>
            </a:r>
            <a:r>
              <a:rPr lang="en-US" dirty="0" err="1"/>
              <a:t>list.stream</a:t>
            </a:r>
            <a:r>
              <a:rPr lang="en-US" dirty="0"/>
              <a:t>().map(String::</a:t>
            </a:r>
            <a:r>
              <a:rPr lang="en-US" dirty="0" err="1"/>
              <a:t>toUpperCase</a:t>
            </a:r>
            <a:r>
              <a:rPr lang="en-US" dirty="0"/>
              <a:t>). </a:t>
            </a:r>
          </a:p>
          <a:p>
            <a:r>
              <a:rPr lang="en-US" dirty="0"/>
              <a:t>        collect(</a:t>
            </a:r>
            <a:r>
              <a:rPr lang="en-US" dirty="0" err="1"/>
              <a:t>Collectors.toList</a:t>
            </a:r>
            <a:r>
              <a:rPr lang="en-US" dirty="0"/>
              <a:t>()); </a:t>
            </a:r>
          </a:p>
          <a:p>
            <a:r>
              <a:rPr lang="en-US" dirty="0"/>
              <a:t>        // displaying the new stream of </a:t>
            </a:r>
            <a:r>
              <a:rPr lang="en-US" dirty="0" err="1"/>
              <a:t>UpperCase</a:t>
            </a:r>
            <a:r>
              <a:rPr lang="en-US" dirty="0"/>
              <a:t> Strings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(answer); 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346670"/>
            <a:ext cx="4599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/>
              <a:t>The stream after applying the function is :</a:t>
            </a:r>
          </a:p>
          <a:p>
            <a:r>
              <a:rPr lang="en-US" dirty="0"/>
              <a:t>[JAVA, WORLD, J, A, V, A]</a:t>
            </a:r>
          </a:p>
        </p:txBody>
      </p:sp>
    </p:spTree>
    <p:extLst>
      <p:ext uri="{BB962C8B-B14F-4D97-AF65-F5344CB8AC3E}">
        <p14:creationId xmlns:p14="http://schemas.microsoft.com/office/powerpoint/2010/main" val="35148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</a:t>
            </a:r>
            <a:r>
              <a:rPr lang="en-US" dirty="0"/>
              <a:t>of stream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Intermediate </a:t>
            </a:r>
            <a:r>
              <a:rPr lang="en-US" b="1" dirty="0" smtClean="0"/>
              <a:t>Operations:</a:t>
            </a:r>
            <a:endParaRPr lang="en-US" dirty="0" smtClean="0"/>
          </a:p>
          <a:p>
            <a:pPr lvl="1"/>
            <a:r>
              <a:rPr lang="en-US" dirty="0" err="1" smtClean="0"/>
              <a:t>Stream.filter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Stream.map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Stream.distinct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Stream.peek</a:t>
            </a:r>
            <a:r>
              <a:rPr lang="en-US" dirty="0" smtClean="0"/>
              <a:t>()</a:t>
            </a:r>
          </a:p>
          <a:p>
            <a:r>
              <a:rPr lang="en-US" b="1" dirty="0"/>
              <a:t>Terminal </a:t>
            </a:r>
            <a:r>
              <a:rPr lang="en-US" b="1" dirty="0" smtClean="0"/>
              <a:t>Operations:</a:t>
            </a:r>
          </a:p>
          <a:p>
            <a:pPr lvl="1"/>
            <a:r>
              <a:rPr lang="en-US" dirty="0" err="1"/>
              <a:t>Stream.collect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Stream.min</a:t>
            </a:r>
            <a:r>
              <a:rPr lang="en-US" dirty="0"/>
              <a:t>() / </a:t>
            </a:r>
            <a:r>
              <a:rPr lang="en-US" dirty="0" err="1"/>
              <a:t>Stream.max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Stream.findAny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Stream.findFirst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Stream.count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3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162801" cy="3880773"/>
          </a:xfrm>
        </p:spPr>
        <p:txBody>
          <a:bodyPr/>
          <a:lstStyle/>
          <a:p>
            <a:r>
              <a:rPr lang="en-US" dirty="0"/>
              <a:t>The ‘map’ method is used to map each element to its corresponding result.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following code segment prints unique squares of numbers using map.</a:t>
            </a:r>
          </a:p>
          <a:p>
            <a:endParaRPr lang="en-US" dirty="0"/>
          </a:p>
          <a:p>
            <a:r>
              <a:rPr lang="en-US" dirty="0"/>
              <a:t>List&lt;Integer&gt; numbers = </a:t>
            </a:r>
            <a:r>
              <a:rPr lang="en-US" dirty="0" err="1"/>
              <a:t>Arrays.asList</a:t>
            </a:r>
            <a:r>
              <a:rPr lang="en-US" dirty="0"/>
              <a:t>(3, 2, 2, 3, 7, 3, 5);</a:t>
            </a:r>
          </a:p>
          <a:p>
            <a:r>
              <a:rPr lang="en-US" dirty="0" smtClean="0"/>
              <a:t>//</a:t>
            </a:r>
            <a:r>
              <a:rPr lang="en-US" dirty="0"/>
              <a:t>get list of unique squares</a:t>
            </a:r>
          </a:p>
          <a:p>
            <a:r>
              <a:rPr lang="en-US" dirty="0"/>
              <a:t>List&lt;Integer&gt; </a:t>
            </a:r>
            <a:r>
              <a:rPr lang="en-US" dirty="0" err="1"/>
              <a:t>squaresList</a:t>
            </a:r>
            <a:r>
              <a:rPr lang="en-US" dirty="0"/>
              <a:t> = </a:t>
            </a:r>
            <a:r>
              <a:rPr lang="en-US" dirty="0" err="1"/>
              <a:t>numbers.stream</a:t>
            </a:r>
            <a:r>
              <a:rPr lang="en-US" dirty="0"/>
              <a:t>().map( </a:t>
            </a:r>
            <a:r>
              <a:rPr lang="en-US" dirty="0" err="1"/>
              <a:t>i</a:t>
            </a:r>
            <a:r>
              <a:rPr lang="en-US" dirty="0"/>
              <a:t> -&gt; 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 smtClean="0"/>
              <a:t>). collect(</a:t>
            </a:r>
            <a:r>
              <a:rPr lang="en-US" dirty="0" err="1" smtClean="0"/>
              <a:t>Collectors.toList</a:t>
            </a:r>
            <a:r>
              <a:rPr lang="en-US" dirty="0" smtClean="0"/>
              <a:t>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78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distinct() returns a stream consisting of distinct elements of that stream. </a:t>
            </a:r>
            <a:endParaRPr lang="en-US" dirty="0" smtClean="0"/>
          </a:p>
          <a:p>
            <a:r>
              <a:rPr lang="en-US" dirty="0" smtClean="0"/>
              <a:t>distinct</a:t>
            </a:r>
            <a:r>
              <a:rPr lang="en-US" dirty="0"/>
              <a:t>() is the method of Stream interface. </a:t>
            </a:r>
            <a:endParaRPr lang="en-US" dirty="0" smtClean="0"/>
          </a:p>
          <a:p>
            <a:r>
              <a:rPr lang="en-US" dirty="0" smtClean="0"/>
              <a:t>distinct</a:t>
            </a:r>
            <a:r>
              <a:rPr lang="en-US" dirty="0"/>
              <a:t>() uses </a:t>
            </a:r>
            <a:r>
              <a:rPr lang="en-US" dirty="0" err="1"/>
              <a:t>hashCode</a:t>
            </a:r>
            <a:r>
              <a:rPr lang="en-US" dirty="0"/>
              <a:t>() and equals() methods to get distinct elements. Hence our class must implement </a:t>
            </a:r>
            <a:r>
              <a:rPr lang="en-US" dirty="0" err="1"/>
              <a:t>hashCode</a:t>
            </a:r>
            <a:r>
              <a:rPr lang="en-US" dirty="0"/>
              <a:t>() and equals() methods.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distinct() is working on ordered streams, then for duplicated elements, the elements appearing first in encounter order is preserved and in this way selection of distinct element is stable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case of unordered streams, the selection of distinct elements is not necessarily stable and can change. distinct() performs </a:t>
            </a:r>
            <a:r>
              <a:rPr lang="en-US" dirty="0" err="1"/>
              <a:t>stateful</a:t>
            </a:r>
            <a:r>
              <a:rPr lang="en-US" dirty="0"/>
              <a:t> intermediate operation. </a:t>
            </a:r>
          </a:p>
        </p:txBody>
      </p:sp>
    </p:spTree>
    <p:extLst>
      <p:ext uri="{BB962C8B-B14F-4D97-AF65-F5344CB8AC3E}">
        <p14:creationId xmlns:p14="http://schemas.microsoft.com/office/powerpoint/2010/main" val="343154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java.util.Arrays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java.util.stream.Collectors</a:t>
            </a:r>
            <a:r>
              <a:rPr lang="en-US" dirty="0"/>
              <a:t>;</a:t>
            </a:r>
          </a:p>
          <a:p>
            <a:r>
              <a:rPr lang="en-US" dirty="0"/>
              <a:t>public class </a:t>
            </a:r>
            <a:r>
              <a:rPr lang="en-US" dirty="0" err="1"/>
              <a:t>SimpleCollector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List&lt;Integer&gt; numbers = </a:t>
            </a:r>
            <a:r>
              <a:rPr lang="en-US" dirty="0" err="1"/>
              <a:t>Arrays.asList</a:t>
            </a:r>
            <a:r>
              <a:rPr lang="en-US" dirty="0"/>
              <a:t>(3, 2, 2, 3, 7, 3, 5);</a:t>
            </a:r>
          </a:p>
          <a:p>
            <a:r>
              <a:rPr lang="en-US" dirty="0"/>
              <a:t>//get list of unique squares</a:t>
            </a:r>
          </a:p>
          <a:p>
            <a:r>
              <a:rPr lang="en-US" dirty="0"/>
              <a:t>List&lt;Integer&gt; </a:t>
            </a:r>
            <a:r>
              <a:rPr lang="en-US" dirty="0" err="1"/>
              <a:t>squaresList</a:t>
            </a:r>
            <a:r>
              <a:rPr lang="en-US" dirty="0"/>
              <a:t> = </a:t>
            </a:r>
            <a:r>
              <a:rPr lang="en-US" dirty="0" err="1"/>
              <a:t>numbers.stream</a:t>
            </a:r>
            <a:r>
              <a:rPr lang="en-US" dirty="0"/>
              <a:t>().map( </a:t>
            </a:r>
            <a:r>
              <a:rPr lang="en-US" dirty="0" err="1"/>
              <a:t>i</a:t>
            </a:r>
            <a:r>
              <a:rPr lang="en-US" dirty="0"/>
              <a:t> -&gt; 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).distinct().collect(</a:t>
            </a:r>
            <a:r>
              <a:rPr lang="en-US" dirty="0" err="1"/>
              <a:t>Collectors.toList</a:t>
            </a:r>
            <a:r>
              <a:rPr lang="en-US" dirty="0"/>
              <a:t>());</a:t>
            </a:r>
          </a:p>
          <a:p>
            <a:r>
              <a:rPr lang="en-US" dirty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squaresList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98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Stream.peek</a:t>
            </a:r>
            <a:r>
              <a:rPr lang="en-US" dirty="0"/>
              <a:t>() returns Stream itself after applying the action passed as Consumer object.</a:t>
            </a:r>
          </a:p>
        </p:txBody>
      </p:sp>
    </p:spTree>
    <p:extLst>
      <p:ext uri="{BB962C8B-B14F-4D97-AF65-F5344CB8AC3E}">
        <p14:creationId xmlns:p14="http://schemas.microsoft.com/office/powerpoint/2010/main" val="142366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19613</TotalTime>
  <Words>1829</Words>
  <Application>Microsoft Office PowerPoint</Application>
  <PresentationFormat>On-screen Show (4:3)</PresentationFormat>
  <Paragraphs>330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Trebuchet MS</vt:lpstr>
      <vt:lpstr>Wingdings 3</vt:lpstr>
      <vt:lpstr>Facet</vt:lpstr>
      <vt:lpstr>Custom Design</vt:lpstr>
      <vt:lpstr>Extracting data from an object using map</vt:lpstr>
      <vt:lpstr>Syntax</vt:lpstr>
      <vt:lpstr>Example:</vt:lpstr>
      <vt:lpstr>Example:</vt:lpstr>
      <vt:lpstr>Types of stream operations</vt:lpstr>
      <vt:lpstr>map</vt:lpstr>
      <vt:lpstr>Distinct</vt:lpstr>
      <vt:lpstr>Example</vt:lpstr>
      <vt:lpstr>peek</vt:lpstr>
      <vt:lpstr>Example:</vt:lpstr>
      <vt:lpstr>Example</vt:lpstr>
      <vt:lpstr>filter</vt:lpstr>
      <vt:lpstr>Example:</vt:lpstr>
      <vt:lpstr>Filtering a list: JavaForEachListFilter.java</vt:lpstr>
      <vt:lpstr>limit</vt:lpstr>
      <vt:lpstr>findFirst() and orElse()</vt:lpstr>
      <vt:lpstr>Example</vt:lpstr>
      <vt:lpstr>FindAny</vt:lpstr>
      <vt:lpstr>Example</vt:lpstr>
      <vt:lpstr>Example:</vt:lpstr>
      <vt:lpstr>Sorting a stream: sorted</vt:lpstr>
      <vt:lpstr>Grouping and partition data using the Collectors class</vt:lpstr>
      <vt:lpstr>Saving results to a collection using the collect method</vt:lpstr>
      <vt:lpstr>Example:</vt:lpstr>
      <vt:lpstr>Example:</vt:lpstr>
      <vt:lpstr>SimpleCollector.java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Java</dc:title>
  <dc:creator>ISHU</dc:creator>
  <cp:lastModifiedBy>Microsoft account</cp:lastModifiedBy>
  <cp:revision>886</cp:revision>
  <dcterms:created xsi:type="dcterms:W3CDTF">2006-08-16T00:00:00Z</dcterms:created>
  <dcterms:modified xsi:type="dcterms:W3CDTF">2023-02-14T11:42:24Z</dcterms:modified>
</cp:coreProperties>
</file>