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4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4" r:id="rId8"/>
    <p:sldId id="262" r:id="rId9"/>
    <p:sldId id="263" r:id="rId10"/>
    <p:sldId id="261" r:id="rId11"/>
    <p:sldId id="265" r:id="rId12"/>
    <p:sldId id="266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7692" autoAdjust="0"/>
  </p:normalViewPr>
  <p:slideViewPr>
    <p:cSldViewPr>
      <p:cViewPr varScale="1">
        <p:scale>
          <a:sx n="86" d="100"/>
          <a:sy n="86" d="100"/>
        </p:scale>
        <p:origin x="12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DC00C0-D29B-4C0C-B7FD-39DE15E28C77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F48E0F9-5EAE-4A4B-AB4E-BB5DD690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1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E9E9-773B-44D0-B62B-6F0A8A7EB1C5}" type="datetimeFigureOut">
              <a:rPr lang="en-US" smtClean="0"/>
              <a:t>25-Jul-22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menu for each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05" t="26894" r="20781" b="13328"/>
          <a:stretch/>
        </p:blipFill>
        <p:spPr>
          <a:xfrm>
            <a:off x="817767" y="2133600"/>
            <a:ext cx="613954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End of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364963"/>
          </a:xfrm>
        </p:spPr>
        <p:txBody>
          <a:bodyPr>
            <a:normAutofit/>
          </a:bodyPr>
          <a:lstStyle/>
          <a:p>
            <a:r>
              <a:rPr lang="en-US" dirty="0" smtClean="0"/>
              <a:t>Java-JDBC-MySQL</a:t>
            </a:r>
          </a:p>
          <a:p>
            <a:r>
              <a:rPr lang="en-US" dirty="0" smtClean="0"/>
              <a:t>A </a:t>
            </a:r>
            <a:r>
              <a:rPr lang="en-US" dirty="0"/>
              <a:t>movie review application allows users to review and rate movies.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movies could be </a:t>
            </a:r>
            <a:r>
              <a:rPr lang="en-US" dirty="0" smtClean="0"/>
              <a:t>an existing </a:t>
            </a:r>
            <a:r>
              <a:rPr lang="en-US" dirty="0"/>
              <a:t>movie in the application or they may add a new movie.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application also allows </a:t>
            </a:r>
            <a:r>
              <a:rPr lang="en-US" dirty="0" smtClean="0"/>
              <a:t>them to </a:t>
            </a:r>
            <a:r>
              <a:rPr lang="en-US" dirty="0"/>
              <a:t>browse and search for movies so that they view the reviews of the same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Menu driven</a:t>
            </a:r>
          </a:p>
          <a:p>
            <a:r>
              <a:rPr lang="en-US" dirty="0" smtClean="0"/>
              <a:t>Database (MySQL)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2631470"/>
            <a:ext cx="21307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</a:t>
            </a:r>
          </a:p>
          <a:p>
            <a:r>
              <a:rPr lang="en-US" dirty="0" smtClean="0"/>
              <a:t>Sunil Kumar</a:t>
            </a:r>
          </a:p>
          <a:p>
            <a:r>
              <a:rPr lang="en-US" dirty="0" err="1"/>
              <a:t>Raju</a:t>
            </a:r>
            <a:r>
              <a:rPr lang="en-US" dirty="0"/>
              <a:t> </a:t>
            </a:r>
            <a:r>
              <a:rPr lang="en-US" dirty="0" smtClean="0"/>
              <a:t>Roy</a:t>
            </a:r>
          </a:p>
          <a:p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smtClean="0"/>
              <a:t>Mittal</a:t>
            </a:r>
          </a:p>
          <a:p>
            <a:r>
              <a:rPr lang="en-US" dirty="0" err="1"/>
              <a:t>Manan</a:t>
            </a:r>
            <a:r>
              <a:rPr lang="en-US" dirty="0"/>
              <a:t> </a:t>
            </a:r>
            <a:r>
              <a:rPr lang="en-US" dirty="0" err="1" smtClean="0"/>
              <a:t>Garg</a:t>
            </a:r>
            <a:endParaRPr lang="en-US" dirty="0" smtClean="0"/>
          </a:p>
          <a:p>
            <a:r>
              <a:rPr lang="en-US" dirty="0" err="1"/>
              <a:t>Rupal</a:t>
            </a:r>
            <a:r>
              <a:rPr lang="en-US" dirty="0"/>
              <a:t> </a:t>
            </a:r>
            <a:r>
              <a:rPr lang="en-US" dirty="0" err="1" smtClean="0"/>
              <a:t>Goyal</a:t>
            </a:r>
            <a:endParaRPr lang="en-US" dirty="0" smtClean="0"/>
          </a:p>
          <a:p>
            <a:r>
              <a:rPr lang="en-US" dirty="0" err="1"/>
              <a:t>Ramavatar</a:t>
            </a:r>
            <a:r>
              <a:rPr lang="en-US" dirty="0"/>
              <a:t> </a:t>
            </a:r>
            <a:r>
              <a:rPr lang="en-US" dirty="0" err="1" smtClean="0"/>
              <a:t>Kaswan</a:t>
            </a:r>
            <a:endParaRPr lang="en-US" dirty="0" smtClean="0"/>
          </a:p>
          <a:p>
            <a:r>
              <a:rPr lang="en-US" dirty="0"/>
              <a:t>Harsh </a:t>
            </a:r>
            <a:r>
              <a:rPr lang="en-US" dirty="0" smtClean="0"/>
              <a:t>Singh</a:t>
            </a:r>
          </a:p>
          <a:p>
            <a:r>
              <a:rPr lang="en-US" dirty="0" err="1" smtClean="0"/>
              <a:t>Bhawesh</a:t>
            </a:r>
            <a:endParaRPr lang="en-US" dirty="0" smtClean="0"/>
          </a:p>
          <a:p>
            <a:r>
              <a:rPr lang="en-US" dirty="0"/>
              <a:t>Rajeev </a:t>
            </a:r>
            <a:r>
              <a:rPr lang="en-US" dirty="0" err="1" smtClean="0"/>
              <a:t>Ranjan</a:t>
            </a:r>
            <a:endParaRPr lang="en-US" dirty="0" smtClean="0"/>
          </a:p>
          <a:p>
            <a:r>
              <a:rPr lang="en-US" dirty="0" err="1"/>
              <a:t>Akash</a:t>
            </a:r>
            <a:r>
              <a:rPr lang="en-US" dirty="0"/>
              <a:t> </a:t>
            </a:r>
            <a:r>
              <a:rPr lang="en-US" dirty="0" smtClean="0"/>
              <a:t>Kumar</a:t>
            </a:r>
          </a:p>
          <a:p>
            <a:r>
              <a:rPr lang="en-US" dirty="0"/>
              <a:t>B </a:t>
            </a:r>
            <a:r>
              <a:rPr lang="en-US" dirty="0" err="1"/>
              <a:t>Dhanush</a:t>
            </a:r>
            <a:r>
              <a:rPr lang="en-US" dirty="0"/>
              <a:t> </a:t>
            </a:r>
            <a:r>
              <a:rPr lang="en-US" dirty="0" err="1"/>
              <a:t>Prabhu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Artifacts</a:t>
            </a:r>
            <a:r>
              <a:rPr lang="en-US" b="1" dirty="0"/>
              <a:t>:</a:t>
            </a:r>
          </a:p>
          <a:p>
            <a:r>
              <a:rPr lang="en-US" b="1" dirty="0"/>
              <a:t>● Movie </a:t>
            </a:r>
            <a:r>
              <a:rPr lang="en-US" dirty="0"/>
              <a:t>- A Movie consists of the following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○ Title </a:t>
            </a:r>
            <a:r>
              <a:rPr lang="en-US" dirty="0" smtClean="0"/>
              <a:t>– Up to </a:t>
            </a:r>
            <a:r>
              <a:rPr lang="en-US" dirty="0"/>
              <a:t>100 Characters</a:t>
            </a:r>
          </a:p>
          <a:p>
            <a:r>
              <a:rPr lang="en-US" dirty="0"/>
              <a:t>○ Summary </a:t>
            </a:r>
            <a:r>
              <a:rPr lang="en-US" dirty="0" smtClean="0"/>
              <a:t>– Up to </a:t>
            </a:r>
            <a:r>
              <a:rPr lang="en-US" dirty="0"/>
              <a:t>500 Characters</a:t>
            </a:r>
          </a:p>
          <a:p>
            <a:r>
              <a:rPr lang="en-US" dirty="0"/>
              <a:t>○ Cast - List of Names each </a:t>
            </a:r>
            <a:r>
              <a:rPr lang="en-US" dirty="0" err="1"/>
              <a:t>upto</a:t>
            </a:r>
            <a:r>
              <a:rPr lang="en-US" dirty="0"/>
              <a:t> 50 Characters</a:t>
            </a:r>
          </a:p>
          <a:p>
            <a:r>
              <a:rPr lang="en-US" dirty="0"/>
              <a:t>○ Genre - List of Tags each </a:t>
            </a:r>
            <a:r>
              <a:rPr lang="en-US" dirty="0" err="1"/>
              <a:t>upto</a:t>
            </a:r>
            <a:r>
              <a:rPr lang="en-US" dirty="0"/>
              <a:t> 20 Characters.</a:t>
            </a:r>
          </a:p>
          <a:p>
            <a:r>
              <a:rPr lang="en-US" b="1" dirty="0"/>
              <a:t>● Review </a:t>
            </a:r>
            <a:r>
              <a:rPr lang="en-US" dirty="0"/>
              <a:t>- A textual review of a movie, </a:t>
            </a:r>
            <a:r>
              <a:rPr lang="en-US" dirty="0" smtClean="0"/>
              <a:t>up to </a:t>
            </a:r>
            <a:r>
              <a:rPr lang="en-US" dirty="0"/>
              <a:t>500 Characters.</a:t>
            </a:r>
          </a:p>
          <a:p>
            <a:r>
              <a:rPr lang="en-US" b="1" dirty="0" smtClean="0"/>
              <a:t>Rating </a:t>
            </a:r>
            <a:r>
              <a:rPr lang="en-US" dirty="0"/>
              <a:t>- A numbered rating between 1-5, both inclusive</a:t>
            </a:r>
            <a:r>
              <a:rPr lang="en-US" dirty="0" smtClean="0"/>
              <a:t>.</a:t>
            </a:r>
          </a:p>
          <a:p>
            <a:r>
              <a:rPr lang="en-US" b="1" dirty="0"/>
              <a:t>● </a:t>
            </a:r>
            <a:r>
              <a:rPr lang="en-US" b="1" dirty="0" smtClean="0"/>
              <a:t>User – </a:t>
            </a:r>
            <a:r>
              <a:rPr lang="en-US" dirty="0" smtClean="0"/>
              <a:t>Registered users for giving review</a:t>
            </a:r>
          </a:p>
          <a:p>
            <a:r>
              <a:rPr lang="en-US" dirty="0" smtClean="0"/>
              <a:t>○ ID</a:t>
            </a:r>
          </a:p>
          <a:p>
            <a:r>
              <a:rPr lang="en-US" dirty="0"/>
              <a:t>○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○ Email-id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Functional </a:t>
            </a:r>
            <a:r>
              <a:rPr lang="en-US" b="1" dirty="0"/>
              <a:t>Requirements:</a:t>
            </a:r>
          </a:p>
          <a:p>
            <a:r>
              <a:rPr lang="en-US" dirty="0"/>
              <a:t>1. </a:t>
            </a:r>
            <a:r>
              <a:rPr lang="en-US" dirty="0" smtClean="0"/>
              <a:t>User: Any </a:t>
            </a:r>
            <a:r>
              <a:rPr lang="en-US" dirty="0"/>
              <a:t>person can add a new movie entry.</a:t>
            </a:r>
          </a:p>
          <a:p>
            <a:r>
              <a:rPr lang="en-US" dirty="0"/>
              <a:t>2. </a:t>
            </a:r>
            <a:r>
              <a:rPr lang="en-US" dirty="0" smtClean="0"/>
              <a:t>User: Any </a:t>
            </a:r>
            <a:r>
              <a:rPr lang="en-US" dirty="0"/>
              <a:t>person can edit an existing movie entry.</a:t>
            </a:r>
          </a:p>
          <a:p>
            <a:r>
              <a:rPr lang="en-US" dirty="0"/>
              <a:t>3. </a:t>
            </a:r>
            <a:r>
              <a:rPr lang="en-US" dirty="0" smtClean="0"/>
              <a:t>User: Any </a:t>
            </a:r>
            <a:r>
              <a:rPr lang="en-US" dirty="0"/>
              <a:t>person can add a review to a movie.</a:t>
            </a:r>
          </a:p>
          <a:p>
            <a:r>
              <a:rPr lang="en-US" dirty="0"/>
              <a:t>4. </a:t>
            </a:r>
            <a:r>
              <a:rPr lang="en-US" dirty="0" smtClean="0"/>
              <a:t>User: Any </a:t>
            </a:r>
            <a:r>
              <a:rPr lang="en-US" dirty="0"/>
              <a:t>person can rate a movie.</a:t>
            </a:r>
          </a:p>
          <a:p>
            <a:r>
              <a:rPr lang="en-US" dirty="0"/>
              <a:t>5. Any person can view a list of movies from a genre.</a:t>
            </a:r>
          </a:p>
          <a:p>
            <a:r>
              <a:rPr lang="en-US" dirty="0"/>
              <a:t>6. Any person can view a list of top 10 movies overall or from a genre.</a:t>
            </a:r>
          </a:p>
          <a:p>
            <a:r>
              <a:rPr lang="en-US" dirty="0"/>
              <a:t>7. Any person can search for a movie by name or/and by genre.</a:t>
            </a:r>
          </a:p>
          <a:p>
            <a:r>
              <a:rPr lang="en-US" dirty="0"/>
              <a:t>8. Any person can view details of a movie, see its summary, cast</a:t>
            </a:r>
            <a:r>
              <a:rPr lang="en-US" dirty="0" smtClean="0"/>
              <a:t>, genre</a:t>
            </a:r>
            <a:r>
              <a:rPr lang="en-US" dirty="0"/>
              <a:t>, reviews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6400"/>
            <a:ext cx="6629402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table movie (</a:t>
            </a:r>
            <a:r>
              <a:rPr lang="en-US" dirty="0" err="1"/>
              <a:t>movie_id</a:t>
            </a:r>
            <a:r>
              <a:rPr lang="en-US" dirty="0"/>
              <a:t> INT </a:t>
            </a:r>
            <a:r>
              <a:rPr lang="en-US" dirty="0" err="1"/>
              <a:t>Auto_increment</a:t>
            </a:r>
            <a:r>
              <a:rPr lang="en-US" dirty="0"/>
              <a:t> NOT NULL Primary Key, </a:t>
            </a:r>
            <a:br>
              <a:rPr lang="en-US" dirty="0"/>
            </a:br>
            <a:r>
              <a:rPr lang="en-US" dirty="0" err="1"/>
              <a:t>movie_name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(100) Not Null,</a:t>
            </a:r>
            <a:br>
              <a:rPr lang="en-US" dirty="0"/>
            </a:br>
            <a:r>
              <a:rPr lang="en-US" dirty="0"/>
              <a:t>Summary </a:t>
            </a:r>
            <a:r>
              <a:rPr lang="en-US" dirty="0" err="1"/>
              <a:t>varchar</a:t>
            </a:r>
            <a:r>
              <a:rPr lang="en-US" dirty="0"/>
              <a:t>(500),</a:t>
            </a:r>
            <a:br>
              <a:rPr lang="en-US" dirty="0"/>
            </a:br>
            <a:r>
              <a:rPr lang="en-US" dirty="0"/>
              <a:t>cast  </a:t>
            </a:r>
            <a:r>
              <a:rPr lang="en-US" dirty="0" err="1"/>
              <a:t>varchar</a:t>
            </a:r>
            <a:r>
              <a:rPr lang="en-US" dirty="0"/>
              <a:t>(200),</a:t>
            </a:r>
            <a:br>
              <a:rPr lang="en-US" dirty="0"/>
            </a:br>
            <a:r>
              <a:rPr lang="en-US" dirty="0"/>
              <a:t>Genre </a:t>
            </a:r>
            <a:r>
              <a:rPr lang="en-US" dirty="0" err="1"/>
              <a:t>varchar</a:t>
            </a:r>
            <a:r>
              <a:rPr lang="en-US" dirty="0"/>
              <a:t>(200),</a:t>
            </a:r>
            <a:br>
              <a:rPr lang="en-US" dirty="0"/>
            </a:br>
            <a:r>
              <a:rPr lang="en-US" dirty="0" err="1"/>
              <a:t>Average_rating</a:t>
            </a:r>
            <a:r>
              <a:rPr lang="en-US" dirty="0"/>
              <a:t> float,</a:t>
            </a:r>
            <a:br>
              <a:rPr lang="en-US" dirty="0"/>
            </a:b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FOREIGN KEY (</a:t>
            </a:r>
            <a:r>
              <a:rPr lang="en-US" dirty="0" err="1"/>
              <a:t>user_id</a:t>
            </a:r>
            <a:r>
              <a:rPr lang="en-US" dirty="0"/>
              <a:t>) REFERENCES users(</a:t>
            </a:r>
            <a:r>
              <a:rPr lang="en-US" dirty="0" err="1"/>
              <a:t>user_id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 </a:t>
            </a:r>
            <a:r>
              <a:rPr lang="en-US" dirty="0"/>
              <a:t>table review (</a:t>
            </a:r>
            <a:r>
              <a:rPr lang="en-US" dirty="0" err="1"/>
              <a:t>review_id</a:t>
            </a:r>
            <a:r>
              <a:rPr lang="en-US" dirty="0"/>
              <a:t> INT </a:t>
            </a:r>
            <a:r>
              <a:rPr lang="en-US" dirty="0" err="1"/>
              <a:t>Auto_increment</a:t>
            </a:r>
            <a:r>
              <a:rPr lang="en-US" dirty="0"/>
              <a:t> NOT NULL Primary Key, </a:t>
            </a:r>
            <a:br>
              <a:rPr lang="en-US" dirty="0"/>
            </a:br>
            <a:r>
              <a:rPr lang="en-US" dirty="0" err="1"/>
              <a:t>movie_id</a:t>
            </a:r>
            <a:r>
              <a:rPr lang="en-US" dirty="0"/>
              <a:t> 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Review </a:t>
            </a:r>
            <a:r>
              <a:rPr lang="en-US" dirty="0" err="1"/>
              <a:t>varchar</a:t>
            </a:r>
            <a:r>
              <a:rPr lang="en-US" dirty="0"/>
              <a:t>(500),</a:t>
            </a:r>
            <a:br>
              <a:rPr lang="en-US" dirty="0"/>
            </a:b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FOREIGN KEY (</a:t>
            </a:r>
            <a:r>
              <a:rPr lang="en-US" dirty="0" err="1"/>
              <a:t>user_id</a:t>
            </a:r>
            <a:r>
              <a:rPr lang="en-US" dirty="0"/>
              <a:t>) REFERENCES users(</a:t>
            </a:r>
            <a:r>
              <a:rPr lang="en-US" dirty="0" err="1"/>
              <a:t>user_id</a:t>
            </a:r>
            <a:r>
              <a:rPr lang="en-US" dirty="0"/>
              <a:t>) )</a:t>
            </a:r>
          </a:p>
          <a:p>
            <a:r>
              <a:rPr lang="en-US" dirty="0" smtClean="0"/>
              <a:t>Create </a:t>
            </a:r>
            <a:r>
              <a:rPr lang="en-US" dirty="0"/>
              <a:t>table rating (</a:t>
            </a:r>
            <a:r>
              <a:rPr lang="en-US" dirty="0" err="1"/>
              <a:t>rating_id</a:t>
            </a:r>
            <a:r>
              <a:rPr lang="en-US" dirty="0"/>
              <a:t> INT </a:t>
            </a:r>
            <a:r>
              <a:rPr lang="en-US" dirty="0" err="1"/>
              <a:t>Auto_increment</a:t>
            </a:r>
            <a:r>
              <a:rPr lang="en-US" dirty="0"/>
              <a:t> NOT NULL Primary Key, </a:t>
            </a:r>
            <a:br>
              <a:rPr lang="en-US" dirty="0"/>
            </a:br>
            <a:r>
              <a:rPr lang="en-US" dirty="0" err="1"/>
              <a:t>movie_id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Rating </a:t>
            </a:r>
            <a:r>
              <a:rPr lang="en-US" dirty="0" err="1"/>
              <a:t>int</a:t>
            </a:r>
            <a:r>
              <a:rPr lang="en-US" dirty="0"/>
              <a:t> ,</a:t>
            </a:r>
            <a:br>
              <a:rPr lang="en-US" dirty="0"/>
            </a:b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FOREIGN KEY (</a:t>
            </a:r>
            <a:r>
              <a:rPr lang="en-US" dirty="0" err="1"/>
              <a:t>user_id</a:t>
            </a:r>
            <a:r>
              <a:rPr lang="en-US" dirty="0"/>
              <a:t>) REFERENCES users(</a:t>
            </a:r>
            <a:r>
              <a:rPr lang="en-US" dirty="0" err="1"/>
              <a:t>user_id</a:t>
            </a:r>
            <a:r>
              <a:rPr lang="en-US" dirty="0"/>
              <a:t>))</a:t>
            </a:r>
          </a:p>
          <a:p>
            <a:r>
              <a:rPr lang="en-US" dirty="0" smtClean="0"/>
              <a:t>Create </a:t>
            </a:r>
            <a:r>
              <a:rPr lang="en-US" dirty="0"/>
              <a:t>table users(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Auto_increment</a:t>
            </a:r>
            <a:r>
              <a:rPr lang="en-US" dirty="0"/>
              <a:t> NOT NULL Primary Key, </a:t>
            </a:r>
            <a:br>
              <a:rPr lang="en-US" dirty="0"/>
            </a:br>
            <a:r>
              <a:rPr lang="en-US" dirty="0" err="1"/>
              <a:t>user_name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(100) Not Null,</a:t>
            </a:r>
            <a:br>
              <a:rPr lang="en-US" dirty="0"/>
            </a:br>
            <a:r>
              <a:rPr lang="en-US" dirty="0" err="1"/>
              <a:t>email_id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(100) Not Null Unique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The Project – 1 is: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831852"/>
              </p:ext>
            </p:extLst>
          </p:nvPr>
        </p:nvGraphicFramePr>
        <p:xfrm>
          <a:off x="1828800" y="2590800"/>
          <a:ext cx="2895600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3" imgW="914400" imgH="771480" progId="Acrobat.Document.DC">
                  <p:embed/>
                </p:oleObj>
              </mc:Choice>
              <mc:Fallback>
                <p:oleObj name="Acrobat Document" showAsIcon="1" r:id="rId3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590800"/>
                        <a:ext cx="2895600" cy="244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76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Compiler: replicate kind of </a:t>
            </a:r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&gt;java </a:t>
            </a:r>
            <a:r>
              <a:rPr lang="en-US" dirty="0" err="1" smtClean="0"/>
              <a:t>myJavac</a:t>
            </a:r>
            <a:r>
              <a:rPr lang="en-US" dirty="0" smtClean="0"/>
              <a:t> anyfile.java</a:t>
            </a:r>
          </a:p>
          <a:p>
            <a:r>
              <a:rPr lang="en-US" dirty="0" smtClean="0"/>
              <a:t>This generates </a:t>
            </a:r>
            <a:r>
              <a:rPr lang="en-US" dirty="0" err="1" smtClean="0"/>
              <a:t>anyfile.clas</a:t>
            </a:r>
            <a:endParaRPr lang="en-US" dirty="0" smtClean="0"/>
          </a:p>
          <a:p>
            <a:r>
              <a:rPr lang="en-US" dirty="0" smtClean="0"/>
              <a:t>(Simulate the real type </a:t>
            </a:r>
            <a:r>
              <a:rPr lang="en-US" dirty="0" err="1" smtClean="0"/>
              <a:t>bytecodes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705601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Java-JDBC-MySQL</a:t>
            </a:r>
          </a:p>
          <a:p>
            <a:r>
              <a:rPr lang="en-US" dirty="0" smtClean="0"/>
              <a:t>Employee Management System (You are using currently):</a:t>
            </a:r>
          </a:p>
          <a:p>
            <a:r>
              <a:rPr lang="en-US" dirty="0" smtClean="0"/>
              <a:t>Replicate the same in Menu driven architecture.</a:t>
            </a:r>
          </a:p>
          <a:p>
            <a:pPr lvl="1"/>
            <a:r>
              <a:rPr lang="en-US" dirty="0" smtClean="0"/>
              <a:t> Login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Leave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Sal</a:t>
            </a:r>
          </a:p>
          <a:p>
            <a:pPr lvl="1"/>
            <a:r>
              <a:rPr lang="en-US" dirty="0" smtClean="0"/>
              <a:t> Tax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Apply for trainings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Inter project Transfer</a:t>
            </a:r>
          </a:p>
          <a:p>
            <a:pPr lvl="1"/>
            <a:r>
              <a:rPr lang="en-US" dirty="0" smtClean="0"/>
              <a:t>Referrals</a:t>
            </a:r>
          </a:p>
          <a:p>
            <a:pPr lvl="1"/>
            <a:r>
              <a:rPr lang="en-US" dirty="0" smtClean="0"/>
              <a:t>Code of conduct</a:t>
            </a:r>
          </a:p>
          <a:p>
            <a:pPr lvl="1"/>
            <a:r>
              <a:rPr lang="en-US" dirty="0" smtClean="0"/>
              <a:t>HR Calls</a:t>
            </a:r>
          </a:p>
          <a:p>
            <a:pPr lvl="1"/>
            <a:r>
              <a:rPr lang="en-US" dirty="0" smtClean="0"/>
              <a:t>Info Messages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3200400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</a:p>
          <a:p>
            <a:r>
              <a:rPr lang="en-US" dirty="0" err="1" smtClean="0"/>
              <a:t>Shreeram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endParaRPr lang="en-US" dirty="0"/>
          </a:p>
          <a:p>
            <a:r>
              <a:rPr lang="en-US" dirty="0" err="1"/>
              <a:t>Lakshya</a:t>
            </a:r>
            <a:r>
              <a:rPr lang="en-US" dirty="0"/>
              <a:t> </a:t>
            </a:r>
            <a:r>
              <a:rPr lang="en-US" dirty="0" err="1"/>
              <a:t>Upadhyay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Names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04" t="16220" r="13579" b="11194"/>
          <a:stretch/>
        </p:blipFill>
        <p:spPr>
          <a:xfrm>
            <a:off x="421689" y="1752600"/>
            <a:ext cx="76648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16247</TotalTime>
  <Words>405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Adobe Acrobat Document</vt:lpstr>
      <vt:lpstr>Java</vt:lpstr>
      <vt:lpstr>Project -1</vt:lpstr>
      <vt:lpstr>Project</vt:lpstr>
      <vt:lpstr>Project</vt:lpstr>
      <vt:lpstr>Tables</vt:lpstr>
      <vt:lpstr>Future of The Project – 1 is:</vt:lpstr>
      <vt:lpstr>Project-2</vt:lpstr>
      <vt:lpstr>Project - 3</vt:lpstr>
      <vt:lpstr>Module Names</vt:lpstr>
      <vt:lpstr>Sub menu for each module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</dc:title>
  <dc:creator>ISHU</dc:creator>
  <cp:lastModifiedBy>ISHU</cp:lastModifiedBy>
  <cp:revision>826</cp:revision>
  <dcterms:created xsi:type="dcterms:W3CDTF">2006-08-16T00:00:00Z</dcterms:created>
  <dcterms:modified xsi:type="dcterms:W3CDTF">2022-07-25T08:55:28Z</dcterms:modified>
</cp:coreProperties>
</file>