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  <p:sldId id="261" r:id="rId7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A98772-A69E-C900-EE39-1BC123FF86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4CF620-F1B7-8307-73CE-E93568B70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2E3623-81A0-6EBD-0E60-DD25A915C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B037D-3885-48D9-8DFB-71DF1DA3E89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6701700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34B221-BC05-4563-830E-043DAB3C2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88DD84-097C-CC3C-7BEC-FB96FFF2D3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BD87D5-1386-0F1C-18B1-4147F8579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CAC11-4B3C-40E4-9041-EEF6B577E4C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476914963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8E43CB-7621-AB5D-3678-C2BD943D3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154D0A-F2F1-33C9-4EE1-0A917861A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27BB22-3C56-329B-E135-43FB6F8B9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9BE56-63A0-4654-A007-62F6FC3F7EC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04573021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D910E-CC7B-F842-524F-586C896ED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DD3BE-5770-EA11-F8AA-15C629DE3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D8938-06DC-DEBC-8E7E-C619FF3DB8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B1EA0-DAA9-4C5F-B8C2-0459B0A0EE8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15372080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DB3F4-8A64-2392-C13C-EA0215A7A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96AEF1-8565-210D-917B-B60DEFCCC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91453D-416D-CDD9-FC01-8DC6E6F51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293E0C-BDE9-48BC-B0D6-DC948222C65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9953295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D8D9BC-1B1C-009C-CA7B-82C842980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918E16-DE4C-3276-709E-E98DA1717F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9E4936-7B1D-BA8D-705B-FC7D772E5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6DB30-CB6B-45C7-93A7-A122168413A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05378414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EBA1B-D28F-9538-31D3-CA769DB1C3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9E0A9-C505-BB91-AE7B-539387E33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33FC2-9103-4B4B-E2B3-1A5333B77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067B4-78F5-4ABB-9793-C6343360159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7877654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DB53D4-2576-4B52-1FC3-6A7164DFD5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90176B-4886-44B9-EA48-62878B8401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377D6C-ED90-8D5A-8700-A367C13F4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DB918-8B3E-4844-A102-614FFA1DAAF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8244311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71E63E-7434-BAF0-749C-5179248859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1A3295-F5AA-BF15-826C-14D789980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ABFC4D-D396-8ADE-6C7A-368B29C6D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0A1BE-5CE1-402A-AEC0-F0D918B34DE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28510406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6C0475-BDF1-4938-71EB-A7648CEA2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C7EFBD-533F-6AC4-4267-E98B2E8FD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64E614-609C-B9F2-6FF9-CDDB32C677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A0DDA-240F-48D7-8EAE-63DB15F24CA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7781252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C6433-C86D-0C96-12A4-3E7955FD9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DFEC4-9A75-7077-8F5D-0BF978535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1847F-DC94-1E4E-82C2-CCB056AD9F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74504-458C-40AC-B6B7-58785C2CD83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46634946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680B9-4A0D-7BE6-4E6F-2373C9B60E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5E823-EEEF-37B2-A5B4-A1E34272A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C5195-1987-C632-A755-FAC323859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89112-0296-4CC2-9A20-D7DED84D6D0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82824748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BDA6B5-2DB4-2FB2-E11E-91D5B01E2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/>
              <a:t>Klicka här för att ändra format på bakgrundsrubriken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4F1F94-0E29-508F-26A0-C37F2C18B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/>
              <a:t>Klicka här för att ändra format på bakgrundstexten</a:t>
            </a:r>
          </a:p>
          <a:p>
            <a:pPr lvl="1"/>
            <a:r>
              <a:rPr lang="sv-SE" altLang="en-US"/>
              <a:t>Nivå två</a:t>
            </a:r>
          </a:p>
          <a:p>
            <a:pPr lvl="2"/>
            <a:r>
              <a:rPr lang="sv-SE" altLang="en-US"/>
              <a:t>Nivå tre</a:t>
            </a:r>
          </a:p>
          <a:p>
            <a:pPr lvl="3"/>
            <a:r>
              <a:rPr lang="sv-SE" altLang="en-US"/>
              <a:t>Nivå fyra</a:t>
            </a:r>
          </a:p>
          <a:p>
            <a:pPr lvl="4"/>
            <a:r>
              <a:rPr lang="sv-SE" altLang="en-US"/>
              <a:t>Nivå fem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30D2D5-FC77-E5F7-7F7E-4A164CFE99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4ACE50-9580-FDD9-DE96-1DF84A3F42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82D34D-D368-E6D1-D4EB-206D7CED05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3ECECD-2674-4DAA-9462-46FC92740668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55B84-A118-3EAF-18E0-159874F833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590800"/>
            <a:ext cx="7772400" cy="1143000"/>
          </a:xfrm>
        </p:spPr>
        <p:txBody>
          <a:bodyPr/>
          <a:lstStyle/>
          <a:p>
            <a:pPr eaLnBrk="1" hangingPunct="1"/>
            <a:r>
              <a:rPr lang="sv-SE" altLang="en-US" sz="3600" b="1"/>
              <a:t>Welcome to the Automatic Salary Review</a:t>
            </a:r>
            <a:br>
              <a:rPr lang="sv-SE" altLang="en-US" sz="3600"/>
            </a:br>
            <a:r>
              <a:rPr lang="sv-SE" altLang="en-US" sz="3200"/>
              <a:t>Please answer the following question.</a:t>
            </a:r>
            <a:br>
              <a:rPr lang="sv-SE" altLang="en-US" sz="3200"/>
            </a:br>
            <a:br>
              <a:rPr lang="sv-SE" altLang="en-US" sz="3200"/>
            </a:br>
            <a:r>
              <a:rPr lang="sv-SE" altLang="en-US" sz="3200">
                <a:solidFill>
                  <a:srgbClr val="FF0000"/>
                </a:solidFill>
              </a:rPr>
              <a:t>Your salary adjustment will depend on your answer!!!</a:t>
            </a:r>
          </a:p>
        </p:txBody>
      </p:sp>
      <p:sp>
        <p:nvSpPr>
          <p:cNvPr id="2051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CE0C75-2E88-A91F-AFA1-B2A4873A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0200"/>
            <a:ext cx="2590800" cy="9144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Next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5C7DDC-139B-FDAF-124F-B7D0B9D5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Are you satisfied with your current salary?</a:t>
            </a:r>
          </a:p>
        </p:txBody>
      </p:sp>
      <p:sp>
        <p:nvSpPr>
          <p:cNvPr id="3075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4C4CF6B8-9A43-F454-3474-BF59B27F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67000"/>
            <a:ext cx="1371600" cy="12192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076" name="Rectangle 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D95F1C73-8F0E-6C39-D2EA-A74EFEA0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1371600" cy="12192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077" name="Text Box 9">
            <a:extLst>
              <a:ext uri="{FF2B5EF4-FFF2-40B4-BE49-F238E27FC236}">
                <a16:creationId xmlns:a16="http://schemas.microsoft.com/office/drawing/2014/main" id="{3347C149-0421-9E89-4A6C-AC27CEEF8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81713"/>
            <a:ext cx="211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1600"/>
              <a:t>Click on your response.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3E9B5EB-0475-AD48-A221-D18031E61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Are you satisfied with your current salary?</a:t>
            </a:r>
          </a:p>
        </p:txBody>
      </p:sp>
      <p:sp>
        <p:nvSpPr>
          <p:cNvPr id="4099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37395DAE-0627-61B5-4652-EE373175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67000"/>
            <a:ext cx="1371600" cy="12192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100" name="Rectangle 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0AAEE3A-C649-CA60-4E51-663A9D2F1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19600"/>
            <a:ext cx="1371600" cy="12192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210B15BA-B2E6-90A8-A1FA-794F2E9C3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96000"/>
            <a:ext cx="211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1600"/>
              <a:t>Click on your response.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2B7E15D-8F85-3638-6614-6F565E232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Are you satisfied with your current salary?</a:t>
            </a:r>
          </a:p>
        </p:txBody>
      </p:sp>
      <p:sp>
        <p:nvSpPr>
          <p:cNvPr id="5123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E485AAED-681C-242D-6092-AC90D8AAA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67000"/>
            <a:ext cx="1371600" cy="12192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124" name="Rectangle 4">
            <a:hlinkHover r:id="rId3" action="ppaction://hlinksldjump"/>
            <a:extLst>
              <a:ext uri="{FF2B5EF4-FFF2-40B4-BE49-F238E27FC236}">
                <a16:creationId xmlns:a16="http://schemas.microsoft.com/office/drawing/2014/main" id="{4D24FE91-08EB-73E6-CFD9-C432AE1B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1371600" cy="12192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C5098169-9028-712A-822B-6245DBC62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81713"/>
            <a:ext cx="211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1600"/>
              <a:t>Click on your response.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462B85C-7166-0B51-D8A5-4244D24928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/>
            <a:r>
              <a:rPr lang="sv-SE" altLang="en-US"/>
              <a:t>Good!</a:t>
            </a:r>
            <a:br>
              <a:rPr lang="sv-SE" altLang="en-US"/>
            </a:br>
            <a:r>
              <a:rPr lang="sv-SE" altLang="en-US"/>
              <a:t>Now go back to work!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DB1057B-C03A-4281-88E1-CCE02F2B40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sv-SE" altLang="en-US"/>
              <a:t>Thanks a lot</a:t>
            </a:r>
          </a:p>
          <a:p>
            <a:pPr eaLnBrk="1" hangingPunct="1"/>
            <a:r>
              <a:rPr lang="sv-SE" altLang="en-US"/>
              <a:t> Sincerely,</a:t>
            </a:r>
          </a:p>
          <a:p>
            <a:pPr eaLnBrk="1" hangingPunct="1"/>
            <a:r>
              <a:rPr lang="sv-SE" altLang="en-US"/>
              <a:t>Your Manager </a:t>
            </a:r>
          </a:p>
        </p:txBody>
      </p:sp>
      <p:sp>
        <p:nvSpPr>
          <p:cNvPr id="6148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496228A4-78BD-1612-CC64-85D38BF97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867400"/>
            <a:ext cx="2286000" cy="6096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Send to HR</a:t>
            </a:r>
          </a:p>
        </p:txBody>
      </p:sp>
      <p:sp>
        <p:nvSpPr>
          <p:cNvPr id="6149" name="Text Box 8">
            <a:extLst>
              <a:ext uri="{FF2B5EF4-FFF2-40B4-BE49-F238E27FC236}">
                <a16:creationId xmlns:a16="http://schemas.microsoft.com/office/drawing/2014/main" id="{A6B424DD-DEE5-0AE2-9209-194F68EF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4800600"/>
            <a:ext cx="828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/>
              <a:t>Click the button below to mail your response to Human Resources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114459D-075E-A4CA-DD34-ABD045F13C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sv-SE" altLang="en-US"/>
              <a:t>Thanks for your help.</a:t>
            </a:r>
            <a:br>
              <a:rPr lang="sv-SE" altLang="en-US"/>
            </a:br>
            <a:br>
              <a:rPr lang="sv-SE" altLang="en-US"/>
            </a:br>
            <a:r>
              <a:rPr lang="sv-SE" altLang="en-US"/>
              <a:t>Your salary will be reviewed again next year.</a:t>
            </a:r>
          </a:p>
        </p:txBody>
      </p:sp>
      <p:sp>
        <p:nvSpPr>
          <p:cNvPr id="7171" name="Rectangl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EC1C6FA-8B0C-A805-9660-5CA3D2A1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15000"/>
            <a:ext cx="2667000" cy="685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>
                <a:solidFill>
                  <a:schemeClr val="bg1"/>
                </a:solidFill>
              </a:rPr>
              <a:t>Exit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Standardformgivning">
  <a:themeElements>
    <a:clrScheme name="Standardformgivn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formgivn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118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Calibri</vt:lpstr>
      <vt:lpstr>Standardformgivning</vt:lpstr>
      <vt:lpstr>Welcome to the Automatic Salary Review Please answer the following question.  Your salary adjustment will depend on your answer!!!</vt:lpstr>
      <vt:lpstr>Are you satisfied with your current salary?</vt:lpstr>
      <vt:lpstr>Are you satisfied with your current salary?</vt:lpstr>
      <vt:lpstr>Are you satisfied with your current salary?</vt:lpstr>
      <vt:lpstr>Good! Now go back to work!</vt:lpstr>
      <vt:lpstr>Thanks for your help.  Your salary will be reviewed again next year.</vt:lpstr>
    </vt:vector>
  </TitlesOfParts>
  <Company>ITiS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Anser du att du har tillräckligt hög lön?</dc:title>
  <dc:creator>ITiS</dc:creator>
  <cp:lastModifiedBy>Monica Gupta</cp:lastModifiedBy>
  <cp:revision>27</cp:revision>
  <dcterms:created xsi:type="dcterms:W3CDTF">2001-02-22T18:50:22Z</dcterms:created>
  <dcterms:modified xsi:type="dcterms:W3CDTF">2025-05-26T14:28:40Z</dcterms:modified>
</cp:coreProperties>
</file>