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4"/>
  </p:notesMasterIdLst>
  <p:sldIdLst>
    <p:sldId id="256" r:id="rId5"/>
    <p:sldId id="297" r:id="rId6"/>
    <p:sldId id="286" r:id="rId7"/>
    <p:sldId id="298" r:id="rId8"/>
    <p:sldId id="283" r:id="rId9"/>
    <p:sldId id="287" r:id="rId10"/>
    <p:sldId id="288" r:id="rId11"/>
    <p:sldId id="289" r:id="rId12"/>
    <p:sldId id="301" r:id="rId13"/>
    <p:sldId id="299" r:id="rId14"/>
    <p:sldId id="300" r:id="rId15"/>
    <p:sldId id="291" r:id="rId16"/>
    <p:sldId id="302" r:id="rId17"/>
    <p:sldId id="303" r:id="rId18"/>
    <p:sldId id="313" r:id="rId19"/>
    <p:sldId id="305" r:id="rId20"/>
    <p:sldId id="304" r:id="rId21"/>
    <p:sldId id="292" r:id="rId22"/>
    <p:sldId id="306" r:id="rId23"/>
    <p:sldId id="307" r:id="rId24"/>
    <p:sldId id="308" r:id="rId25"/>
    <p:sldId id="311" r:id="rId26"/>
    <p:sldId id="309" r:id="rId27"/>
    <p:sldId id="310" r:id="rId28"/>
    <p:sldId id="312" r:id="rId29"/>
    <p:sldId id="314" r:id="rId30"/>
    <p:sldId id="315" r:id="rId31"/>
    <p:sldId id="31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AD9"/>
    <a:srgbClr val="FFBE86"/>
    <a:srgbClr val="EA92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34688-918C-4AF5-974D-32EF45136D68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D1AEFD-3E08-4006-85E8-8CE57C91E582}">
      <dgm:prSet phldrT="[Text]" custT="1"/>
      <dgm:spPr>
        <a:solidFill>
          <a:schemeClr val="bg1"/>
        </a:solidFill>
      </dgm:spPr>
      <dgm:t>
        <a:bodyPr/>
        <a:lstStyle/>
        <a:p>
          <a:r>
            <a:rPr lang="es-MX" sz="1600" b="1" u="sng" dirty="0">
              <a:solidFill>
                <a:schemeClr val="tx1"/>
              </a:solidFill>
              <a:latin typeface="Arial Nova" panose="020B0504020202020204" pitchFamily="34" charset="0"/>
            </a:rPr>
            <a:t>Sesión 3 – Excel</a:t>
          </a:r>
        </a:p>
        <a:p>
          <a:endParaRPr lang="en-US" sz="1200" b="1" i="0" dirty="0">
            <a:solidFill>
              <a:schemeClr val="tx1"/>
            </a:solidFill>
            <a:latin typeface="Arial Nova" panose="020B0504020202020204" pitchFamily="34" charset="0"/>
          </a:endParaRPr>
        </a:p>
        <a:p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Visualización</a:t>
          </a:r>
          <a:r>
            <a:rPr lang="en-US" sz="1200" b="1" i="0" dirty="0">
              <a:solidFill>
                <a:schemeClr val="tx1"/>
              </a:solidFill>
              <a:latin typeface="Arial Nova" panose="020B0504020202020204" pitchFamily="34" charset="0"/>
            </a:rPr>
            <a:t>: </a:t>
          </a:r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Datos</a:t>
          </a:r>
          <a:r>
            <a:rPr lang="en-US" sz="1200" b="1" i="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Categóricos</a:t>
          </a:r>
          <a:r>
            <a:rPr lang="es-MX" sz="1200" b="1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endParaRPr lang="en-US" sz="1200" b="1" dirty="0">
            <a:solidFill>
              <a:schemeClr val="tx1"/>
            </a:solidFill>
            <a:latin typeface="Arial Nova" panose="020B0504020202020204" pitchFamily="34" charset="0"/>
          </a:endParaRPr>
        </a:p>
      </dgm:t>
    </dgm:pt>
    <dgm:pt modelId="{CD612A61-83C4-4774-9671-20982AB31B17}" type="parTrans" cxnId="{8028B81D-643E-49E7-9FA4-0859B8016F3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9894033-2201-496D-951A-61F5BD6634EB}" type="sibTrans" cxnId="{8028B81D-643E-49E7-9FA4-0859B8016F3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819B819-A110-4CF1-B154-2DEEC18C407B}">
      <dgm:prSet phldrT="[Text]" custT="1"/>
      <dgm:spPr/>
      <dgm:t>
        <a:bodyPr/>
        <a:lstStyle/>
        <a:p>
          <a:pPr>
            <a:buNone/>
          </a:pPr>
          <a:r>
            <a:rPr lang="en-US" sz="1200" b="0" i="0" dirty="0">
              <a:latin typeface="Arial Nova" panose="020B0504020202020204" pitchFamily="34" charset="0"/>
            </a:rPr>
            <a:t>	</a:t>
          </a:r>
          <a:endParaRPr lang="en-US" sz="1200" dirty="0">
            <a:latin typeface="Arial Nova" panose="020B0504020202020204" pitchFamily="34" charset="0"/>
          </a:endParaRPr>
        </a:p>
      </dgm:t>
    </dgm:pt>
    <dgm:pt modelId="{13645E87-CCF8-4B4E-B41E-278468C655F7}" type="parTrans" cxnId="{C4B70AF7-D8D0-4F7B-88DE-BC4FB9432DC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F7FCA117-1BBA-47F3-B72C-A6814ADC8089}" type="sibTrans" cxnId="{C4B70AF7-D8D0-4F7B-88DE-BC4FB9432DC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AF6288C8-F9D0-4C95-9646-F71875563753}">
      <dgm:prSet phldrT="[Text]" custT="1"/>
      <dgm:spPr/>
      <dgm:t>
        <a:bodyPr/>
        <a:lstStyle/>
        <a:p>
          <a:r>
            <a:rPr lang="es-MX" sz="1600" b="1" u="sng" dirty="0">
              <a:latin typeface="Arial Nova" panose="020B0504020202020204" pitchFamily="34" charset="0"/>
            </a:rPr>
            <a:t>Sesión 4 – Python</a:t>
          </a:r>
        </a:p>
        <a:p>
          <a:r>
            <a:rPr lang="es-ES" sz="1200" b="1" i="0" dirty="0">
              <a:latin typeface="Arial Nova" panose="020B0504020202020204" pitchFamily="34" charset="0"/>
            </a:rPr>
            <a:t>Visualización: Datos numéricos univariantes (Parte 1)</a:t>
          </a:r>
          <a:endParaRPr lang="en-US" sz="1200" b="1" dirty="0">
            <a:latin typeface="Arial Nova" panose="020B0504020202020204" pitchFamily="34" charset="0"/>
          </a:endParaRPr>
        </a:p>
      </dgm:t>
    </dgm:pt>
    <dgm:pt modelId="{8FDE21DE-EB41-497E-938C-0301839F2B49}" type="parTrans" cxnId="{D2DCBB50-E429-4A28-8609-8BB9A7DF4FC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3862B5D-1251-4310-84C0-0A7E4216A5C6}" type="sibTrans" cxnId="{D2DCBB50-E429-4A28-8609-8BB9A7DF4FC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85FABBE-3E67-432B-B317-F1A2D9412ECC}">
      <dgm:prSet phldrT="[Text]" custT="1"/>
      <dgm:spPr/>
      <dgm:t>
        <a:bodyPr/>
        <a:lstStyle/>
        <a:p>
          <a:pPr>
            <a:buNone/>
          </a:pPr>
          <a:endParaRPr lang="en-US" sz="1200" dirty="0">
            <a:latin typeface="Arial Nova" panose="020B0504020202020204" pitchFamily="34" charset="0"/>
          </a:endParaRPr>
        </a:p>
      </dgm:t>
    </dgm:pt>
    <dgm:pt modelId="{C3025E7D-216F-4F29-BFF7-AC0AF9D881C7}" type="parTrans" cxnId="{0A05DF7C-1FBD-425D-BA1D-1BEFE721877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DAF8103-ED34-435D-9440-E492F1A80CE4}" type="sibTrans" cxnId="{0A05DF7C-1FBD-425D-BA1D-1BEFE721877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3BEFD20-3219-41BA-8E40-78766D4E8072}">
      <dgm:prSet phldrT="[Text]" custT="1"/>
      <dgm:spPr/>
      <dgm:t>
        <a:bodyPr/>
        <a:lstStyle/>
        <a:p>
          <a:r>
            <a:rPr lang="es-MX" sz="1600" b="1" u="sng" dirty="0">
              <a:latin typeface="Arial Nova" panose="020B0504020202020204" pitchFamily="34" charset="0"/>
            </a:rPr>
            <a:t>Sesión 5 – Python</a:t>
          </a:r>
        </a:p>
        <a:p>
          <a:r>
            <a:rPr lang="es-ES" sz="1200" b="1" i="0" dirty="0">
              <a:latin typeface="Arial Nova" panose="020B0504020202020204" pitchFamily="34" charset="0"/>
            </a:rPr>
            <a:t>Visualización: Datos numéricos univariantes (Parte 2)</a:t>
          </a:r>
          <a:endParaRPr lang="en-US" sz="1200" b="1" dirty="0">
            <a:latin typeface="Arial Nova" panose="020B0504020202020204" pitchFamily="34" charset="0"/>
          </a:endParaRPr>
        </a:p>
      </dgm:t>
    </dgm:pt>
    <dgm:pt modelId="{7D797871-BAAA-4B70-A1CD-127624C5AEB8}" type="parTrans" cxnId="{82DE148A-0200-4E95-BAB2-14DC6C1187B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DFD1B10-944A-49FF-AD93-35468B3D28FB}" type="sibTrans" cxnId="{82DE148A-0200-4E95-BAB2-14DC6C1187B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56DA455-37FA-4788-AFB8-6CECFAB150B7}">
      <dgm:prSet phldrT="[Text]"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200" b="0" i="0" kern="1200" dirty="0">
              <a:latin typeface="Arial Nova" panose="020B0504020202020204" pitchFamily="34" charset="0"/>
            </a:rPr>
            <a:t>Forma de las distribución de variables:</a:t>
          </a:r>
          <a:endParaRPr lang="en-US" sz="1200" kern="1200" dirty="0">
            <a:latin typeface="Arial Nova" panose="020B0504020202020204" pitchFamily="34" charset="0"/>
          </a:endParaRPr>
        </a:p>
      </dgm:t>
    </dgm:pt>
    <dgm:pt modelId="{82007A96-3816-4C15-9EC0-C6B3A25882A5}" type="parTrans" cxnId="{C5A1D41C-7C40-45D2-8A4D-84A8C278C865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D0056AB1-71C3-4988-B02B-9AF9F18D00A0}" type="sibTrans" cxnId="{C5A1D41C-7C40-45D2-8A4D-84A8C278C865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2858884-E914-4112-883C-743948297FF4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Tablas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6D2BD864-33DD-4502-921E-045FE26B4373}" type="parTrans" cxnId="{D17609EA-AAFA-4348-8A29-4BA9FA30F4A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FBB10AAB-6717-4264-B0B7-A2F7A84F00F6}" type="sibTrans" cxnId="{D17609EA-AAFA-4348-8A29-4BA9FA30F4A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BC92C56F-A1AF-4467-A0C6-ECFB5C9EAEAF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Gráficas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barras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1B9C6DB8-CA67-433F-982B-A5268E3DE168}" type="parTrans" cxnId="{72D6DC73-4291-4172-A881-407DC0A1FEF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23DC63C-D3B9-4789-BE33-06393A73D25B}" type="sibTrans" cxnId="{72D6DC73-4291-4172-A881-407DC0A1FEF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39804571-0499-4311-85DE-A38D03C4F020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Gráfica</a:t>
          </a:r>
          <a:r>
            <a:rPr lang="en-US" sz="1200" b="0" i="0" dirty="0">
              <a:latin typeface="Arial Nova" panose="020B0504020202020204" pitchFamily="34" charset="0"/>
            </a:rPr>
            <a:t> de pie (pastel)</a:t>
          </a:r>
        </a:p>
      </dgm:t>
    </dgm:pt>
    <dgm:pt modelId="{1AA2E1F9-8535-4D67-853B-B5451C57245A}" type="parTrans" cxnId="{B04CEE9F-9D51-4C1C-9D91-4D038E960834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5DBE101-9CE4-4818-893B-F45E06058336}" type="sibTrans" cxnId="{B04CEE9F-9D51-4C1C-9D91-4D038E960834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90A30E3-7926-4E16-9C0E-48FA6089D2D8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Presentaciones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Efectivas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7581E4B9-2567-48AF-B1A8-920525C19D68}" type="parTrans" cxnId="{60AAFC04-84E8-4C4F-A949-37CBBA7DF59B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54CDF4E-5CDD-402D-9873-AFA3045170A9}" type="sibTrans" cxnId="{60AAFC04-84E8-4C4F-A949-37CBBA7DF59B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554A0F1-60A5-4932-8CAD-E45F67D96138}">
      <dgm:prSet custT="1"/>
      <dgm:spPr/>
      <dgm:t>
        <a:bodyPr/>
        <a:lstStyle/>
        <a:p>
          <a:pPr>
            <a:buNone/>
          </a:pPr>
          <a:r>
            <a:rPr lang="en-US" sz="1200" b="0" i="0" dirty="0" err="1">
              <a:latin typeface="Arial Nova" panose="020B0504020202020204" pitchFamily="34" charset="0"/>
            </a:rPr>
            <a:t>Visualización</a:t>
          </a:r>
          <a:r>
            <a:rPr lang="en-US" sz="1200" b="0" i="0" dirty="0">
              <a:latin typeface="Arial Nova" panose="020B0504020202020204" pitchFamily="34" charset="0"/>
            </a:rPr>
            <a:t>: </a:t>
          </a:r>
          <a:r>
            <a:rPr lang="en-US" sz="1200" b="0" i="0" dirty="0" err="1">
              <a:latin typeface="Arial Nova" panose="020B0504020202020204" pitchFamily="34" charset="0"/>
            </a:rPr>
            <a:t>Datos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Numéricos</a:t>
          </a:r>
          <a:r>
            <a:rPr lang="en-US" sz="1200" b="0" i="0" dirty="0">
              <a:latin typeface="Arial Nova" panose="020B0504020202020204" pitchFamily="34" charset="0"/>
            </a:rPr>
            <a:t> (</a:t>
          </a:r>
          <a:r>
            <a:rPr lang="en-US" sz="1200" b="0" i="0" dirty="0" err="1">
              <a:latin typeface="Arial Nova" panose="020B0504020202020204" pitchFamily="34" charset="0"/>
            </a:rPr>
            <a:t>Introducción</a:t>
          </a:r>
          <a:r>
            <a:rPr lang="en-US" sz="1200" b="0" i="0" dirty="0">
              <a:latin typeface="Arial Nova" panose="020B0504020202020204" pitchFamily="34" charset="0"/>
            </a:rPr>
            <a:t>)</a:t>
          </a:r>
        </a:p>
      </dgm:t>
    </dgm:pt>
    <dgm:pt modelId="{F48C4C6E-1576-4B72-BD29-1690443BFA10}" type="parTrans" cxnId="{545FBBAE-6261-4E3F-A633-6AE3B11B580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F40FEFF-8896-48C1-AFEB-24F8D332B28F}" type="sibTrans" cxnId="{545FBBAE-6261-4E3F-A633-6AE3B11B580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04F58626-691F-484C-9F8A-F72C6646EC08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Histogramas</a:t>
          </a:r>
          <a:r>
            <a:rPr lang="en-US" sz="1200" b="0" i="0" dirty="0">
              <a:latin typeface="Arial Nova" panose="020B0504020202020204" pitchFamily="34" charset="0"/>
            </a:rPr>
            <a:t>. </a:t>
          </a:r>
        </a:p>
      </dgm:t>
    </dgm:pt>
    <dgm:pt modelId="{EF35DDB5-E3B6-4D5A-8C2A-F8480496FCCF}" type="parTrans" cxnId="{8C6F8889-9F8D-4BF5-9B62-FDFCEEAF92F7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6556B51-BAED-48CD-8B4C-FC5F45F1BCB0}" type="sibTrans" cxnId="{8C6F8889-9F8D-4BF5-9B62-FDFCEEAF92F7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7C520E47-C7BD-4090-8C3A-30EF27DFB6BF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Diagramas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Caja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Bigotes</a:t>
          </a:r>
          <a:r>
            <a:rPr lang="en-US" sz="1200" b="0" i="0" dirty="0">
              <a:latin typeface="Arial Nova" panose="020B0504020202020204" pitchFamily="34" charset="0"/>
            </a:rPr>
            <a:t>.</a:t>
          </a:r>
        </a:p>
      </dgm:t>
    </dgm:pt>
    <dgm:pt modelId="{C04AC635-4C65-4996-8A53-23A2EE53F0EE}" type="parTrans" cxnId="{2D8A1BB5-CD49-4DDD-BD14-C66A454FCF4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E2D9343-64CD-4701-A453-137E7E2BFDA4}" type="sibTrans" cxnId="{2D8A1BB5-CD49-4DDD-BD14-C66A454FCF4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8E53F70-332C-4DF6-A065-E506F2EA705C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Estadística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descriptiva</a:t>
          </a:r>
          <a:r>
            <a:rPr lang="en-US" sz="1200" b="0" i="0" dirty="0">
              <a:latin typeface="Arial Nova" panose="020B0504020202020204" pitchFamily="34" charset="0"/>
            </a:rPr>
            <a:t>:</a:t>
          </a:r>
          <a:endParaRPr lang="en-US" sz="1200" dirty="0">
            <a:latin typeface="Arial Nova" panose="020B0504020202020204" pitchFamily="34" charset="0"/>
          </a:endParaRPr>
        </a:p>
      </dgm:t>
    </dgm:pt>
    <dgm:pt modelId="{6A946225-B57D-4244-A987-44771D68E947}" type="parTrans" cxnId="{570C505F-555D-4B88-BEB4-7D6F8974ACE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012D6CCC-BE33-400F-96CB-358A3A7BF030}" type="sibTrans" cxnId="{570C505F-555D-4B88-BEB4-7D6F8974ACE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26C9DC0-91F7-4410-9740-A4626B6081B4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200" b="0" i="0" kern="1200" dirty="0">
              <a:latin typeface="Arial Nova" panose="020B0504020202020204" pitchFamily="34" charset="0"/>
            </a:rPr>
            <a:t>Probar normalidad. </a:t>
          </a:r>
        </a:p>
      </dgm:t>
    </dgm:pt>
    <dgm:pt modelId="{1D9C12A6-39DC-4D81-BC89-926269A31C6F}" type="parTrans" cxnId="{3FD820FC-F9AA-4C26-B985-C73CCFD0621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EBEBB30-B352-418B-B59C-768F6821AF11}" type="sibTrans" cxnId="{3FD820FC-F9AA-4C26-B985-C73CCFD0621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A4480A0-36E7-47B6-B579-AA4175BED5EB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b="0" i="0" kern="1200" dirty="0" err="1">
              <a:latin typeface="Arial Nova" panose="020B0504020202020204" pitchFamily="34" charset="0"/>
            </a:rPr>
            <a:t>Identificar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validar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valores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atípicos</a:t>
          </a:r>
          <a:r>
            <a:rPr lang="en-US" sz="1200" b="0" i="0" kern="1200" dirty="0">
              <a:latin typeface="Arial Nova" panose="020B0504020202020204" pitchFamily="34" charset="0"/>
            </a:rPr>
            <a:t> </a:t>
          </a:r>
        </a:p>
      </dgm:t>
    </dgm:pt>
    <dgm:pt modelId="{F5CE4302-2B5E-411D-817B-1777A62536DD}" type="parTrans" cxnId="{B04EBA71-F07A-4C45-A929-D5F96EFCFE16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7B58011D-D7A8-4A15-89AC-5AC93FDB5F0E}" type="sibTrans" cxnId="{B04EBA71-F07A-4C45-A929-D5F96EFCFE16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2C33129-97F8-40F1-A8F3-F033E9621208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b="0" i="0" kern="1200" dirty="0">
              <a:latin typeface="Arial Nova" panose="020B0504020202020204" pitchFamily="34" charset="0"/>
            </a:rPr>
            <a:t>La </a:t>
          </a:r>
          <a:r>
            <a:rPr lang="en-US" sz="1200" b="0" i="0" kern="1200" dirty="0" err="1">
              <a:latin typeface="Arial Nova" panose="020B0504020202020204" pitchFamily="34" charset="0"/>
            </a:rPr>
            <a:t>paradoja</a:t>
          </a:r>
          <a:r>
            <a:rPr lang="en-US" sz="1200" b="0" i="0" kern="1200" dirty="0">
              <a:latin typeface="Arial Nova" panose="020B0504020202020204" pitchFamily="34" charset="0"/>
            </a:rPr>
            <a:t> de Simpson (</a:t>
          </a:r>
          <a:r>
            <a:rPr lang="en-US" sz="1200" b="0" i="0" kern="1200" dirty="0" err="1">
              <a:latin typeface="Arial Nova" panose="020B0504020202020204" pitchFamily="34" charset="0"/>
            </a:rPr>
            <a:t>causalidad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conclusiones</a:t>
          </a:r>
          <a:r>
            <a:rPr lang="en-US" sz="1200" b="0" i="0" kern="1200" dirty="0">
              <a:latin typeface="Arial Nova" panose="020B0504020202020204" pitchFamily="34" charset="0"/>
            </a:rPr>
            <a:t>) </a:t>
          </a:r>
        </a:p>
      </dgm:t>
    </dgm:pt>
    <dgm:pt modelId="{D59AD7CB-B5A1-4029-8E8B-EC9D2DB67C26}" type="parTrans" cxnId="{0B53BEE0-3277-41DB-B5A0-CDF20A70D5F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31ABE132-1522-4BE7-8B64-A076F2C76414}" type="sibTrans" cxnId="{0B53BEE0-3277-41DB-B5A0-CDF20A70D5F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409A24F-1435-49FA-B529-E3F3D9835CDB}">
      <dgm:prSet phldrT="[Text]" custT="1"/>
      <dgm:spPr/>
      <dgm:t>
        <a:bodyPr/>
        <a:lstStyle/>
        <a:p>
          <a:pPr marL="228600" lvl="2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Visualización: Datos numéricos univariantes</a:t>
          </a:r>
          <a:endParaRPr lang="en-US" sz="1200" kern="1200" dirty="0">
            <a:latin typeface="Arial Nova" panose="020B0504020202020204" pitchFamily="34" charset="0"/>
          </a:endParaRPr>
        </a:p>
      </dgm:t>
    </dgm:pt>
    <dgm:pt modelId="{07428BAE-508A-40DD-9F01-992D5D58A8FA}" type="parTrans" cxnId="{E307733F-0065-4EC2-917C-4936F997C2E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DFA1658E-D25C-4D16-8433-A17F5353F907}" type="sibTrans" cxnId="{E307733F-0065-4EC2-917C-4936F997C2E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0FE56D0-85AC-46B7-9380-C2F5715628D7}">
      <dgm:prSet custT="1"/>
      <dgm:spPr/>
      <dgm:t>
        <a:bodyPr/>
        <a:lstStyle/>
        <a:p>
          <a:endParaRPr lang="en-US" sz="1200" b="0" i="0" dirty="0">
            <a:latin typeface="Arial Nova" panose="020B0504020202020204" pitchFamily="34" charset="0"/>
          </a:endParaRPr>
        </a:p>
      </dgm:t>
    </dgm:pt>
    <dgm:pt modelId="{299D8E47-FD35-4AAC-B3E0-111950B80490}" type="parTrans" cxnId="{B37D3BB8-63FA-4EC2-81F8-7145AEDA5304}">
      <dgm:prSet/>
      <dgm:spPr/>
      <dgm:t>
        <a:bodyPr/>
        <a:lstStyle/>
        <a:p>
          <a:endParaRPr lang="en-US" sz="1200"/>
        </a:p>
      </dgm:t>
    </dgm:pt>
    <dgm:pt modelId="{4EE3D92F-4BB8-4404-B231-34F3DEF27CD0}" type="sibTrans" cxnId="{B37D3BB8-63FA-4EC2-81F8-7145AEDA5304}">
      <dgm:prSet/>
      <dgm:spPr/>
      <dgm:t>
        <a:bodyPr/>
        <a:lstStyle/>
        <a:p>
          <a:endParaRPr lang="en-US" sz="1200"/>
        </a:p>
      </dgm:t>
    </dgm:pt>
    <dgm:pt modelId="{D82B87D1-8ACD-4309-9637-787B70FD0438}">
      <dgm:prSet custT="1"/>
      <dgm:spPr/>
      <dgm:t>
        <a:bodyPr/>
        <a:lstStyle/>
        <a:p>
          <a:pPr>
            <a:buNone/>
          </a:pPr>
          <a:r>
            <a:rPr lang="es-MX" sz="1200" b="0" i="0" dirty="0">
              <a:latin typeface="Arial Nova" panose="020B0504020202020204" pitchFamily="34" charset="0"/>
            </a:rPr>
            <a:t>	Actividades en clase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CA01E562-7C5B-4852-9B04-D634BAA484A0}" type="parTrans" cxnId="{B74EADC4-4FF7-477C-9877-FE7A5ACC3F79}">
      <dgm:prSet/>
      <dgm:spPr/>
      <dgm:t>
        <a:bodyPr/>
        <a:lstStyle/>
        <a:p>
          <a:endParaRPr lang="en-US" sz="1200"/>
        </a:p>
      </dgm:t>
    </dgm:pt>
    <dgm:pt modelId="{E35D5F40-F8E0-44E2-9D5A-53554E65DE64}" type="sibTrans" cxnId="{B74EADC4-4FF7-477C-9877-FE7A5ACC3F79}">
      <dgm:prSet/>
      <dgm:spPr/>
      <dgm:t>
        <a:bodyPr/>
        <a:lstStyle/>
        <a:p>
          <a:endParaRPr lang="en-US" sz="1200"/>
        </a:p>
      </dgm:t>
    </dgm:pt>
    <dgm:pt modelId="{BCB5F08D-060D-4851-93CB-9DFC271A7764}">
      <dgm:prSet custT="1"/>
      <dgm:spPr/>
      <dgm:t>
        <a:bodyPr/>
        <a:lstStyle/>
        <a:p>
          <a:endParaRPr lang="en-US" sz="1200" b="0" i="0" dirty="0">
            <a:latin typeface="Arial Nova" panose="020B0504020202020204" pitchFamily="34" charset="0"/>
          </a:endParaRPr>
        </a:p>
      </dgm:t>
    </dgm:pt>
    <dgm:pt modelId="{5EBF6C6A-9D8F-49A7-8C0E-7B171A655559}" type="parTrans" cxnId="{ABBED933-FA5C-4653-8BD7-2F12861F227E}">
      <dgm:prSet/>
      <dgm:spPr/>
      <dgm:t>
        <a:bodyPr/>
        <a:lstStyle/>
        <a:p>
          <a:endParaRPr lang="en-US" sz="1200"/>
        </a:p>
      </dgm:t>
    </dgm:pt>
    <dgm:pt modelId="{B4F44296-17A5-41E3-A0BA-3D5F76006213}" type="sibTrans" cxnId="{ABBED933-FA5C-4653-8BD7-2F12861F227E}">
      <dgm:prSet/>
      <dgm:spPr/>
      <dgm:t>
        <a:bodyPr/>
        <a:lstStyle/>
        <a:p>
          <a:endParaRPr lang="en-US" sz="1200"/>
        </a:p>
      </dgm:t>
    </dgm:pt>
    <dgm:pt modelId="{9CCA393E-D22A-4F03-9162-05CEF58AC2A8}">
      <dgm:prSet phldrT="[Text]" custT="1"/>
      <dgm:spPr/>
      <dgm:t>
        <a:bodyPr/>
        <a:lstStyle/>
        <a:p>
          <a:pPr>
            <a:buNone/>
          </a:pPr>
          <a:r>
            <a:rPr lang="es-MX" sz="1200" dirty="0">
              <a:latin typeface="Arial Nova" panose="020B0504020202020204" pitchFamily="34" charset="0"/>
            </a:rPr>
            <a:t>Visualización: Datos numéricos univariantes</a:t>
          </a:r>
          <a:endParaRPr lang="en-US" sz="1200" dirty="0">
            <a:latin typeface="Arial Nova" panose="020B0504020202020204" pitchFamily="34" charset="0"/>
          </a:endParaRPr>
        </a:p>
      </dgm:t>
    </dgm:pt>
    <dgm:pt modelId="{3BDAFECD-2F19-46F7-B224-2B72B91D9C2D}" type="parTrans" cxnId="{C1C9FAB3-AB2D-4BAA-9420-D78304ED0A16}">
      <dgm:prSet/>
      <dgm:spPr/>
      <dgm:t>
        <a:bodyPr/>
        <a:lstStyle/>
        <a:p>
          <a:endParaRPr lang="en-US" sz="1200"/>
        </a:p>
      </dgm:t>
    </dgm:pt>
    <dgm:pt modelId="{7E1FC72D-79F6-45F1-9F40-80C42983525D}" type="sibTrans" cxnId="{C1C9FAB3-AB2D-4BAA-9420-D78304ED0A16}">
      <dgm:prSet/>
      <dgm:spPr/>
      <dgm:t>
        <a:bodyPr/>
        <a:lstStyle/>
        <a:p>
          <a:endParaRPr lang="en-US" sz="1200"/>
        </a:p>
      </dgm:t>
    </dgm:pt>
    <dgm:pt modelId="{355FDE7F-F0AA-4121-9604-D49469C9A3DA}">
      <dgm:prSet phldrT="[Text]" custT="1"/>
      <dgm:spPr/>
      <dgm:t>
        <a:bodyPr/>
        <a:lstStyle/>
        <a:p>
          <a:pPr>
            <a:buNone/>
          </a:pPr>
          <a:r>
            <a:rPr lang="en-US" sz="1200" b="0" i="0" dirty="0" err="1">
              <a:latin typeface="Arial Nova" panose="020B0504020202020204" pitchFamily="34" charset="0"/>
            </a:rPr>
            <a:t>Visualización</a:t>
          </a:r>
          <a:r>
            <a:rPr lang="en-US" sz="1200" b="0" i="0" dirty="0">
              <a:latin typeface="Arial Nova" panose="020B0504020202020204" pitchFamily="34" charset="0"/>
            </a:rPr>
            <a:t>: </a:t>
          </a:r>
          <a:r>
            <a:rPr lang="en-US" sz="1200" b="0" i="0" dirty="0" err="1">
              <a:latin typeface="Arial Nova" panose="020B0504020202020204" pitchFamily="34" charset="0"/>
            </a:rPr>
            <a:t>Datos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Categóricos</a:t>
          </a:r>
          <a:endParaRPr lang="en-US" sz="1200" dirty="0">
            <a:latin typeface="Arial Nova" panose="020B0504020202020204" pitchFamily="34" charset="0"/>
          </a:endParaRPr>
        </a:p>
      </dgm:t>
    </dgm:pt>
    <dgm:pt modelId="{24BBACD2-5451-4183-ADD9-CEF6A71810FD}" type="parTrans" cxnId="{A4C73F0D-6B97-4258-A246-BD084FFFDA16}">
      <dgm:prSet/>
      <dgm:spPr/>
      <dgm:t>
        <a:bodyPr/>
        <a:lstStyle/>
        <a:p>
          <a:endParaRPr lang="en-US" sz="1200"/>
        </a:p>
      </dgm:t>
    </dgm:pt>
    <dgm:pt modelId="{7E09C2F8-CBB7-45B0-87D8-39049876C9FD}" type="sibTrans" cxnId="{A4C73F0D-6B97-4258-A246-BD084FFFDA16}">
      <dgm:prSet/>
      <dgm:spPr/>
      <dgm:t>
        <a:bodyPr/>
        <a:lstStyle/>
        <a:p>
          <a:endParaRPr lang="en-US" sz="1200"/>
        </a:p>
      </dgm:t>
    </dgm:pt>
    <dgm:pt modelId="{E2A5D200-D450-4A2A-BBD2-30080A00C937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Medidas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Tendencia</a:t>
          </a:r>
          <a:r>
            <a:rPr lang="en-US" sz="1200" b="0" i="0" dirty="0">
              <a:latin typeface="Arial Nova" panose="020B0504020202020204" pitchFamily="34" charset="0"/>
            </a:rPr>
            <a:t> Central (Media, </a:t>
          </a:r>
          <a:r>
            <a:rPr lang="en-US" sz="1200" b="0" i="0" dirty="0" err="1">
              <a:latin typeface="Arial Nova" panose="020B0504020202020204" pitchFamily="34" charset="0"/>
            </a:rPr>
            <a:t>Mediana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Moda</a:t>
          </a:r>
          <a:r>
            <a:rPr lang="en-US" sz="1200" b="0" i="0" dirty="0">
              <a:latin typeface="Arial Nova" panose="020B0504020202020204" pitchFamily="34" charset="0"/>
            </a:rPr>
            <a:t>). </a:t>
          </a:r>
          <a:endParaRPr lang="en-US" sz="1200" dirty="0">
            <a:latin typeface="Arial Nova" panose="020B0504020202020204" pitchFamily="34" charset="0"/>
          </a:endParaRPr>
        </a:p>
      </dgm:t>
    </dgm:pt>
    <dgm:pt modelId="{2C93F8CD-2006-4F22-8EB2-B943E1EBB61E}" type="parTrans" cxnId="{DA1194E2-7B73-49EB-A56B-A353B69670E4}">
      <dgm:prSet/>
      <dgm:spPr/>
      <dgm:t>
        <a:bodyPr/>
        <a:lstStyle/>
        <a:p>
          <a:endParaRPr lang="en-US" sz="1200"/>
        </a:p>
      </dgm:t>
    </dgm:pt>
    <dgm:pt modelId="{D7C0B27F-2878-4909-95B4-5F96AC1529E2}" type="sibTrans" cxnId="{DA1194E2-7B73-49EB-A56B-A353B69670E4}">
      <dgm:prSet/>
      <dgm:spPr/>
      <dgm:t>
        <a:bodyPr/>
        <a:lstStyle/>
        <a:p>
          <a:endParaRPr lang="en-US" sz="1200"/>
        </a:p>
      </dgm:t>
    </dgm:pt>
    <dgm:pt modelId="{A60D6E42-6F3F-4869-A704-00CD5DEF5089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Medidas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Dispersión</a:t>
          </a:r>
          <a:r>
            <a:rPr lang="en-US" sz="1200" b="0" i="0" dirty="0">
              <a:latin typeface="Arial Nova" panose="020B0504020202020204" pitchFamily="34" charset="0"/>
            </a:rPr>
            <a:t> (</a:t>
          </a:r>
          <a:endParaRPr lang="en-US" sz="1200" dirty="0">
            <a:latin typeface="Arial Nova" panose="020B0504020202020204" pitchFamily="34" charset="0"/>
          </a:endParaRPr>
        </a:p>
      </dgm:t>
    </dgm:pt>
    <dgm:pt modelId="{DE0B6AB2-89CE-402C-84A1-14CEE1F31325}" type="parTrans" cxnId="{EE2B0EE9-0132-4000-A07D-254B29E09A7F}">
      <dgm:prSet/>
      <dgm:spPr/>
      <dgm:t>
        <a:bodyPr/>
        <a:lstStyle/>
        <a:p>
          <a:endParaRPr lang="en-US" sz="1200"/>
        </a:p>
      </dgm:t>
    </dgm:pt>
    <dgm:pt modelId="{DF5248C3-6E6F-4BBA-A03B-DB1FCDDB66AF}" type="sibTrans" cxnId="{EE2B0EE9-0132-4000-A07D-254B29E09A7F}">
      <dgm:prSet/>
      <dgm:spPr/>
      <dgm:t>
        <a:bodyPr/>
        <a:lstStyle/>
        <a:p>
          <a:endParaRPr lang="en-US" sz="1200"/>
        </a:p>
      </dgm:t>
    </dgm:pt>
    <dgm:pt modelId="{D2A82A20-DBF5-4401-B15B-F98892A0758E}">
      <dgm:prSet phldrT="[Text]" custT="1"/>
      <dgm:spPr/>
      <dgm:t>
        <a:bodyPr/>
        <a:lstStyle/>
        <a:p>
          <a:pPr>
            <a:buNone/>
          </a:pPr>
          <a:r>
            <a:rPr lang="en-US" sz="1200" b="0" i="0" dirty="0">
              <a:latin typeface="Arial Nova" panose="020B0504020202020204" pitchFamily="34" charset="0"/>
            </a:rPr>
            <a:t>(</a:t>
          </a:r>
          <a:r>
            <a:rPr lang="en-US" sz="1200" b="0" i="0" dirty="0" err="1">
              <a:latin typeface="Arial Nova" panose="020B0504020202020204" pitchFamily="34" charset="0"/>
            </a:rPr>
            <a:t>Varianza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Desviación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estándar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rango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valores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máximos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mínimos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cuartiles</a:t>
          </a:r>
          <a:r>
            <a:rPr lang="en-US" sz="1200" b="0" i="0" dirty="0">
              <a:latin typeface="Arial Nova" panose="020B0504020202020204" pitchFamily="34" charset="0"/>
            </a:rPr>
            <a:t>). </a:t>
          </a:r>
          <a:endParaRPr lang="en-US" sz="1200" dirty="0">
            <a:latin typeface="Arial Nova" panose="020B0504020202020204" pitchFamily="34" charset="0"/>
          </a:endParaRPr>
        </a:p>
      </dgm:t>
    </dgm:pt>
    <dgm:pt modelId="{70F4FFA1-30B1-4C6D-80AB-AB56E07F6BE8}" type="parTrans" cxnId="{2155222A-4F19-4B9F-ACB0-3CCF3D532F36}">
      <dgm:prSet/>
      <dgm:spPr/>
      <dgm:t>
        <a:bodyPr/>
        <a:lstStyle/>
        <a:p>
          <a:endParaRPr lang="en-US" sz="1200"/>
        </a:p>
      </dgm:t>
    </dgm:pt>
    <dgm:pt modelId="{15153F30-4E2C-4FE3-8299-943A3FDACDBA}" type="sibTrans" cxnId="{2155222A-4F19-4B9F-ACB0-3CCF3D532F36}">
      <dgm:prSet/>
      <dgm:spPr/>
      <dgm:t>
        <a:bodyPr/>
        <a:lstStyle/>
        <a:p>
          <a:endParaRPr lang="en-US" sz="1200"/>
        </a:p>
      </dgm:t>
    </dgm:pt>
    <dgm:pt modelId="{948195ED-6473-401A-BD5E-542F4F5131AC}">
      <dgm:prSet phldrT="[Text]" custT="1"/>
      <dgm:spPr/>
      <dgm:t>
        <a:bodyPr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latin typeface="Arial Nova" panose="020B0504020202020204" pitchFamily="34" charset="0"/>
          </a:endParaRPr>
        </a:p>
      </dgm:t>
    </dgm:pt>
    <dgm:pt modelId="{FA1E63E0-AF47-4B87-BBF5-29C7185C4154}" type="parTrans" cxnId="{802D6C7E-9817-4952-A250-82AFCD3BBF0B}">
      <dgm:prSet/>
      <dgm:spPr/>
      <dgm:t>
        <a:bodyPr/>
        <a:lstStyle/>
        <a:p>
          <a:endParaRPr lang="en-US" sz="1200"/>
        </a:p>
      </dgm:t>
    </dgm:pt>
    <dgm:pt modelId="{9A4FF0A4-119E-43DC-AA5D-CEAB724ABD8A}" type="sibTrans" cxnId="{802D6C7E-9817-4952-A250-82AFCD3BBF0B}">
      <dgm:prSet/>
      <dgm:spPr/>
      <dgm:t>
        <a:bodyPr/>
        <a:lstStyle/>
        <a:p>
          <a:endParaRPr lang="en-US" sz="1200"/>
        </a:p>
      </dgm:t>
    </dgm:pt>
    <dgm:pt modelId="{934FA5A0-F7A0-4CD3-8A70-FE99177D67E4}">
      <dgm:prSet phldrT="[Text]" custT="1"/>
      <dgm:spPr/>
      <dgm:t>
        <a:bodyPr/>
        <a:lstStyle/>
        <a:p>
          <a:pPr marL="457200" lvl="4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(Sesgo, Normalidad, Simétrica, asimétrica positiva y negativa.)</a:t>
          </a:r>
          <a:endParaRPr lang="en-US" sz="1200" kern="1200" dirty="0">
            <a:latin typeface="Arial Nova" panose="020B0504020202020204" pitchFamily="34" charset="0"/>
          </a:endParaRPr>
        </a:p>
      </dgm:t>
    </dgm:pt>
    <dgm:pt modelId="{066CF18D-90C9-49FD-AACD-E7C51459DC0C}" type="parTrans" cxnId="{60251935-E587-4E4C-9C03-90561CE70740}">
      <dgm:prSet/>
      <dgm:spPr/>
      <dgm:t>
        <a:bodyPr/>
        <a:lstStyle/>
        <a:p>
          <a:endParaRPr lang="en-US" sz="1200"/>
        </a:p>
      </dgm:t>
    </dgm:pt>
    <dgm:pt modelId="{F0DBAD1B-55EF-4B11-AE91-9111B058041C}" type="sibTrans" cxnId="{60251935-E587-4E4C-9C03-90561CE70740}">
      <dgm:prSet/>
      <dgm:spPr/>
      <dgm:t>
        <a:bodyPr/>
        <a:lstStyle/>
        <a:p>
          <a:endParaRPr lang="en-US" sz="1200"/>
        </a:p>
      </dgm:t>
    </dgm:pt>
    <dgm:pt modelId="{40E337AE-7D7B-46AA-A704-28C06FDC8B50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200" b="0" i="0" kern="1200" dirty="0">
            <a:latin typeface="Arial Nova" panose="020B0504020202020204" pitchFamily="34" charset="0"/>
          </a:endParaRPr>
        </a:p>
      </dgm:t>
    </dgm:pt>
    <dgm:pt modelId="{F6D01B05-C96F-42BB-B131-6CC96113E326}" type="parTrans" cxnId="{FCDF8AAC-C150-4B0B-9A17-CFECA340CB70}">
      <dgm:prSet/>
      <dgm:spPr/>
      <dgm:t>
        <a:bodyPr/>
        <a:lstStyle/>
        <a:p>
          <a:endParaRPr lang="en-US"/>
        </a:p>
      </dgm:t>
    </dgm:pt>
    <dgm:pt modelId="{DC5D90AC-653E-4EAC-BD3B-3643DE65C7B9}" type="sibTrans" cxnId="{FCDF8AAC-C150-4B0B-9A17-CFECA340CB70}">
      <dgm:prSet/>
      <dgm:spPr/>
      <dgm:t>
        <a:bodyPr/>
        <a:lstStyle/>
        <a:p>
          <a:endParaRPr lang="en-US"/>
        </a:p>
      </dgm:t>
    </dgm:pt>
    <dgm:pt modelId="{DA541FBF-5405-45FB-9028-D6C1450C240A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Actividades en clase</a:t>
          </a:r>
          <a:endParaRPr lang="en-US" sz="1200" b="0" i="0" kern="1200" dirty="0">
            <a:latin typeface="Arial Nova" panose="020B0504020202020204" pitchFamily="34" charset="0"/>
          </a:endParaRPr>
        </a:p>
      </dgm:t>
    </dgm:pt>
    <dgm:pt modelId="{D34FFD22-584E-4496-A0E4-702CA007F316}" type="parTrans" cxnId="{F596999C-F747-453C-A019-252504E394D7}">
      <dgm:prSet/>
      <dgm:spPr/>
      <dgm:t>
        <a:bodyPr/>
        <a:lstStyle/>
        <a:p>
          <a:endParaRPr lang="en-US"/>
        </a:p>
      </dgm:t>
    </dgm:pt>
    <dgm:pt modelId="{58D74418-2D13-4139-A45E-3D06B1627A9B}" type="sibTrans" cxnId="{F596999C-F747-453C-A019-252504E394D7}">
      <dgm:prSet/>
      <dgm:spPr/>
      <dgm:t>
        <a:bodyPr/>
        <a:lstStyle/>
        <a:p>
          <a:endParaRPr lang="en-US"/>
        </a:p>
      </dgm:t>
    </dgm:pt>
    <dgm:pt modelId="{8F5A965B-DDE4-4E27-ABF3-2EA514DDF004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200" b="0" i="0" dirty="0">
              <a:latin typeface="Arial Nova" panose="020B0504020202020204" pitchFamily="34" charset="0"/>
            </a:rPr>
            <a:t>	 </a:t>
          </a:r>
          <a:r>
            <a:rPr lang="en-US" sz="1200" b="0" i="0" dirty="0" err="1">
              <a:latin typeface="Arial Nova" panose="020B0504020202020204" pitchFamily="34" charset="0"/>
            </a:rPr>
            <a:t>Actividad</a:t>
          </a:r>
          <a:r>
            <a:rPr lang="en-US" sz="1200" b="0" i="0" dirty="0">
              <a:latin typeface="Arial Nova" panose="020B0504020202020204" pitchFamily="34" charset="0"/>
            </a:rPr>
            <a:t> 4.1</a:t>
          </a:r>
        </a:p>
      </dgm:t>
    </dgm:pt>
    <dgm:pt modelId="{86004FE3-2D74-4E7E-BCDB-5BFECC20A850}" type="parTrans" cxnId="{9C90C40E-3F75-4E8A-98F1-FFA78D3C0CF6}">
      <dgm:prSet/>
      <dgm:spPr/>
      <dgm:t>
        <a:bodyPr/>
        <a:lstStyle/>
        <a:p>
          <a:endParaRPr lang="en-US"/>
        </a:p>
      </dgm:t>
    </dgm:pt>
    <dgm:pt modelId="{A7037B4A-F7B9-46D7-87D3-03F9C4FBE22D}" type="sibTrans" cxnId="{9C90C40E-3F75-4E8A-98F1-FFA78D3C0CF6}">
      <dgm:prSet/>
      <dgm:spPr/>
      <dgm:t>
        <a:bodyPr/>
        <a:lstStyle/>
        <a:p>
          <a:endParaRPr lang="en-US"/>
        </a:p>
      </dgm:t>
    </dgm:pt>
    <dgm:pt modelId="{C6AA7714-C41C-4E2D-BD4C-77D486742564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  </a:t>
          </a:r>
          <a:r>
            <a:rPr lang="en-US" sz="12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Actividad</a:t>
          </a: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 4.1	</a:t>
          </a:r>
          <a:endParaRPr lang="en-US" sz="1200" b="0" i="0" kern="1200" dirty="0">
            <a:latin typeface="Arial Nova" panose="020B0504020202020204" pitchFamily="34" charset="0"/>
          </a:endParaRPr>
        </a:p>
      </dgm:t>
    </dgm:pt>
    <dgm:pt modelId="{9780D753-57AE-4E0E-9F01-39D2B40F6215}" type="parTrans" cxnId="{2DEAF5B7-7FBD-4701-A585-7F6F17DAB545}">
      <dgm:prSet/>
      <dgm:spPr/>
      <dgm:t>
        <a:bodyPr/>
        <a:lstStyle/>
        <a:p>
          <a:endParaRPr lang="en-US"/>
        </a:p>
      </dgm:t>
    </dgm:pt>
    <dgm:pt modelId="{05B112B2-73B7-4412-BC25-A55DE99382AB}" type="sibTrans" cxnId="{2DEAF5B7-7FBD-4701-A585-7F6F17DAB545}">
      <dgm:prSet/>
      <dgm:spPr/>
      <dgm:t>
        <a:bodyPr/>
        <a:lstStyle/>
        <a:p>
          <a:endParaRPr lang="en-US"/>
        </a:p>
      </dgm:t>
    </dgm:pt>
    <dgm:pt modelId="{AEDB3CC3-DD9D-4BB3-A4EA-7D7386CFCCDD}">
      <dgm:prSet custT="1"/>
      <dgm:spPr/>
      <dgm:t>
        <a:bodyPr/>
        <a:lstStyle/>
        <a:p>
          <a:pPr>
            <a:buNone/>
          </a:pPr>
          <a:r>
            <a:rPr lang="es-MX" sz="1200" b="0" i="0" dirty="0">
              <a:latin typeface="Arial Nova" panose="020B0504020202020204" pitchFamily="34" charset="0"/>
            </a:rPr>
            <a:t>Actividades en clase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C37196A5-2818-430E-B265-C13554215D62}" type="parTrans" cxnId="{66EF36FC-6DBB-4EA3-8FBE-881AAC78BBD9}">
      <dgm:prSet/>
      <dgm:spPr/>
      <dgm:t>
        <a:bodyPr/>
        <a:lstStyle/>
        <a:p>
          <a:endParaRPr lang="en-US"/>
        </a:p>
      </dgm:t>
    </dgm:pt>
    <dgm:pt modelId="{8E24D73F-7055-477D-8484-29EE7854A2E1}" type="sibTrans" cxnId="{66EF36FC-6DBB-4EA3-8FBE-881AAC78BBD9}">
      <dgm:prSet/>
      <dgm:spPr/>
      <dgm:t>
        <a:bodyPr/>
        <a:lstStyle/>
        <a:p>
          <a:endParaRPr lang="en-US"/>
        </a:p>
      </dgm:t>
    </dgm:pt>
    <dgm:pt modelId="{2BE1B4C1-D59A-41C8-A8E8-9B156183F811}">
      <dgm:prSet custT="1"/>
      <dgm:spPr/>
      <dgm:t>
        <a:bodyPr/>
        <a:lstStyle/>
        <a:p>
          <a:pPr>
            <a:buNone/>
          </a:pPr>
          <a:endParaRPr lang="en-US" sz="1200" b="0" i="0" dirty="0">
            <a:latin typeface="Arial Nova" panose="020B0504020202020204" pitchFamily="34" charset="0"/>
          </a:endParaRPr>
        </a:p>
      </dgm:t>
    </dgm:pt>
    <dgm:pt modelId="{0B666591-3E1C-46A8-B93E-3DC172C240C2}" type="parTrans" cxnId="{CA6B435B-B16E-4D17-A1C6-896E877DE72E}">
      <dgm:prSet/>
      <dgm:spPr/>
      <dgm:t>
        <a:bodyPr/>
        <a:lstStyle/>
        <a:p>
          <a:endParaRPr lang="en-US"/>
        </a:p>
      </dgm:t>
    </dgm:pt>
    <dgm:pt modelId="{858C2F71-D401-4FFE-BE59-676BA760AE7C}" type="sibTrans" cxnId="{CA6B435B-B16E-4D17-A1C6-896E877DE72E}">
      <dgm:prSet/>
      <dgm:spPr/>
      <dgm:t>
        <a:bodyPr/>
        <a:lstStyle/>
        <a:p>
          <a:endParaRPr lang="en-US"/>
        </a:p>
      </dgm:t>
    </dgm:pt>
    <dgm:pt modelId="{EA248284-8C5C-48C0-A342-A96631F304AD}">
      <dgm:prSet custT="1"/>
      <dgm:spPr/>
      <dgm:t>
        <a:bodyPr/>
        <a:lstStyle/>
        <a:p>
          <a:pPr>
            <a:buNone/>
          </a:pPr>
          <a:endParaRPr lang="en-US" sz="1200" b="0" i="0" dirty="0">
            <a:latin typeface="Arial Nova" panose="020B0504020202020204" pitchFamily="34" charset="0"/>
          </a:endParaRPr>
        </a:p>
      </dgm:t>
    </dgm:pt>
    <dgm:pt modelId="{3899F608-F12F-47CF-B49C-E3C51E7470AE}" type="parTrans" cxnId="{C51D261A-79C4-4AD0-9F23-AFF84B945C1C}">
      <dgm:prSet/>
      <dgm:spPr/>
      <dgm:t>
        <a:bodyPr/>
        <a:lstStyle/>
        <a:p>
          <a:endParaRPr lang="en-US"/>
        </a:p>
      </dgm:t>
    </dgm:pt>
    <dgm:pt modelId="{B1A21A84-6BDF-4128-915F-B4BA3AC6502E}" type="sibTrans" cxnId="{C51D261A-79C4-4AD0-9F23-AFF84B945C1C}">
      <dgm:prSet/>
      <dgm:spPr/>
      <dgm:t>
        <a:bodyPr/>
        <a:lstStyle/>
        <a:p>
          <a:endParaRPr lang="en-US"/>
        </a:p>
      </dgm:t>
    </dgm:pt>
    <dgm:pt modelId="{0736C66F-6880-46FA-8F66-02C5CA3E453C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Actividad</a:t>
          </a:r>
          <a:r>
            <a:rPr lang="en-US" sz="1200" b="0" i="0" dirty="0">
              <a:latin typeface="Arial Nova" panose="020B0504020202020204" pitchFamily="34" charset="0"/>
            </a:rPr>
            <a:t> 3.1</a:t>
          </a:r>
        </a:p>
      </dgm:t>
    </dgm:pt>
    <dgm:pt modelId="{C386F5C8-AC86-4399-A997-A6D30559F7E8}" type="parTrans" cxnId="{DBEF1A1C-3102-4329-B044-E392B4AE0DE9}">
      <dgm:prSet/>
      <dgm:spPr/>
      <dgm:t>
        <a:bodyPr/>
        <a:lstStyle/>
        <a:p>
          <a:endParaRPr lang="en-US"/>
        </a:p>
      </dgm:t>
    </dgm:pt>
    <dgm:pt modelId="{31CD7DF4-5F59-4549-B7AC-FC0070913635}" type="sibTrans" cxnId="{DBEF1A1C-3102-4329-B044-E392B4AE0DE9}">
      <dgm:prSet/>
      <dgm:spPr/>
      <dgm:t>
        <a:bodyPr/>
        <a:lstStyle/>
        <a:p>
          <a:endParaRPr lang="en-US"/>
        </a:p>
      </dgm:t>
    </dgm:pt>
    <dgm:pt modelId="{DB76EDC3-4E0A-45B0-9051-3E8E6762556D}" type="pres">
      <dgm:prSet presAssocID="{A6934688-918C-4AF5-974D-32EF45136D68}" presName="Name0" presStyleCnt="0">
        <dgm:presLayoutVars>
          <dgm:dir/>
          <dgm:animLvl val="lvl"/>
          <dgm:resizeHandles val="exact"/>
        </dgm:presLayoutVars>
      </dgm:prSet>
      <dgm:spPr/>
    </dgm:pt>
    <dgm:pt modelId="{60AF72D6-3C5F-4544-AF49-29B159E746A0}" type="pres">
      <dgm:prSet presAssocID="{2AD1AEFD-3E08-4006-85E8-8CE57C91E582}" presName="composite" presStyleCnt="0"/>
      <dgm:spPr/>
    </dgm:pt>
    <dgm:pt modelId="{1E7FB836-FD73-4A6D-BE25-37FB1C8E14FD}" type="pres">
      <dgm:prSet presAssocID="{2AD1AEFD-3E08-4006-85E8-8CE57C91E5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49B34C9-9943-4119-B4AD-57587BBF62FE}" type="pres">
      <dgm:prSet presAssocID="{2AD1AEFD-3E08-4006-85E8-8CE57C91E582}" presName="desTx" presStyleLbl="alignAccFollowNode1" presStyleIdx="0" presStyleCnt="3">
        <dgm:presLayoutVars>
          <dgm:bulletEnabled val="1"/>
        </dgm:presLayoutVars>
      </dgm:prSet>
      <dgm:spPr/>
    </dgm:pt>
    <dgm:pt modelId="{316D76F5-7159-4CE6-8297-C1BAB2204D13}" type="pres">
      <dgm:prSet presAssocID="{89894033-2201-496D-951A-61F5BD6634EB}" presName="space" presStyleCnt="0"/>
      <dgm:spPr/>
    </dgm:pt>
    <dgm:pt modelId="{BDC67037-4507-423C-9B1D-70D733D7ADF2}" type="pres">
      <dgm:prSet presAssocID="{AF6288C8-F9D0-4C95-9646-F71875563753}" presName="composite" presStyleCnt="0"/>
      <dgm:spPr/>
    </dgm:pt>
    <dgm:pt modelId="{50CDB077-F8AE-48D5-BE6D-795067677025}" type="pres">
      <dgm:prSet presAssocID="{AF6288C8-F9D0-4C95-9646-F718755637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C995844-C736-4A0C-BA85-CDB389860617}" type="pres">
      <dgm:prSet presAssocID="{AF6288C8-F9D0-4C95-9646-F71875563753}" presName="desTx" presStyleLbl="alignAccFollowNode1" presStyleIdx="1" presStyleCnt="3">
        <dgm:presLayoutVars>
          <dgm:bulletEnabled val="1"/>
        </dgm:presLayoutVars>
      </dgm:prSet>
      <dgm:spPr/>
    </dgm:pt>
    <dgm:pt modelId="{F01D784C-CBB9-4701-9165-04FD15F07880}" type="pres">
      <dgm:prSet presAssocID="{E3862B5D-1251-4310-84C0-0A7E4216A5C6}" presName="space" presStyleCnt="0"/>
      <dgm:spPr/>
    </dgm:pt>
    <dgm:pt modelId="{40828B12-95B5-4A27-8E10-953BF364F76B}" type="pres">
      <dgm:prSet presAssocID="{83BEFD20-3219-41BA-8E40-78766D4E8072}" presName="composite" presStyleCnt="0"/>
      <dgm:spPr/>
    </dgm:pt>
    <dgm:pt modelId="{CA2BA165-4E5B-443C-9AB5-26745F19F654}" type="pres">
      <dgm:prSet presAssocID="{83BEFD20-3219-41BA-8E40-78766D4E807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660290E-CBA0-4682-9D6C-F656D716D8D2}" type="pres">
      <dgm:prSet presAssocID="{83BEFD20-3219-41BA-8E40-78766D4E8072}" presName="desTx" presStyleLbl="alignAccFollowNode1" presStyleIdx="2" presStyleCnt="3" custLinFactNeighborY="154">
        <dgm:presLayoutVars>
          <dgm:bulletEnabled val="1"/>
        </dgm:presLayoutVars>
      </dgm:prSet>
      <dgm:spPr/>
    </dgm:pt>
  </dgm:ptLst>
  <dgm:cxnLst>
    <dgm:cxn modelId="{60AAFC04-84E8-4C4F-A949-37CBBA7DF59B}" srcId="{355FDE7F-F0AA-4121-9604-D49469C9A3DA}" destId="{590A30E3-7926-4E16-9C0E-48FA6089D2D8}" srcOrd="3" destOrd="0" parTransId="{7581E4B9-2567-48AF-B1A8-920525C19D68}" sibTransId="{954CDF4E-5CDD-402D-9873-AFA3045170A9}"/>
    <dgm:cxn modelId="{7AF69C07-CAD3-4B3C-9CFE-891052F4B8AB}" type="presOf" srcId="{39804571-0499-4311-85DE-A38D03C4F020}" destId="{249B34C9-9943-4119-B4AD-57587BBF62FE}" srcOrd="0" destOrd="4" presId="urn:microsoft.com/office/officeart/2005/8/layout/hList1"/>
    <dgm:cxn modelId="{3C5E2409-52C2-4B3B-8A57-4D9CD9EDCB86}" type="presOf" srcId="{8F5A965B-DDE4-4E27-ABF3-2EA514DDF004}" destId="{9C995844-C736-4A0C-BA85-CDB389860617}" srcOrd="0" destOrd="10" presId="urn:microsoft.com/office/officeart/2005/8/layout/hList1"/>
    <dgm:cxn modelId="{29CC3F09-7FD5-4436-BDD6-B7A7CF392B6C}" type="presOf" srcId="{355FDE7F-F0AA-4121-9604-D49469C9A3DA}" destId="{249B34C9-9943-4119-B4AD-57587BBF62FE}" srcOrd="0" destOrd="1" presId="urn:microsoft.com/office/officeart/2005/8/layout/hList1"/>
    <dgm:cxn modelId="{A4C73F0D-6B97-4258-A246-BD084FFFDA16}" srcId="{4819B819-A110-4CF1-B154-2DEEC18C407B}" destId="{355FDE7F-F0AA-4121-9604-D49469C9A3DA}" srcOrd="0" destOrd="0" parTransId="{24BBACD2-5451-4183-ADD9-CEF6A71810FD}" sibTransId="{7E09C2F8-CBB7-45B0-87D8-39049876C9FD}"/>
    <dgm:cxn modelId="{9C90C40E-3F75-4E8A-98F1-FFA78D3C0CF6}" srcId="{D82B87D1-8ACD-4309-9637-787B70FD0438}" destId="{8F5A965B-DDE4-4E27-ABF3-2EA514DDF004}" srcOrd="0" destOrd="0" parTransId="{86004FE3-2D74-4E7E-BCDB-5BFECC20A850}" sibTransId="{A7037B4A-F7B9-46D7-87D3-03F9C4FBE22D}"/>
    <dgm:cxn modelId="{3F522317-E5DB-4220-9E89-FD21AA5C6A2B}" type="presOf" srcId="{7C520E47-C7BD-4090-8C3A-30EF27DFB6BF}" destId="{9C995844-C736-4A0C-BA85-CDB389860617}" srcOrd="0" destOrd="7" presId="urn:microsoft.com/office/officeart/2005/8/layout/hList1"/>
    <dgm:cxn modelId="{A8CB5C18-2144-47BA-A9A2-6AA9CEBC9C3C}" type="presOf" srcId="{42C33129-97F8-40F1-A8F3-F033E9621208}" destId="{1660290E-CBA0-4682-9D6C-F656D716D8D2}" srcOrd="0" destOrd="6" presId="urn:microsoft.com/office/officeart/2005/8/layout/hList1"/>
    <dgm:cxn modelId="{C51D261A-79C4-4AD0-9F23-AFF84B945C1C}" srcId="{4819B819-A110-4CF1-B154-2DEEC18C407B}" destId="{EA248284-8C5C-48C0-A342-A96631F304AD}" srcOrd="4" destOrd="0" parTransId="{3899F608-F12F-47CF-B49C-E3C51E7470AE}" sibTransId="{B1A21A84-6BDF-4128-915F-B4BA3AC6502E}"/>
    <dgm:cxn modelId="{DBEF1A1C-3102-4329-B044-E392B4AE0DE9}" srcId="{4819B819-A110-4CF1-B154-2DEEC18C407B}" destId="{0736C66F-6880-46FA-8F66-02C5CA3E453C}" srcOrd="6" destOrd="0" parTransId="{C386F5C8-AC86-4399-A997-A6D30559F7E8}" sibTransId="{31CD7DF4-5F59-4549-B7AC-FC0070913635}"/>
    <dgm:cxn modelId="{C5A1D41C-7C40-45D2-8A4D-84A8C278C865}" srcId="{2409A24F-1435-49FA-B529-E3F3D9835CDB}" destId="{856DA455-37FA-4788-AFB8-6CECFAB150B7}" srcOrd="0" destOrd="0" parTransId="{82007A96-3816-4C15-9EC0-C6B3A25882A5}" sibTransId="{D0056AB1-71C3-4988-B02B-9AF9F18D00A0}"/>
    <dgm:cxn modelId="{8028B81D-643E-49E7-9FA4-0859B8016F38}" srcId="{A6934688-918C-4AF5-974D-32EF45136D68}" destId="{2AD1AEFD-3E08-4006-85E8-8CE57C91E582}" srcOrd="0" destOrd="0" parTransId="{CD612A61-83C4-4774-9671-20982AB31B17}" sibTransId="{89894033-2201-496D-951A-61F5BD6634EB}"/>
    <dgm:cxn modelId="{0ADC5525-6A21-4CEE-9985-82D34BD8E976}" type="presOf" srcId="{BC92C56F-A1AF-4467-A0C6-ECFB5C9EAEAF}" destId="{249B34C9-9943-4119-B4AD-57587BBF62FE}" srcOrd="0" destOrd="3" presId="urn:microsoft.com/office/officeart/2005/8/layout/hList1"/>
    <dgm:cxn modelId="{2155222A-4F19-4B9F-ACB0-3CCF3D532F36}" srcId="{A60D6E42-6F3F-4869-A704-00CD5DEF5089}" destId="{D2A82A20-DBF5-4401-B15B-F98892A0758E}" srcOrd="0" destOrd="0" parTransId="{70F4FFA1-30B1-4C6D-80AB-AB56E07F6BE8}" sibTransId="{15153F30-4E2C-4FE3-8299-943A3FDACDBA}"/>
    <dgm:cxn modelId="{1810BA2D-2E9B-4BB5-ABE4-4DCEEB72EDAC}" type="presOf" srcId="{18E53F70-332C-4DF6-A065-E506F2EA705C}" destId="{9C995844-C736-4A0C-BA85-CDB389860617}" srcOrd="0" destOrd="2" presId="urn:microsoft.com/office/officeart/2005/8/layout/hList1"/>
    <dgm:cxn modelId="{ABBED933-FA5C-4653-8BD7-2F12861F227E}" srcId="{885FABBE-3E67-432B-B317-F1A2D9412ECC}" destId="{BCB5F08D-060D-4851-93CB-9DFC271A7764}" srcOrd="1" destOrd="0" parTransId="{5EBF6C6A-9D8F-49A7-8C0E-7B171A655559}" sibTransId="{B4F44296-17A5-41E3-A0BA-3D5F76006213}"/>
    <dgm:cxn modelId="{60251935-E587-4E4C-9C03-90561CE70740}" srcId="{856DA455-37FA-4788-AFB8-6CECFAB150B7}" destId="{934FA5A0-F7A0-4CD3-8A70-FE99177D67E4}" srcOrd="0" destOrd="0" parTransId="{066CF18D-90C9-49FD-AACD-E7C51459DC0C}" sibTransId="{F0DBAD1B-55EF-4B11-AE91-9111B058041C}"/>
    <dgm:cxn modelId="{3A0C8538-1C66-4593-A6DB-69C3F4F62E3A}" type="presOf" srcId="{D2A82A20-DBF5-4401-B15B-F98892A0758E}" destId="{9C995844-C736-4A0C-BA85-CDB389860617}" srcOrd="0" destOrd="5" presId="urn:microsoft.com/office/officeart/2005/8/layout/hList1"/>
    <dgm:cxn modelId="{E307733F-0065-4EC2-917C-4936F997C2E8}" srcId="{948195ED-6473-401A-BD5E-542F4F5131AC}" destId="{2409A24F-1435-49FA-B529-E3F3D9835CDB}" srcOrd="0" destOrd="0" parTransId="{07428BAE-508A-40DD-9F01-992D5D58A8FA}" sibTransId="{DFA1658E-D25C-4D16-8433-A17F5353F907}"/>
    <dgm:cxn modelId="{16A82940-691F-4280-9CEF-259C0C6B892B}" type="presOf" srcId="{885FABBE-3E67-432B-B317-F1A2D9412ECC}" destId="{9C995844-C736-4A0C-BA85-CDB389860617}" srcOrd="0" destOrd="0" presId="urn:microsoft.com/office/officeart/2005/8/layout/hList1"/>
    <dgm:cxn modelId="{CA6B435B-B16E-4D17-A1C6-896E877DE72E}" srcId="{4819B819-A110-4CF1-B154-2DEEC18C407B}" destId="{2BE1B4C1-D59A-41C8-A8E8-9B156183F811}" srcOrd="3" destOrd="0" parTransId="{0B666591-3E1C-46A8-B93E-3DC172C240C2}" sibTransId="{858C2F71-D401-4FFE-BE59-676BA760AE7C}"/>
    <dgm:cxn modelId="{570C505F-555D-4B88-BEB4-7D6F8974ACE1}" srcId="{9CCA393E-D22A-4F03-9162-05CEF58AC2A8}" destId="{18E53F70-332C-4DF6-A065-E506F2EA705C}" srcOrd="0" destOrd="0" parTransId="{6A946225-B57D-4244-A987-44771D68E947}" sibTransId="{012D6CCC-BE33-400F-96CB-358A3A7BF030}"/>
    <dgm:cxn modelId="{9556F247-EF5F-4CCC-A2BA-B4F2CBBDDFD2}" type="presOf" srcId="{83BEFD20-3219-41BA-8E40-78766D4E8072}" destId="{CA2BA165-4E5B-443C-9AB5-26745F19F654}" srcOrd="0" destOrd="0" presId="urn:microsoft.com/office/officeart/2005/8/layout/hList1"/>
    <dgm:cxn modelId="{D2DCBB50-E429-4A28-8609-8BB9A7DF4FC3}" srcId="{A6934688-918C-4AF5-974D-32EF45136D68}" destId="{AF6288C8-F9D0-4C95-9646-F71875563753}" srcOrd="1" destOrd="0" parTransId="{8FDE21DE-EB41-497E-938C-0301839F2B49}" sibTransId="{E3862B5D-1251-4310-84C0-0A7E4216A5C6}"/>
    <dgm:cxn modelId="{1D821871-18F9-4EDB-9321-97153D3F2601}" type="presOf" srcId="{856DA455-37FA-4788-AFB8-6CECFAB150B7}" destId="{1660290E-CBA0-4682-9D6C-F656D716D8D2}" srcOrd="0" destOrd="2" presId="urn:microsoft.com/office/officeart/2005/8/layout/hList1"/>
    <dgm:cxn modelId="{E2234B51-254A-47A3-B888-A5C39E8CE907}" type="presOf" srcId="{DA541FBF-5405-45FB-9028-D6C1450C240A}" destId="{1660290E-CBA0-4682-9D6C-F656D716D8D2}" srcOrd="0" destOrd="8" presId="urn:microsoft.com/office/officeart/2005/8/layout/hList1"/>
    <dgm:cxn modelId="{B04EBA71-F07A-4C45-A929-D5F96EFCFE16}" srcId="{2409A24F-1435-49FA-B529-E3F3D9835CDB}" destId="{1A4480A0-36E7-47B6-B579-AA4175BED5EB}" srcOrd="2" destOrd="0" parTransId="{F5CE4302-2B5E-411D-817B-1777A62536DD}" sibTransId="{7B58011D-D7A8-4A15-89AC-5AC93FDB5F0E}"/>
    <dgm:cxn modelId="{01E30C52-A25A-47CE-BD8E-F8B0DB052730}" type="presOf" srcId="{2AD1AEFD-3E08-4006-85E8-8CE57C91E582}" destId="{1E7FB836-FD73-4A6D-BE25-37FB1C8E14FD}" srcOrd="0" destOrd="0" presId="urn:microsoft.com/office/officeart/2005/8/layout/hList1"/>
    <dgm:cxn modelId="{72D6DC73-4291-4172-A881-407DC0A1FEFD}" srcId="{355FDE7F-F0AA-4121-9604-D49469C9A3DA}" destId="{BC92C56F-A1AF-4467-A0C6-ECFB5C9EAEAF}" srcOrd="1" destOrd="0" parTransId="{1B9C6DB8-CA67-433F-982B-A5268E3DE168}" sibTransId="{223DC63C-D3B9-4789-BE33-06393A73D25B}"/>
    <dgm:cxn modelId="{7FA55257-62E4-481E-842B-79E009E9676A}" type="presOf" srcId="{C6AA7714-C41C-4E2D-BD4C-77D486742564}" destId="{1660290E-CBA0-4682-9D6C-F656D716D8D2}" srcOrd="0" destOrd="9" presId="urn:microsoft.com/office/officeart/2005/8/layout/hList1"/>
    <dgm:cxn modelId="{BE2B9559-5028-4278-8562-34F4FCB328AF}" type="presOf" srcId="{426C9DC0-91F7-4410-9740-A4626B6081B4}" destId="{1660290E-CBA0-4682-9D6C-F656D716D8D2}" srcOrd="0" destOrd="4" presId="urn:microsoft.com/office/officeart/2005/8/layout/hList1"/>
    <dgm:cxn modelId="{B489A05A-D9E7-4489-8B32-4109B57E7BA2}" type="presOf" srcId="{A60D6E42-6F3F-4869-A704-00CD5DEF5089}" destId="{9C995844-C736-4A0C-BA85-CDB389860617}" srcOrd="0" destOrd="4" presId="urn:microsoft.com/office/officeart/2005/8/layout/hList1"/>
    <dgm:cxn modelId="{0A05DF7C-1FBD-425D-BA1D-1BEFE7218772}" srcId="{AF6288C8-F9D0-4C95-9646-F71875563753}" destId="{885FABBE-3E67-432B-B317-F1A2D9412ECC}" srcOrd="0" destOrd="0" parTransId="{C3025E7D-216F-4F29-BFF7-AC0AF9D881C7}" sibTransId="{1DAF8103-ED34-435D-9440-E492F1A80CE4}"/>
    <dgm:cxn modelId="{802D6C7E-9817-4952-A250-82AFCD3BBF0B}" srcId="{83BEFD20-3219-41BA-8E40-78766D4E8072}" destId="{948195ED-6473-401A-BD5E-542F4F5131AC}" srcOrd="0" destOrd="0" parTransId="{FA1E63E0-AF47-4B87-BBF5-29C7185C4154}" sibTransId="{9A4FF0A4-119E-43DC-AA5D-CEAB724ABD8A}"/>
    <dgm:cxn modelId="{C20BD787-20BA-45EE-9649-F56A95F93BA9}" type="presOf" srcId="{A6934688-918C-4AF5-974D-32EF45136D68}" destId="{DB76EDC3-4E0A-45B0-9051-3E8E6762556D}" srcOrd="0" destOrd="0" presId="urn:microsoft.com/office/officeart/2005/8/layout/hList1"/>
    <dgm:cxn modelId="{8C6F8889-9F8D-4BF5-9B62-FDFCEEAF92F7}" srcId="{18E53F70-332C-4DF6-A065-E506F2EA705C}" destId="{04F58626-691F-484C-9F8A-F72C6646EC08}" srcOrd="2" destOrd="0" parTransId="{EF35DDB5-E3B6-4D5A-8C2A-F8480496FCCF}" sibTransId="{96556B51-BAED-48CD-8B4C-FC5F45F1BCB0}"/>
    <dgm:cxn modelId="{82DE148A-0200-4E95-BAB2-14DC6C1187B1}" srcId="{A6934688-918C-4AF5-974D-32EF45136D68}" destId="{83BEFD20-3219-41BA-8E40-78766D4E8072}" srcOrd="2" destOrd="0" parTransId="{7D797871-BAAA-4B70-A1CD-127624C5AEB8}" sibTransId="{9DFD1B10-944A-49FF-AD93-35468B3D28FB}"/>
    <dgm:cxn modelId="{B780248B-9C94-4774-B53C-1288BBC7E9C5}" type="presOf" srcId="{04F58626-691F-484C-9F8A-F72C6646EC08}" destId="{9C995844-C736-4A0C-BA85-CDB389860617}" srcOrd="0" destOrd="6" presId="urn:microsoft.com/office/officeart/2005/8/layout/hList1"/>
    <dgm:cxn modelId="{F596999C-F747-453C-A019-252504E394D7}" srcId="{2409A24F-1435-49FA-B529-E3F3D9835CDB}" destId="{DA541FBF-5405-45FB-9028-D6C1450C240A}" srcOrd="5" destOrd="0" parTransId="{D34FFD22-584E-4496-A0E4-702CA007F316}" sibTransId="{58D74418-2D13-4139-A45E-3D06B1627A9B}"/>
    <dgm:cxn modelId="{333D639F-CFF6-4913-B351-A06665B1F989}" type="presOf" srcId="{2409A24F-1435-49FA-B529-E3F3D9835CDB}" destId="{1660290E-CBA0-4682-9D6C-F656D716D8D2}" srcOrd="0" destOrd="1" presId="urn:microsoft.com/office/officeart/2005/8/layout/hList1"/>
    <dgm:cxn modelId="{B04CEE9F-9D51-4C1C-9D91-4D038E960834}" srcId="{355FDE7F-F0AA-4121-9604-D49469C9A3DA}" destId="{39804571-0499-4311-85DE-A38D03C4F020}" srcOrd="2" destOrd="0" parTransId="{1AA2E1F9-8535-4D67-853B-B5451C57245A}" sibTransId="{E5DBE101-9CE4-4818-893B-F45E06058336}"/>
    <dgm:cxn modelId="{769AD6A0-6E7C-4851-A237-E4DDA13A2DE1}" type="presOf" srcId="{AF6288C8-F9D0-4C95-9646-F71875563753}" destId="{50CDB077-F8AE-48D5-BE6D-795067677025}" srcOrd="0" destOrd="0" presId="urn:microsoft.com/office/officeart/2005/8/layout/hList1"/>
    <dgm:cxn modelId="{B16881A1-EBB9-4B64-A3A0-2F6E8EC12CDF}" type="presOf" srcId="{E2858884-E914-4112-883C-743948297FF4}" destId="{249B34C9-9943-4119-B4AD-57587BBF62FE}" srcOrd="0" destOrd="2" presId="urn:microsoft.com/office/officeart/2005/8/layout/hList1"/>
    <dgm:cxn modelId="{542EDAA8-EC7D-4B52-9D3E-9578D7164DC9}" type="presOf" srcId="{1A4480A0-36E7-47B6-B579-AA4175BED5EB}" destId="{1660290E-CBA0-4682-9D6C-F656D716D8D2}" srcOrd="0" destOrd="5" presId="urn:microsoft.com/office/officeart/2005/8/layout/hList1"/>
    <dgm:cxn modelId="{FEF367AB-0DAF-466E-8FB4-4B55AB6197B0}" type="presOf" srcId="{948195ED-6473-401A-BD5E-542F4F5131AC}" destId="{1660290E-CBA0-4682-9D6C-F656D716D8D2}" srcOrd="0" destOrd="0" presId="urn:microsoft.com/office/officeart/2005/8/layout/hList1"/>
    <dgm:cxn modelId="{FCDF8AAC-C150-4B0B-9A17-CFECA340CB70}" srcId="{2409A24F-1435-49FA-B529-E3F3D9835CDB}" destId="{40E337AE-7D7B-46AA-A704-28C06FDC8B50}" srcOrd="4" destOrd="0" parTransId="{F6D01B05-C96F-42BB-B131-6CC96113E326}" sibTransId="{DC5D90AC-653E-4EAC-BD3B-3643DE65C7B9}"/>
    <dgm:cxn modelId="{A1E6EBAC-331F-4FBE-B7E6-C4AAE24121B6}" type="presOf" srcId="{934FA5A0-F7A0-4CD3-8A70-FE99177D67E4}" destId="{1660290E-CBA0-4682-9D6C-F656D716D8D2}" srcOrd="0" destOrd="3" presId="urn:microsoft.com/office/officeart/2005/8/layout/hList1"/>
    <dgm:cxn modelId="{7D0728AE-7F8B-4C39-9BE7-9547EC8C4481}" type="presOf" srcId="{2BE1B4C1-D59A-41C8-A8E8-9B156183F811}" destId="{249B34C9-9943-4119-B4AD-57587BBF62FE}" srcOrd="0" destOrd="8" presId="urn:microsoft.com/office/officeart/2005/8/layout/hList1"/>
    <dgm:cxn modelId="{545FBBAE-6261-4E3F-A633-6AE3B11B580D}" srcId="{4819B819-A110-4CF1-B154-2DEEC18C407B}" destId="{5554A0F1-60A5-4932-8CAD-E45F67D96138}" srcOrd="2" destOrd="0" parTransId="{F48C4C6E-1576-4B72-BD29-1690443BFA10}" sibTransId="{2F40FEFF-8896-48C1-AFEB-24F8D332B28F}"/>
    <dgm:cxn modelId="{C1C9FAB3-AB2D-4BAA-9420-D78304ED0A16}" srcId="{885FABBE-3E67-432B-B317-F1A2D9412ECC}" destId="{9CCA393E-D22A-4F03-9162-05CEF58AC2A8}" srcOrd="0" destOrd="0" parTransId="{3BDAFECD-2F19-46F7-B224-2B72B91D9C2D}" sibTransId="{7E1FC72D-79F6-45F1-9F40-80C42983525D}"/>
    <dgm:cxn modelId="{2D8A1BB5-CD49-4DDD-BD14-C66A454FCF4D}" srcId="{18E53F70-332C-4DF6-A065-E506F2EA705C}" destId="{7C520E47-C7BD-4090-8C3A-30EF27DFB6BF}" srcOrd="3" destOrd="0" parTransId="{C04AC635-4C65-4996-8A53-23A2EE53F0EE}" sibTransId="{1E2D9343-64CD-4701-A453-137E7E2BFDA4}"/>
    <dgm:cxn modelId="{0358DFB6-C08C-443E-A566-C5BFBD180C3B}" type="presOf" srcId="{AEDB3CC3-DD9D-4BB3-A4EA-7D7386CFCCDD}" destId="{249B34C9-9943-4119-B4AD-57587BBF62FE}" srcOrd="0" destOrd="10" presId="urn:microsoft.com/office/officeart/2005/8/layout/hList1"/>
    <dgm:cxn modelId="{2DEAF5B7-7FBD-4701-A585-7F6F17DAB545}" srcId="{2409A24F-1435-49FA-B529-E3F3D9835CDB}" destId="{C6AA7714-C41C-4E2D-BD4C-77D486742564}" srcOrd="6" destOrd="0" parTransId="{9780D753-57AE-4E0E-9F01-39D2B40F6215}" sibTransId="{05B112B2-73B7-4412-BC25-A55DE99382AB}"/>
    <dgm:cxn modelId="{B37D3BB8-63FA-4EC2-81F8-7145AEDA5304}" srcId="{4819B819-A110-4CF1-B154-2DEEC18C407B}" destId="{50FE56D0-85AC-46B7-9380-C2F5715628D7}" srcOrd="1" destOrd="0" parTransId="{299D8E47-FD35-4AAC-B3E0-111950B80490}" sibTransId="{4EE3D92F-4BB8-4404-B231-34F3DEF27CD0}"/>
    <dgm:cxn modelId="{022A39BF-A782-432B-9327-902DDEEA590B}" type="presOf" srcId="{BCB5F08D-060D-4851-93CB-9DFC271A7764}" destId="{9C995844-C736-4A0C-BA85-CDB389860617}" srcOrd="0" destOrd="8" presId="urn:microsoft.com/office/officeart/2005/8/layout/hList1"/>
    <dgm:cxn modelId="{7E9CB7C0-D7C8-4DAB-BC88-A5975F23FCF1}" type="presOf" srcId="{590A30E3-7926-4E16-9C0E-48FA6089D2D8}" destId="{249B34C9-9943-4119-B4AD-57587BBF62FE}" srcOrd="0" destOrd="5" presId="urn:microsoft.com/office/officeart/2005/8/layout/hList1"/>
    <dgm:cxn modelId="{3906EEC1-7173-4ABF-A3A3-13D24DA9A790}" type="presOf" srcId="{0736C66F-6880-46FA-8F66-02C5CA3E453C}" destId="{249B34C9-9943-4119-B4AD-57587BBF62FE}" srcOrd="0" destOrd="11" presId="urn:microsoft.com/office/officeart/2005/8/layout/hList1"/>
    <dgm:cxn modelId="{B74EADC4-4FF7-477C-9877-FE7A5ACC3F79}" srcId="{BCB5F08D-060D-4851-93CB-9DFC271A7764}" destId="{D82B87D1-8ACD-4309-9637-787B70FD0438}" srcOrd="0" destOrd="0" parTransId="{CA01E562-7C5B-4852-9B04-D634BAA484A0}" sibTransId="{E35D5F40-F8E0-44E2-9D5A-53554E65DE64}"/>
    <dgm:cxn modelId="{7C986EC8-B264-4F17-9AC5-7C0BB905D871}" type="presOf" srcId="{40E337AE-7D7B-46AA-A704-28C06FDC8B50}" destId="{1660290E-CBA0-4682-9D6C-F656D716D8D2}" srcOrd="0" destOrd="7" presId="urn:microsoft.com/office/officeart/2005/8/layout/hList1"/>
    <dgm:cxn modelId="{72558CCB-7460-4B40-9CD2-E63B87E70BD8}" type="presOf" srcId="{5554A0F1-60A5-4932-8CAD-E45F67D96138}" destId="{249B34C9-9943-4119-B4AD-57587BBF62FE}" srcOrd="0" destOrd="7" presId="urn:microsoft.com/office/officeart/2005/8/layout/hList1"/>
    <dgm:cxn modelId="{ACD667D0-47AC-4FC9-B10F-C4C74CCEA5A6}" type="presOf" srcId="{4819B819-A110-4CF1-B154-2DEEC18C407B}" destId="{249B34C9-9943-4119-B4AD-57587BBF62FE}" srcOrd="0" destOrd="0" presId="urn:microsoft.com/office/officeart/2005/8/layout/hList1"/>
    <dgm:cxn modelId="{0B53BEE0-3277-41DB-B5A0-CDF20A70D5FC}" srcId="{2409A24F-1435-49FA-B529-E3F3D9835CDB}" destId="{42C33129-97F8-40F1-A8F3-F033E9621208}" srcOrd="3" destOrd="0" parTransId="{D59AD7CB-B5A1-4029-8E8B-EC9D2DB67C26}" sibTransId="{31ABE132-1522-4BE7-8B64-A076F2C76414}"/>
    <dgm:cxn modelId="{DA1194E2-7B73-49EB-A56B-A353B69670E4}" srcId="{18E53F70-332C-4DF6-A065-E506F2EA705C}" destId="{E2A5D200-D450-4A2A-BBD2-30080A00C937}" srcOrd="0" destOrd="0" parTransId="{2C93F8CD-2006-4F22-8EB2-B943E1EBB61E}" sibTransId="{D7C0B27F-2878-4909-95B4-5F96AC1529E2}"/>
    <dgm:cxn modelId="{EE2B0EE9-0132-4000-A07D-254B29E09A7F}" srcId="{18E53F70-332C-4DF6-A065-E506F2EA705C}" destId="{A60D6E42-6F3F-4869-A704-00CD5DEF5089}" srcOrd="1" destOrd="0" parTransId="{DE0B6AB2-89CE-402C-84A1-14CEE1F31325}" sibTransId="{DF5248C3-6E6F-4BBA-A03B-DB1FCDDB66AF}"/>
    <dgm:cxn modelId="{D17609EA-AAFA-4348-8A29-4BA9FA30F4A3}" srcId="{355FDE7F-F0AA-4121-9604-D49469C9A3DA}" destId="{E2858884-E914-4112-883C-743948297FF4}" srcOrd="0" destOrd="0" parTransId="{6D2BD864-33DD-4502-921E-045FE26B4373}" sibTransId="{FBB10AAB-6717-4264-B0B7-A2F7A84F00F6}"/>
    <dgm:cxn modelId="{A232B2ED-0A37-4900-AB83-AD901A09C94E}" type="presOf" srcId="{D82B87D1-8ACD-4309-9637-787B70FD0438}" destId="{9C995844-C736-4A0C-BA85-CDB389860617}" srcOrd="0" destOrd="9" presId="urn:microsoft.com/office/officeart/2005/8/layout/hList1"/>
    <dgm:cxn modelId="{02B946F2-A7C3-44FF-B165-39840E1C45FC}" type="presOf" srcId="{EA248284-8C5C-48C0-A342-A96631F304AD}" destId="{249B34C9-9943-4119-B4AD-57587BBF62FE}" srcOrd="0" destOrd="9" presId="urn:microsoft.com/office/officeart/2005/8/layout/hList1"/>
    <dgm:cxn modelId="{C4B70AF7-D8D0-4F7B-88DE-BC4FB9432DCC}" srcId="{2AD1AEFD-3E08-4006-85E8-8CE57C91E582}" destId="{4819B819-A110-4CF1-B154-2DEEC18C407B}" srcOrd="0" destOrd="0" parTransId="{13645E87-CCF8-4B4E-B41E-278468C655F7}" sibTransId="{F7FCA117-1BBA-47F3-B72C-A6814ADC8089}"/>
    <dgm:cxn modelId="{EA187EF8-C541-42B9-8C3E-B354EAFD54AF}" type="presOf" srcId="{E2A5D200-D450-4A2A-BBD2-30080A00C937}" destId="{9C995844-C736-4A0C-BA85-CDB389860617}" srcOrd="0" destOrd="3" presId="urn:microsoft.com/office/officeart/2005/8/layout/hList1"/>
    <dgm:cxn modelId="{AD6803FC-01B8-48C6-8E95-044F8BCA7272}" type="presOf" srcId="{9CCA393E-D22A-4F03-9162-05CEF58AC2A8}" destId="{9C995844-C736-4A0C-BA85-CDB389860617}" srcOrd="0" destOrd="1" presId="urn:microsoft.com/office/officeart/2005/8/layout/hList1"/>
    <dgm:cxn modelId="{3FD820FC-F9AA-4C26-B985-C73CCFD06212}" srcId="{2409A24F-1435-49FA-B529-E3F3D9835CDB}" destId="{426C9DC0-91F7-4410-9740-A4626B6081B4}" srcOrd="1" destOrd="0" parTransId="{1D9C12A6-39DC-4D81-BC89-926269A31C6F}" sibTransId="{EEBEBB30-B352-418B-B59C-768F6821AF11}"/>
    <dgm:cxn modelId="{66EF36FC-6DBB-4EA3-8FBE-881AAC78BBD9}" srcId="{4819B819-A110-4CF1-B154-2DEEC18C407B}" destId="{AEDB3CC3-DD9D-4BB3-A4EA-7D7386CFCCDD}" srcOrd="5" destOrd="0" parTransId="{C37196A5-2818-430E-B265-C13554215D62}" sibTransId="{8E24D73F-7055-477D-8484-29EE7854A2E1}"/>
    <dgm:cxn modelId="{619617FE-DF84-4A57-9267-77EBDD3321A6}" type="presOf" srcId="{50FE56D0-85AC-46B7-9380-C2F5715628D7}" destId="{249B34C9-9943-4119-B4AD-57587BBF62FE}" srcOrd="0" destOrd="6" presId="urn:microsoft.com/office/officeart/2005/8/layout/hList1"/>
    <dgm:cxn modelId="{96DDB40A-7E3E-4497-8B8D-106D65D67AF1}" type="presParOf" srcId="{DB76EDC3-4E0A-45B0-9051-3E8E6762556D}" destId="{60AF72D6-3C5F-4544-AF49-29B159E746A0}" srcOrd="0" destOrd="0" presId="urn:microsoft.com/office/officeart/2005/8/layout/hList1"/>
    <dgm:cxn modelId="{44428E27-5244-4467-9315-FCC54CF84562}" type="presParOf" srcId="{60AF72D6-3C5F-4544-AF49-29B159E746A0}" destId="{1E7FB836-FD73-4A6D-BE25-37FB1C8E14FD}" srcOrd="0" destOrd="0" presId="urn:microsoft.com/office/officeart/2005/8/layout/hList1"/>
    <dgm:cxn modelId="{DFB8E8D3-32CA-4178-A42D-FE72999567B3}" type="presParOf" srcId="{60AF72D6-3C5F-4544-AF49-29B159E746A0}" destId="{249B34C9-9943-4119-B4AD-57587BBF62FE}" srcOrd="1" destOrd="0" presId="urn:microsoft.com/office/officeart/2005/8/layout/hList1"/>
    <dgm:cxn modelId="{AE1777ED-6273-48B0-8DAC-A6747BED6A95}" type="presParOf" srcId="{DB76EDC3-4E0A-45B0-9051-3E8E6762556D}" destId="{316D76F5-7159-4CE6-8297-C1BAB2204D13}" srcOrd="1" destOrd="0" presId="urn:microsoft.com/office/officeart/2005/8/layout/hList1"/>
    <dgm:cxn modelId="{CD0D2EF2-0F8C-4566-8C58-182EFE8AD077}" type="presParOf" srcId="{DB76EDC3-4E0A-45B0-9051-3E8E6762556D}" destId="{BDC67037-4507-423C-9B1D-70D733D7ADF2}" srcOrd="2" destOrd="0" presId="urn:microsoft.com/office/officeart/2005/8/layout/hList1"/>
    <dgm:cxn modelId="{A1B7222C-C40A-44B4-8072-D06C7C8D4D9A}" type="presParOf" srcId="{BDC67037-4507-423C-9B1D-70D733D7ADF2}" destId="{50CDB077-F8AE-48D5-BE6D-795067677025}" srcOrd="0" destOrd="0" presId="urn:microsoft.com/office/officeart/2005/8/layout/hList1"/>
    <dgm:cxn modelId="{FEDFB81D-DD04-436E-90E7-6A5F583B9E08}" type="presParOf" srcId="{BDC67037-4507-423C-9B1D-70D733D7ADF2}" destId="{9C995844-C736-4A0C-BA85-CDB389860617}" srcOrd="1" destOrd="0" presId="urn:microsoft.com/office/officeart/2005/8/layout/hList1"/>
    <dgm:cxn modelId="{67D316E9-A071-466F-B4B9-0A535AC2CAA6}" type="presParOf" srcId="{DB76EDC3-4E0A-45B0-9051-3E8E6762556D}" destId="{F01D784C-CBB9-4701-9165-04FD15F07880}" srcOrd="3" destOrd="0" presId="urn:microsoft.com/office/officeart/2005/8/layout/hList1"/>
    <dgm:cxn modelId="{122EDBE1-4669-4AC7-A96B-55CC6FF5472E}" type="presParOf" srcId="{DB76EDC3-4E0A-45B0-9051-3E8E6762556D}" destId="{40828B12-95B5-4A27-8E10-953BF364F76B}" srcOrd="4" destOrd="0" presId="urn:microsoft.com/office/officeart/2005/8/layout/hList1"/>
    <dgm:cxn modelId="{C99DB7ED-0F33-4021-8952-3F93CBC57364}" type="presParOf" srcId="{40828B12-95B5-4A27-8E10-953BF364F76B}" destId="{CA2BA165-4E5B-443C-9AB5-26745F19F654}" srcOrd="0" destOrd="0" presId="urn:microsoft.com/office/officeart/2005/8/layout/hList1"/>
    <dgm:cxn modelId="{58BE7BF5-E876-4C60-8C3C-7C0C10FCC60E}" type="presParOf" srcId="{40828B12-95B5-4A27-8E10-953BF364F76B}" destId="{1660290E-CBA0-4682-9D6C-F656D716D8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34688-918C-4AF5-974D-32EF45136D68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D1AEFD-3E08-4006-85E8-8CE57C91E582}">
      <dgm:prSet phldrT="[Text]" custT="1"/>
      <dgm:spPr>
        <a:solidFill>
          <a:schemeClr val="bg1"/>
        </a:solidFill>
      </dgm:spPr>
      <dgm:t>
        <a:bodyPr/>
        <a:lstStyle/>
        <a:p>
          <a:r>
            <a:rPr lang="es-MX" sz="1600" b="1" u="sng" dirty="0">
              <a:solidFill>
                <a:schemeClr val="tx1"/>
              </a:solidFill>
              <a:latin typeface="Arial Nova" panose="020B0504020202020204" pitchFamily="34" charset="0"/>
            </a:rPr>
            <a:t>Sesión 3 – Excel</a:t>
          </a:r>
        </a:p>
        <a:p>
          <a:endParaRPr lang="en-US" sz="1200" b="1" i="0" dirty="0">
            <a:solidFill>
              <a:schemeClr val="tx1"/>
            </a:solidFill>
            <a:latin typeface="Arial Nova" panose="020B0504020202020204" pitchFamily="34" charset="0"/>
          </a:endParaRPr>
        </a:p>
        <a:p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Visualización</a:t>
          </a:r>
          <a:r>
            <a:rPr lang="en-US" sz="1200" b="1" i="0" dirty="0">
              <a:solidFill>
                <a:schemeClr val="tx1"/>
              </a:solidFill>
              <a:latin typeface="Arial Nova" panose="020B0504020202020204" pitchFamily="34" charset="0"/>
            </a:rPr>
            <a:t>: </a:t>
          </a:r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Datos</a:t>
          </a:r>
          <a:r>
            <a:rPr lang="en-US" sz="1200" b="1" i="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Categóricos</a:t>
          </a:r>
          <a:r>
            <a:rPr lang="es-MX" sz="1200" b="1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endParaRPr lang="en-US" sz="1200" b="1" dirty="0">
            <a:solidFill>
              <a:schemeClr val="tx1"/>
            </a:solidFill>
            <a:latin typeface="Arial Nova" panose="020B0504020202020204" pitchFamily="34" charset="0"/>
          </a:endParaRPr>
        </a:p>
      </dgm:t>
    </dgm:pt>
    <dgm:pt modelId="{CD612A61-83C4-4774-9671-20982AB31B17}" type="parTrans" cxnId="{8028B81D-643E-49E7-9FA4-0859B8016F3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9894033-2201-496D-951A-61F5BD6634EB}" type="sibTrans" cxnId="{8028B81D-643E-49E7-9FA4-0859B8016F3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819B819-A110-4CF1-B154-2DEEC18C407B}">
      <dgm:prSet phldrT="[Text]" custT="1"/>
      <dgm:spPr/>
      <dgm:t>
        <a:bodyPr/>
        <a:lstStyle/>
        <a:p>
          <a:pPr>
            <a:buNone/>
          </a:pPr>
          <a:r>
            <a:rPr lang="en-US" sz="1200" b="0" i="0" dirty="0">
              <a:latin typeface="Arial Nova" panose="020B0504020202020204" pitchFamily="34" charset="0"/>
            </a:rPr>
            <a:t>	</a:t>
          </a:r>
          <a:endParaRPr lang="en-US" sz="1200" dirty="0">
            <a:latin typeface="Arial Nova" panose="020B0504020202020204" pitchFamily="34" charset="0"/>
          </a:endParaRPr>
        </a:p>
      </dgm:t>
    </dgm:pt>
    <dgm:pt modelId="{13645E87-CCF8-4B4E-B41E-278468C655F7}" type="parTrans" cxnId="{C4B70AF7-D8D0-4F7B-88DE-BC4FB9432DC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F7FCA117-1BBA-47F3-B72C-A6814ADC8089}" type="sibTrans" cxnId="{C4B70AF7-D8D0-4F7B-88DE-BC4FB9432DC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AF6288C8-F9D0-4C95-9646-F71875563753}">
      <dgm:prSet phldrT="[Text]" custT="1"/>
      <dgm:spPr/>
      <dgm:t>
        <a:bodyPr/>
        <a:lstStyle/>
        <a:p>
          <a:r>
            <a:rPr lang="es-MX" sz="1600" b="1" u="sng" dirty="0">
              <a:latin typeface="Arial Nova" panose="020B0504020202020204" pitchFamily="34" charset="0"/>
            </a:rPr>
            <a:t>Sesión 4 – Python</a:t>
          </a:r>
        </a:p>
        <a:p>
          <a:r>
            <a:rPr lang="es-ES" sz="1200" b="1" i="0" dirty="0">
              <a:latin typeface="Arial Nova" panose="020B0504020202020204" pitchFamily="34" charset="0"/>
            </a:rPr>
            <a:t>Visualización: Datos numéricos univariantes (Parte 1)</a:t>
          </a:r>
          <a:endParaRPr lang="en-US" sz="1200" b="1" dirty="0">
            <a:latin typeface="Arial Nova" panose="020B0504020202020204" pitchFamily="34" charset="0"/>
          </a:endParaRPr>
        </a:p>
      </dgm:t>
    </dgm:pt>
    <dgm:pt modelId="{8FDE21DE-EB41-497E-938C-0301839F2B49}" type="parTrans" cxnId="{D2DCBB50-E429-4A28-8609-8BB9A7DF4FC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3862B5D-1251-4310-84C0-0A7E4216A5C6}" type="sibTrans" cxnId="{D2DCBB50-E429-4A28-8609-8BB9A7DF4FC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85FABBE-3E67-432B-B317-F1A2D9412ECC}">
      <dgm:prSet phldrT="[Text]" custT="1"/>
      <dgm:spPr/>
      <dgm:t>
        <a:bodyPr/>
        <a:lstStyle/>
        <a:p>
          <a:pPr>
            <a:buNone/>
          </a:pPr>
          <a:endParaRPr lang="en-US" sz="1200" dirty="0">
            <a:latin typeface="Arial Nova" panose="020B0504020202020204" pitchFamily="34" charset="0"/>
          </a:endParaRPr>
        </a:p>
      </dgm:t>
    </dgm:pt>
    <dgm:pt modelId="{C3025E7D-216F-4F29-BFF7-AC0AF9D881C7}" type="parTrans" cxnId="{0A05DF7C-1FBD-425D-BA1D-1BEFE721877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DAF8103-ED34-435D-9440-E492F1A80CE4}" type="sibTrans" cxnId="{0A05DF7C-1FBD-425D-BA1D-1BEFE721877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3BEFD20-3219-41BA-8E40-78766D4E8072}">
      <dgm:prSet phldrT="[Text]" custT="1"/>
      <dgm:spPr/>
      <dgm:t>
        <a:bodyPr/>
        <a:lstStyle/>
        <a:p>
          <a:r>
            <a:rPr lang="es-MX" sz="1600" b="1" u="sng" dirty="0">
              <a:latin typeface="Arial Nova" panose="020B0504020202020204" pitchFamily="34" charset="0"/>
            </a:rPr>
            <a:t>Sesión 5 – Python</a:t>
          </a:r>
        </a:p>
        <a:p>
          <a:r>
            <a:rPr lang="es-ES" sz="1200" b="1" i="0" dirty="0">
              <a:latin typeface="Arial Nova" panose="020B0504020202020204" pitchFamily="34" charset="0"/>
            </a:rPr>
            <a:t>Visualización: Datos numéricos univariantes (Parte 2)</a:t>
          </a:r>
          <a:endParaRPr lang="en-US" sz="1200" b="1" dirty="0">
            <a:latin typeface="Arial Nova" panose="020B0504020202020204" pitchFamily="34" charset="0"/>
          </a:endParaRPr>
        </a:p>
      </dgm:t>
    </dgm:pt>
    <dgm:pt modelId="{7D797871-BAAA-4B70-A1CD-127624C5AEB8}" type="parTrans" cxnId="{82DE148A-0200-4E95-BAB2-14DC6C1187B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DFD1B10-944A-49FF-AD93-35468B3D28FB}" type="sibTrans" cxnId="{82DE148A-0200-4E95-BAB2-14DC6C1187B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56DA455-37FA-4788-AFB8-6CECFAB150B7}">
      <dgm:prSet phldrT="[Text]"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200" b="0" i="0" kern="1200" dirty="0">
              <a:latin typeface="Arial Nova" panose="020B0504020202020204" pitchFamily="34" charset="0"/>
            </a:rPr>
            <a:t>Forma de las distribución de variables:</a:t>
          </a:r>
          <a:endParaRPr lang="en-US" sz="1200" kern="1200" dirty="0">
            <a:latin typeface="Arial Nova" panose="020B0504020202020204" pitchFamily="34" charset="0"/>
          </a:endParaRPr>
        </a:p>
      </dgm:t>
    </dgm:pt>
    <dgm:pt modelId="{82007A96-3816-4C15-9EC0-C6B3A25882A5}" type="parTrans" cxnId="{C5A1D41C-7C40-45D2-8A4D-84A8C278C865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D0056AB1-71C3-4988-B02B-9AF9F18D00A0}" type="sibTrans" cxnId="{C5A1D41C-7C40-45D2-8A4D-84A8C278C865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2858884-E914-4112-883C-743948297FF4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Tablas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6D2BD864-33DD-4502-921E-045FE26B4373}" type="parTrans" cxnId="{D17609EA-AAFA-4348-8A29-4BA9FA30F4A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FBB10AAB-6717-4264-B0B7-A2F7A84F00F6}" type="sibTrans" cxnId="{D17609EA-AAFA-4348-8A29-4BA9FA30F4A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BC92C56F-A1AF-4467-A0C6-ECFB5C9EAEAF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Gráficas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barras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1B9C6DB8-CA67-433F-982B-A5268E3DE168}" type="parTrans" cxnId="{72D6DC73-4291-4172-A881-407DC0A1FEF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23DC63C-D3B9-4789-BE33-06393A73D25B}" type="sibTrans" cxnId="{72D6DC73-4291-4172-A881-407DC0A1FEF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39804571-0499-4311-85DE-A38D03C4F020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Gráfica</a:t>
          </a:r>
          <a:r>
            <a:rPr lang="en-US" sz="1200" b="0" i="0" dirty="0">
              <a:latin typeface="Arial Nova" panose="020B0504020202020204" pitchFamily="34" charset="0"/>
            </a:rPr>
            <a:t> de pie (pastel)</a:t>
          </a:r>
        </a:p>
      </dgm:t>
    </dgm:pt>
    <dgm:pt modelId="{1AA2E1F9-8535-4D67-853B-B5451C57245A}" type="parTrans" cxnId="{B04CEE9F-9D51-4C1C-9D91-4D038E960834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5DBE101-9CE4-4818-893B-F45E06058336}" type="sibTrans" cxnId="{B04CEE9F-9D51-4C1C-9D91-4D038E960834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90A30E3-7926-4E16-9C0E-48FA6089D2D8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Presentaciones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Efectivas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7581E4B9-2567-48AF-B1A8-920525C19D68}" type="parTrans" cxnId="{60AAFC04-84E8-4C4F-A949-37CBBA7DF59B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54CDF4E-5CDD-402D-9873-AFA3045170A9}" type="sibTrans" cxnId="{60AAFC04-84E8-4C4F-A949-37CBBA7DF59B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554A0F1-60A5-4932-8CAD-E45F67D96138}">
      <dgm:prSet custT="1"/>
      <dgm:spPr/>
      <dgm:t>
        <a:bodyPr/>
        <a:lstStyle/>
        <a:p>
          <a:pPr>
            <a:buNone/>
          </a:pPr>
          <a:r>
            <a:rPr lang="en-US" sz="1200" b="0" i="0" dirty="0" err="1">
              <a:latin typeface="Arial Nova" panose="020B0504020202020204" pitchFamily="34" charset="0"/>
            </a:rPr>
            <a:t>Visualización</a:t>
          </a:r>
          <a:r>
            <a:rPr lang="en-US" sz="1200" b="0" i="0" dirty="0">
              <a:latin typeface="Arial Nova" panose="020B0504020202020204" pitchFamily="34" charset="0"/>
            </a:rPr>
            <a:t>: </a:t>
          </a:r>
          <a:r>
            <a:rPr lang="en-US" sz="1200" b="0" i="0" dirty="0" err="1">
              <a:latin typeface="Arial Nova" panose="020B0504020202020204" pitchFamily="34" charset="0"/>
            </a:rPr>
            <a:t>Datos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Numéricos</a:t>
          </a:r>
          <a:r>
            <a:rPr lang="en-US" sz="1200" b="0" i="0" dirty="0">
              <a:latin typeface="Arial Nova" panose="020B0504020202020204" pitchFamily="34" charset="0"/>
            </a:rPr>
            <a:t> (</a:t>
          </a:r>
          <a:r>
            <a:rPr lang="en-US" sz="1200" b="0" i="0" dirty="0" err="1">
              <a:latin typeface="Arial Nova" panose="020B0504020202020204" pitchFamily="34" charset="0"/>
            </a:rPr>
            <a:t>Introducción</a:t>
          </a:r>
          <a:r>
            <a:rPr lang="en-US" sz="1200" b="0" i="0" dirty="0">
              <a:latin typeface="Arial Nova" panose="020B0504020202020204" pitchFamily="34" charset="0"/>
            </a:rPr>
            <a:t>)</a:t>
          </a:r>
        </a:p>
      </dgm:t>
    </dgm:pt>
    <dgm:pt modelId="{F48C4C6E-1576-4B72-BD29-1690443BFA10}" type="parTrans" cxnId="{545FBBAE-6261-4E3F-A633-6AE3B11B580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F40FEFF-8896-48C1-AFEB-24F8D332B28F}" type="sibTrans" cxnId="{545FBBAE-6261-4E3F-A633-6AE3B11B580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04F58626-691F-484C-9F8A-F72C6646EC08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Histogramas</a:t>
          </a:r>
          <a:r>
            <a:rPr lang="en-US" sz="1200" b="0" i="0" dirty="0">
              <a:latin typeface="Arial Nova" panose="020B0504020202020204" pitchFamily="34" charset="0"/>
            </a:rPr>
            <a:t>. </a:t>
          </a:r>
        </a:p>
      </dgm:t>
    </dgm:pt>
    <dgm:pt modelId="{EF35DDB5-E3B6-4D5A-8C2A-F8480496FCCF}" type="parTrans" cxnId="{8C6F8889-9F8D-4BF5-9B62-FDFCEEAF92F7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6556B51-BAED-48CD-8B4C-FC5F45F1BCB0}" type="sibTrans" cxnId="{8C6F8889-9F8D-4BF5-9B62-FDFCEEAF92F7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7C520E47-C7BD-4090-8C3A-30EF27DFB6BF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Diagramas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Caja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Bigotes</a:t>
          </a:r>
          <a:r>
            <a:rPr lang="en-US" sz="1200" b="0" i="0" dirty="0">
              <a:latin typeface="Arial Nova" panose="020B0504020202020204" pitchFamily="34" charset="0"/>
            </a:rPr>
            <a:t>.</a:t>
          </a:r>
        </a:p>
      </dgm:t>
    </dgm:pt>
    <dgm:pt modelId="{C04AC635-4C65-4996-8A53-23A2EE53F0EE}" type="parTrans" cxnId="{2D8A1BB5-CD49-4DDD-BD14-C66A454FCF4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E2D9343-64CD-4701-A453-137E7E2BFDA4}" type="sibTrans" cxnId="{2D8A1BB5-CD49-4DDD-BD14-C66A454FCF4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8E53F70-332C-4DF6-A065-E506F2EA705C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Estadística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descriptiva</a:t>
          </a:r>
          <a:r>
            <a:rPr lang="en-US" sz="1200" b="0" i="0" dirty="0">
              <a:latin typeface="Arial Nova" panose="020B0504020202020204" pitchFamily="34" charset="0"/>
            </a:rPr>
            <a:t>:</a:t>
          </a:r>
          <a:endParaRPr lang="en-US" sz="1200" dirty="0">
            <a:latin typeface="Arial Nova" panose="020B0504020202020204" pitchFamily="34" charset="0"/>
          </a:endParaRPr>
        </a:p>
      </dgm:t>
    </dgm:pt>
    <dgm:pt modelId="{6A946225-B57D-4244-A987-44771D68E947}" type="parTrans" cxnId="{570C505F-555D-4B88-BEB4-7D6F8974ACE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012D6CCC-BE33-400F-96CB-358A3A7BF030}" type="sibTrans" cxnId="{570C505F-555D-4B88-BEB4-7D6F8974ACE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26C9DC0-91F7-4410-9740-A4626B6081B4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s-ES" sz="1200" b="0" i="0" kern="1200" dirty="0">
              <a:latin typeface="Arial Nova" panose="020B0504020202020204" pitchFamily="34" charset="0"/>
            </a:rPr>
            <a:t>Probar normalidad. </a:t>
          </a:r>
        </a:p>
      </dgm:t>
    </dgm:pt>
    <dgm:pt modelId="{1D9C12A6-39DC-4D81-BC89-926269A31C6F}" type="parTrans" cxnId="{3FD820FC-F9AA-4C26-B985-C73CCFD0621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EBEBB30-B352-418B-B59C-768F6821AF11}" type="sibTrans" cxnId="{3FD820FC-F9AA-4C26-B985-C73CCFD0621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A4480A0-36E7-47B6-B579-AA4175BED5EB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b="0" i="0" kern="1200" dirty="0" err="1">
              <a:latin typeface="Arial Nova" panose="020B0504020202020204" pitchFamily="34" charset="0"/>
            </a:rPr>
            <a:t>Identificar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validar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valores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atípicos</a:t>
          </a:r>
          <a:r>
            <a:rPr lang="en-US" sz="1200" b="0" i="0" kern="1200" dirty="0">
              <a:latin typeface="Arial Nova" panose="020B0504020202020204" pitchFamily="34" charset="0"/>
            </a:rPr>
            <a:t> </a:t>
          </a:r>
        </a:p>
      </dgm:t>
    </dgm:pt>
    <dgm:pt modelId="{F5CE4302-2B5E-411D-817B-1777A62536DD}" type="parTrans" cxnId="{B04EBA71-F07A-4C45-A929-D5F96EFCFE16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7B58011D-D7A8-4A15-89AC-5AC93FDB5F0E}" type="sibTrans" cxnId="{B04EBA71-F07A-4C45-A929-D5F96EFCFE16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2C33129-97F8-40F1-A8F3-F033E9621208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200" b="0" i="0" kern="1200" dirty="0">
              <a:latin typeface="Arial Nova" panose="020B0504020202020204" pitchFamily="34" charset="0"/>
            </a:rPr>
            <a:t>La </a:t>
          </a:r>
          <a:r>
            <a:rPr lang="en-US" sz="1200" b="0" i="0" kern="1200" dirty="0" err="1">
              <a:latin typeface="Arial Nova" panose="020B0504020202020204" pitchFamily="34" charset="0"/>
            </a:rPr>
            <a:t>paradoja</a:t>
          </a:r>
          <a:r>
            <a:rPr lang="en-US" sz="1200" b="0" i="0" kern="1200" dirty="0">
              <a:latin typeface="Arial Nova" panose="020B0504020202020204" pitchFamily="34" charset="0"/>
            </a:rPr>
            <a:t> de Simpson (</a:t>
          </a:r>
          <a:r>
            <a:rPr lang="en-US" sz="1200" b="0" i="0" kern="1200" dirty="0" err="1">
              <a:latin typeface="Arial Nova" panose="020B0504020202020204" pitchFamily="34" charset="0"/>
            </a:rPr>
            <a:t>causalidad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conclusiones</a:t>
          </a:r>
          <a:r>
            <a:rPr lang="en-US" sz="1200" b="0" i="0" kern="1200" dirty="0">
              <a:latin typeface="Arial Nova" panose="020B0504020202020204" pitchFamily="34" charset="0"/>
            </a:rPr>
            <a:t>) </a:t>
          </a:r>
        </a:p>
      </dgm:t>
    </dgm:pt>
    <dgm:pt modelId="{D59AD7CB-B5A1-4029-8E8B-EC9D2DB67C26}" type="parTrans" cxnId="{0B53BEE0-3277-41DB-B5A0-CDF20A70D5F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31ABE132-1522-4BE7-8B64-A076F2C76414}" type="sibTrans" cxnId="{0B53BEE0-3277-41DB-B5A0-CDF20A70D5F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409A24F-1435-49FA-B529-E3F3D9835CDB}">
      <dgm:prSet phldrT="[Text]" custT="1"/>
      <dgm:spPr/>
      <dgm:t>
        <a:bodyPr/>
        <a:lstStyle/>
        <a:p>
          <a:pPr marL="228600" lvl="2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Visualización: Datos numéricos univariantes</a:t>
          </a:r>
          <a:endParaRPr lang="en-US" sz="1200" kern="1200" dirty="0">
            <a:latin typeface="Arial Nova" panose="020B0504020202020204" pitchFamily="34" charset="0"/>
          </a:endParaRPr>
        </a:p>
      </dgm:t>
    </dgm:pt>
    <dgm:pt modelId="{07428BAE-508A-40DD-9F01-992D5D58A8FA}" type="parTrans" cxnId="{E307733F-0065-4EC2-917C-4936F997C2E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DFA1658E-D25C-4D16-8433-A17F5353F907}" type="sibTrans" cxnId="{E307733F-0065-4EC2-917C-4936F997C2E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0FE56D0-85AC-46B7-9380-C2F5715628D7}">
      <dgm:prSet custT="1"/>
      <dgm:spPr/>
      <dgm:t>
        <a:bodyPr/>
        <a:lstStyle/>
        <a:p>
          <a:endParaRPr lang="en-US" sz="1200" b="0" i="0" dirty="0">
            <a:latin typeface="Arial Nova" panose="020B0504020202020204" pitchFamily="34" charset="0"/>
          </a:endParaRPr>
        </a:p>
      </dgm:t>
    </dgm:pt>
    <dgm:pt modelId="{299D8E47-FD35-4AAC-B3E0-111950B80490}" type="parTrans" cxnId="{B37D3BB8-63FA-4EC2-81F8-7145AEDA5304}">
      <dgm:prSet/>
      <dgm:spPr/>
      <dgm:t>
        <a:bodyPr/>
        <a:lstStyle/>
        <a:p>
          <a:endParaRPr lang="en-US" sz="1200"/>
        </a:p>
      </dgm:t>
    </dgm:pt>
    <dgm:pt modelId="{4EE3D92F-4BB8-4404-B231-34F3DEF27CD0}" type="sibTrans" cxnId="{B37D3BB8-63FA-4EC2-81F8-7145AEDA5304}">
      <dgm:prSet/>
      <dgm:spPr/>
      <dgm:t>
        <a:bodyPr/>
        <a:lstStyle/>
        <a:p>
          <a:endParaRPr lang="en-US" sz="1200"/>
        </a:p>
      </dgm:t>
    </dgm:pt>
    <dgm:pt modelId="{D82B87D1-8ACD-4309-9637-787B70FD0438}">
      <dgm:prSet custT="1"/>
      <dgm:spPr/>
      <dgm:t>
        <a:bodyPr/>
        <a:lstStyle/>
        <a:p>
          <a:pPr>
            <a:buNone/>
          </a:pPr>
          <a:r>
            <a:rPr lang="es-MX" sz="1200" b="0" i="0" dirty="0">
              <a:latin typeface="Arial Nova" panose="020B0504020202020204" pitchFamily="34" charset="0"/>
            </a:rPr>
            <a:t>	Actividades en clase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CA01E562-7C5B-4852-9B04-D634BAA484A0}" type="parTrans" cxnId="{B74EADC4-4FF7-477C-9877-FE7A5ACC3F79}">
      <dgm:prSet/>
      <dgm:spPr/>
      <dgm:t>
        <a:bodyPr/>
        <a:lstStyle/>
        <a:p>
          <a:endParaRPr lang="en-US" sz="1200"/>
        </a:p>
      </dgm:t>
    </dgm:pt>
    <dgm:pt modelId="{E35D5F40-F8E0-44E2-9D5A-53554E65DE64}" type="sibTrans" cxnId="{B74EADC4-4FF7-477C-9877-FE7A5ACC3F79}">
      <dgm:prSet/>
      <dgm:spPr/>
      <dgm:t>
        <a:bodyPr/>
        <a:lstStyle/>
        <a:p>
          <a:endParaRPr lang="en-US" sz="1200"/>
        </a:p>
      </dgm:t>
    </dgm:pt>
    <dgm:pt modelId="{BCB5F08D-060D-4851-93CB-9DFC271A7764}">
      <dgm:prSet custT="1"/>
      <dgm:spPr/>
      <dgm:t>
        <a:bodyPr/>
        <a:lstStyle/>
        <a:p>
          <a:endParaRPr lang="en-US" sz="1200" b="0" i="0" dirty="0">
            <a:latin typeface="Arial Nova" panose="020B0504020202020204" pitchFamily="34" charset="0"/>
          </a:endParaRPr>
        </a:p>
      </dgm:t>
    </dgm:pt>
    <dgm:pt modelId="{5EBF6C6A-9D8F-49A7-8C0E-7B171A655559}" type="parTrans" cxnId="{ABBED933-FA5C-4653-8BD7-2F12861F227E}">
      <dgm:prSet/>
      <dgm:spPr/>
      <dgm:t>
        <a:bodyPr/>
        <a:lstStyle/>
        <a:p>
          <a:endParaRPr lang="en-US" sz="1200"/>
        </a:p>
      </dgm:t>
    </dgm:pt>
    <dgm:pt modelId="{B4F44296-17A5-41E3-A0BA-3D5F76006213}" type="sibTrans" cxnId="{ABBED933-FA5C-4653-8BD7-2F12861F227E}">
      <dgm:prSet/>
      <dgm:spPr/>
      <dgm:t>
        <a:bodyPr/>
        <a:lstStyle/>
        <a:p>
          <a:endParaRPr lang="en-US" sz="1200"/>
        </a:p>
      </dgm:t>
    </dgm:pt>
    <dgm:pt modelId="{9CCA393E-D22A-4F03-9162-05CEF58AC2A8}">
      <dgm:prSet phldrT="[Text]" custT="1"/>
      <dgm:spPr/>
      <dgm:t>
        <a:bodyPr/>
        <a:lstStyle/>
        <a:p>
          <a:pPr>
            <a:buNone/>
          </a:pPr>
          <a:r>
            <a:rPr lang="es-MX" sz="1200" dirty="0">
              <a:latin typeface="Arial Nova" panose="020B0504020202020204" pitchFamily="34" charset="0"/>
            </a:rPr>
            <a:t>Visualización: Datos numéricos univariantes</a:t>
          </a:r>
          <a:endParaRPr lang="en-US" sz="1200" dirty="0">
            <a:latin typeface="Arial Nova" panose="020B0504020202020204" pitchFamily="34" charset="0"/>
          </a:endParaRPr>
        </a:p>
      </dgm:t>
    </dgm:pt>
    <dgm:pt modelId="{3BDAFECD-2F19-46F7-B224-2B72B91D9C2D}" type="parTrans" cxnId="{C1C9FAB3-AB2D-4BAA-9420-D78304ED0A16}">
      <dgm:prSet/>
      <dgm:spPr/>
      <dgm:t>
        <a:bodyPr/>
        <a:lstStyle/>
        <a:p>
          <a:endParaRPr lang="en-US" sz="1200"/>
        </a:p>
      </dgm:t>
    </dgm:pt>
    <dgm:pt modelId="{7E1FC72D-79F6-45F1-9F40-80C42983525D}" type="sibTrans" cxnId="{C1C9FAB3-AB2D-4BAA-9420-D78304ED0A16}">
      <dgm:prSet/>
      <dgm:spPr/>
      <dgm:t>
        <a:bodyPr/>
        <a:lstStyle/>
        <a:p>
          <a:endParaRPr lang="en-US" sz="1200"/>
        </a:p>
      </dgm:t>
    </dgm:pt>
    <dgm:pt modelId="{355FDE7F-F0AA-4121-9604-D49469C9A3DA}">
      <dgm:prSet phldrT="[Text]" custT="1"/>
      <dgm:spPr/>
      <dgm:t>
        <a:bodyPr/>
        <a:lstStyle/>
        <a:p>
          <a:pPr>
            <a:buNone/>
          </a:pPr>
          <a:r>
            <a:rPr lang="en-US" sz="1200" b="0" i="0" dirty="0" err="1">
              <a:latin typeface="Arial Nova" panose="020B0504020202020204" pitchFamily="34" charset="0"/>
            </a:rPr>
            <a:t>Visualización</a:t>
          </a:r>
          <a:r>
            <a:rPr lang="en-US" sz="1200" b="0" i="0" dirty="0">
              <a:latin typeface="Arial Nova" panose="020B0504020202020204" pitchFamily="34" charset="0"/>
            </a:rPr>
            <a:t>: </a:t>
          </a:r>
          <a:r>
            <a:rPr lang="en-US" sz="1200" b="0" i="0" dirty="0" err="1">
              <a:latin typeface="Arial Nova" panose="020B0504020202020204" pitchFamily="34" charset="0"/>
            </a:rPr>
            <a:t>Datos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Categóricos</a:t>
          </a:r>
          <a:endParaRPr lang="en-US" sz="1200" dirty="0">
            <a:latin typeface="Arial Nova" panose="020B0504020202020204" pitchFamily="34" charset="0"/>
          </a:endParaRPr>
        </a:p>
      </dgm:t>
    </dgm:pt>
    <dgm:pt modelId="{24BBACD2-5451-4183-ADD9-CEF6A71810FD}" type="parTrans" cxnId="{A4C73F0D-6B97-4258-A246-BD084FFFDA16}">
      <dgm:prSet/>
      <dgm:spPr/>
      <dgm:t>
        <a:bodyPr/>
        <a:lstStyle/>
        <a:p>
          <a:endParaRPr lang="en-US" sz="1200"/>
        </a:p>
      </dgm:t>
    </dgm:pt>
    <dgm:pt modelId="{7E09C2F8-CBB7-45B0-87D8-39049876C9FD}" type="sibTrans" cxnId="{A4C73F0D-6B97-4258-A246-BD084FFFDA16}">
      <dgm:prSet/>
      <dgm:spPr/>
      <dgm:t>
        <a:bodyPr/>
        <a:lstStyle/>
        <a:p>
          <a:endParaRPr lang="en-US" sz="1200"/>
        </a:p>
      </dgm:t>
    </dgm:pt>
    <dgm:pt modelId="{E2A5D200-D450-4A2A-BBD2-30080A00C937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Medidas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Tendencia</a:t>
          </a:r>
          <a:r>
            <a:rPr lang="en-US" sz="1200" b="0" i="0" dirty="0">
              <a:latin typeface="Arial Nova" panose="020B0504020202020204" pitchFamily="34" charset="0"/>
            </a:rPr>
            <a:t> Central (Media, </a:t>
          </a:r>
          <a:r>
            <a:rPr lang="en-US" sz="1200" b="0" i="0" dirty="0" err="1">
              <a:latin typeface="Arial Nova" panose="020B0504020202020204" pitchFamily="34" charset="0"/>
            </a:rPr>
            <a:t>Mediana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Moda</a:t>
          </a:r>
          <a:r>
            <a:rPr lang="en-US" sz="1200" b="0" i="0" dirty="0">
              <a:latin typeface="Arial Nova" panose="020B0504020202020204" pitchFamily="34" charset="0"/>
            </a:rPr>
            <a:t>). </a:t>
          </a:r>
          <a:endParaRPr lang="en-US" sz="1200" dirty="0">
            <a:latin typeface="Arial Nova" panose="020B0504020202020204" pitchFamily="34" charset="0"/>
          </a:endParaRPr>
        </a:p>
      </dgm:t>
    </dgm:pt>
    <dgm:pt modelId="{2C93F8CD-2006-4F22-8EB2-B943E1EBB61E}" type="parTrans" cxnId="{DA1194E2-7B73-49EB-A56B-A353B69670E4}">
      <dgm:prSet/>
      <dgm:spPr/>
      <dgm:t>
        <a:bodyPr/>
        <a:lstStyle/>
        <a:p>
          <a:endParaRPr lang="en-US" sz="1200"/>
        </a:p>
      </dgm:t>
    </dgm:pt>
    <dgm:pt modelId="{D7C0B27F-2878-4909-95B4-5F96AC1529E2}" type="sibTrans" cxnId="{DA1194E2-7B73-49EB-A56B-A353B69670E4}">
      <dgm:prSet/>
      <dgm:spPr/>
      <dgm:t>
        <a:bodyPr/>
        <a:lstStyle/>
        <a:p>
          <a:endParaRPr lang="en-US" sz="1200"/>
        </a:p>
      </dgm:t>
    </dgm:pt>
    <dgm:pt modelId="{A60D6E42-6F3F-4869-A704-00CD5DEF5089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Medidas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Dispersión</a:t>
          </a:r>
          <a:r>
            <a:rPr lang="en-US" sz="1200" b="0" i="0" dirty="0">
              <a:latin typeface="Arial Nova" panose="020B0504020202020204" pitchFamily="34" charset="0"/>
            </a:rPr>
            <a:t> (</a:t>
          </a:r>
          <a:endParaRPr lang="en-US" sz="1200" dirty="0">
            <a:latin typeface="Arial Nova" panose="020B0504020202020204" pitchFamily="34" charset="0"/>
          </a:endParaRPr>
        </a:p>
      </dgm:t>
    </dgm:pt>
    <dgm:pt modelId="{DE0B6AB2-89CE-402C-84A1-14CEE1F31325}" type="parTrans" cxnId="{EE2B0EE9-0132-4000-A07D-254B29E09A7F}">
      <dgm:prSet/>
      <dgm:spPr/>
      <dgm:t>
        <a:bodyPr/>
        <a:lstStyle/>
        <a:p>
          <a:endParaRPr lang="en-US" sz="1200"/>
        </a:p>
      </dgm:t>
    </dgm:pt>
    <dgm:pt modelId="{DF5248C3-6E6F-4BBA-A03B-DB1FCDDB66AF}" type="sibTrans" cxnId="{EE2B0EE9-0132-4000-A07D-254B29E09A7F}">
      <dgm:prSet/>
      <dgm:spPr/>
      <dgm:t>
        <a:bodyPr/>
        <a:lstStyle/>
        <a:p>
          <a:endParaRPr lang="en-US" sz="1200"/>
        </a:p>
      </dgm:t>
    </dgm:pt>
    <dgm:pt modelId="{D2A82A20-DBF5-4401-B15B-F98892A0758E}">
      <dgm:prSet phldrT="[Text]" custT="1"/>
      <dgm:spPr/>
      <dgm:t>
        <a:bodyPr/>
        <a:lstStyle/>
        <a:p>
          <a:pPr>
            <a:buNone/>
          </a:pPr>
          <a:r>
            <a:rPr lang="en-US" sz="1200" b="0" i="0" dirty="0">
              <a:latin typeface="Arial Nova" panose="020B0504020202020204" pitchFamily="34" charset="0"/>
            </a:rPr>
            <a:t>(</a:t>
          </a:r>
          <a:r>
            <a:rPr lang="en-US" sz="1200" b="0" i="0" dirty="0" err="1">
              <a:latin typeface="Arial Nova" panose="020B0504020202020204" pitchFamily="34" charset="0"/>
            </a:rPr>
            <a:t>Varianza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Desviación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estándar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rango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valores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máximos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mínimos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cuartiles</a:t>
          </a:r>
          <a:r>
            <a:rPr lang="en-US" sz="1200" b="0" i="0" dirty="0">
              <a:latin typeface="Arial Nova" panose="020B0504020202020204" pitchFamily="34" charset="0"/>
            </a:rPr>
            <a:t>). </a:t>
          </a:r>
          <a:endParaRPr lang="en-US" sz="1200" dirty="0">
            <a:latin typeface="Arial Nova" panose="020B0504020202020204" pitchFamily="34" charset="0"/>
          </a:endParaRPr>
        </a:p>
      </dgm:t>
    </dgm:pt>
    <dgm:pt modelId="{70F4FFA1-30B1-4C6D-80AB-AB56E07F6BE8}" type="parTrans" cxnId="{2155222A-4F19-4B9F-ACB0-3CCF3D532F36}">
      <dgm:prSet/>
      <dgm:spPr/>
      <dgm:t>
        <a:bodyPr/>
        <a:lstStyle/>
        <a:p>
          <a:endParaRPr lang="en-US" sz="1200"/>
        </a:p>
      </dgm:t>
    </dgm:pt>
    <dgm:pt modelId="{15153F30-4E2C-4FE3-8299-943A3FDACDBA}" type="sibTrans" cxnId="{2155222A-4F19-4B9F-ACB0-3CCF3D532F36}">
      <dgm:prSet/>
      <dgm:spPr/>
      <dgm:t>
        <a:bodyPr/>
        <a:lstStyle/>
        <a:p>
          <a:endParaRPr lang="en-US" sz="1200"/>
        </a:p>
      </dgm:t>
    </dgm:pt>
    <dgm:pt modelId="{948195ED-6473-401A-BD5E-542F4F5131AC}">
      <dgm:prSet phldrT="[Text]" custT="1"/>
      <dgm:spPr/>
      <dgm:t>
        <a:bodyPr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latin typeface="Arial Nova" panose="020B0504020202020204" pitchFamily="34" charset="0"/>
          </a:endParaRPr>
        </a:p>
      </dgm:t>
    </dgm:pt>
    <dgm:pt modelId="{FA1E63E0-AF47-4B87-BBF5-29C7185C4154}" type="parTrans" cxnId="{802D6C7E-9817-4952-A250-82AFCD3BBF0B}">
      <dgm:prSet/>
      <dgm:spPr/>
      <dgm:t>
        <a:bodyPr/>
        <a:lstStyle/>
        <a:p>
          <a:endParaRPr lang="en-US" sz="1200"/>
        </a:p>
      </dgm:t>
    </dgm:pt>
    <dgm:pt modelId="{9A4FF0A4-119E-43DC-AA5D-CEAB724ABD8A}" type="sibTrans" cxnId="{802D6C7E-9817-4952-A250-82AFCD3BBF0B}">
      <dgm:prSet/>
      <dgm:spPr/>
      <dgm:t>
        <a:bodyPr/>
        <a:lstStyle/>
        <a:p>
          <a:endParaRPr lang="en-US" sz="1200"/>
        </a:p>
      </dgm:t>
    </dgm:pt>
    <dgm:pt modelId="{934FA5A0-F7A0-4CD3-8A70-FE99177D67E4}">
      <dgm:prSet phldrT="[Text]" custT="1"/>
      <dgm:spPr/>
      <dgm:t>
        <a:bodyPr/>
        <a:lstStyle/>
        <a:p>
          <a:pPr marL="457200" lvl="4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(Sesgo, Normalidad, Simétrica, asimétrica positiva y negativa.)</a:t>
          </a:r>
          <a:endParaRPr lang="en-US" sz="1200" kern="1200" dirty="0">
            <a:latin typeface="Arial Nova" panose="020B0504020202020204" pitchFamily="34" charset="0"/>
          </a:endParaRPr>
        </a:p>
      </dgm:t>
    </dgm:pt>
    <dgm:pt modelId="{066CF18D-90C9-49FD-AACD-E7C51459DC0C}" type="parTrans" cxnId="{60251935-E587-4E4C-9C03-90561CE70740}">
      <dgm:prSet/>
      <dgm:spPr/>
      <dgm:t>
        <a:bodyPr/>
        <a:lstStyle/>
        <a:p>
          <a:endParaRPr lang="en-US" sz="1200"/>
        </a:p>
      </dgm:t>
    </dgm:pt>
    <dgm:pt modelId="{F0DBAD1B-55EF-4B11-AE91-9111B058041C}" type="sibTrans" cxnId="{60251935-E587-4E4C-9C03-90561CE70740}">
      <dgm:prSet/>
      <dgm:spPr/>
      <dgm:t>
        <a:bodyPr/>
        <a:lstStyle/>
        <a:p>
          <a:endParaRPr lang="en-US" sz="1200"/>
        </a:p>
      </dgm:t>
    </dgm:pt>
    <dgm:pt modelId="{40E337AE-7D7B-46AA-A704-28C06FDC8B50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1200" b="0" i="0" kern="1200" dirty="0">
            <a:latin typeface="Arial Nova" panose="020B0504020202020204" pitchFamily="34" charset="0"/>
          </a:endParaRPr>
        </a:p>
      </dgm:t>
    </dgm:pt>
    <dgm:pt modelId="{F6D01B05-C96F-42BB-B131-6CC96113E326}" type="parTrans" cxnId="{FCDF8AAC-C150-4B0B-9A17-CFECA340CB70}">
      <dgm:prSet/>
      <dgm:spPr/>
      <dgm:t>
        <a:bodyPr/>
        <a:lstStyle/>
        <a:p>
          <a:endParaRPr lang="en-US"/>
        </a:p>
      </dgm:t>
    </dgm:pt>
    <dgm:pt modelId="{DC5D90AC-653E-4EAC-BD3B-3643DE65C7B9}" type="sibTrans" cxnId="{FCDF8AAC-C150-4B0B-9A17-CFECA340CB70}">
      <dgm:prSet/>
      <dgm:spPr/>
      <dgm:t>
        <a:bodyPr/>
        <a:lstStyle/>
        <a:p>
          <a:endParaRPr lang="en-US"/>
        </a:p>
      </dgm:t>
    </dgm:pt>
    <dgm:pt modelId="{DA541FBF-5405-45FB-9028-D6C1450C240A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Actividades en clase</a:t>
          </a:r>
          <a:endParaRPr lang="en-US" sz="1200" b="0" i="0" kern="1200" dirty="0">
            <a:latin typeface="Arial Nova" panose="020B0504020202020204" pitchFamily="34" charset="0"/>
          </a:endParaRPr>
        </a:p>
      </dgm:t>
    </dgm:pt>
    <dgm:pt modelId="{D34FFD22-584E-4496-A0E4-702CA007F316}" type="parTrans" cxnId="{F596999C-F747-453C-A019-252504E394D7}">
      <dgm:prSet/>
      <dgm:spPr/>
      <dgm:t>
        <a:bodyPr/>
        <a:lstStyle/>
        <a:p>
          <a:endParaRPr lang="en-US"/>
        </a:p>
      </dgm:t>
    </dgm:pt>
    <dgm:pt modelId="{58D74418-2D13-4139-A45E-3D06B1627A9B}" type="sibTrans" cxnId="{F596999C-F747-453C-A019-252504E394D7}">
      <dgm:prSet/>
      <dgm:spPr/>
      <dgm:t>
        <a:bodyPr/>
        <a:lstStyle/>
        <a:p>
          <a:endParaRPr lang="en-US"/>
        </a:p>
      </dgm:t>
    </dgm:pt>
    <dgm:pt modelId="{8F5A965B-DDE4-4E27-ABF3-2EA514DDF004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200" b="0" i="0" dirty="0">
              <a:latin typeface="Arial Nova" panose="020B0504020202020204" pitchFamily="34" charset="0"/>
            </a:rPr>
            <a:t>	 </a:t>
          </a:r>
          <a:r>
            <a:rPr lang="en-US" sz="1200" b="0" i="0" dirty="0" err="1">
              <a:latin typeface="Arial Nova" panose="020B0504020202020204" pitchFamily="34" charset="0"/>
            </a:rPr>
            <a:t>Actividad</a:t>
          </a:r>
          <a:r>
            <a:rPr lang="en-US" sz="1200" b="0" i="0" dirty="0">
              <a:latin typeface="Arial Nova" panose="020B0504020202020204" pitchFamily="34" charset="0"/>
            </a:rPr>
            <a:t> 4.1</a:t>
          </a:r>
        </a:p>
      </dgm:t>
    </dgm:pt>
    <dgm:pt modelId="{86004FE3-2D74-4E7E-BCDB-5BFECC20A850}" type="parTrans" cxnId="{9C90C40E-3F75-4E8A-98F1-FFA78D3C0CF6}">
      <dgm:prSet/>
      <dgm:spPr/>
      <dgm:t>
        <a:bodyPr/>
        <a:lstStyle/>
        <a:p>
          <a:endParaRPr lang="en-US"/>
        </a:p>
      </dgm:t>
    </dgm:pt>
    <dgm:pt modelId="{A7037B4A-F7B9-46D7-87D3-03F9C4FBE22D}" type="sibTrans" cxnId="{9C90C40E-3F75-4E8A-98F1-FFA78D3C0CF6}">
      <dgm:prSet/>
      <dgm:spPr/>
      <dgm:t>
        <a:bodyPr/>
        <a:lstStyle/>
        <a:p>
          <a:endParaRPr lang="en-US"/>
        </a:p>
      </dgm:t>
    </dgm:pt>
    <dgm:pt modelId="{C6AA7714-C41C-4E2D-BD4C-77D486742564}">
      <dgm:prSet custT="1"/>
      <dgm:spPr/>
      <dgm:t>
        <a:bodyPr/>
        <a:lstStyle/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  </a:t>
          </a:r>
          <a:r>
            <a:rPr lang="en-US" sz="12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Actividad</a:t>
          </a: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 4.1	</a:t>
          </a:r>
          <a:endParaRPr lang="en-US" sz="1200" b="0" i="0" kern="1200" dirty="0">
            <a:latin typeface="Arial Nova" panose="020B0504020202020204" pitchFamily="34" charset="0"/>
          </a:endParaRPr>
        </a:p>
      </dgm:t>
    </dgm:pt>
    <dgm:pt modelId="{9780D753-57AE-4E0E-9F01-39D2B40F6215}" type="parTrans" cxnId="{2DEAF5B7-7FBD-4701-A585-7F6F17DAB545}">
      <dgm:prSet/>
      <dgm:spPr/>
      <dgm:t>
        <a:bodyPr/>
        <a:lstStyle/>
        <a:p>
          <a:endParaRPr lang="en-US"/>
        </a:p>
      </dgm:t>
    </dgm:pt>
    <dgm:pt modelId="{05B112B2-73B7-4412-BC25-A55DE99382AB}" type="sibTrans" cxnId="{2DEAF5B7-7FBD-4701-A585-7F6F17DAB545}">
      <dgm:prSet/>
      <dgm:spPr/>
      <dgm:t>
        <a:bodyPr/>
        <a:lstStyle/>
        <a:p>
          <a:endParaRPr lang="en-US"/>
        </a:p>
      </dgm:t>
    </dgm:pt>
    <dgm:pt modelId="{AEDB3CC3-DD9D-4BB3-A4EA-7D7386CFCCDD}">
      <dgm:prSet custT="1"/>
      <dgm:spPr/>
      <dgm:t>
        <a:bodyPr/>
        <a:lstStyle/>
        <a:p>
          <a:pPr>
            <a:buNone/>
          </a:pPr>
          <a:r>
            <a:rPr lang="es-MX" sz="1200" b="0" i="0" dirty="0">
              <a:latin typeface="Arial Nova" panose="020B0504020202020204" pitchFamily="34" charset="0"/>
            </a:rPr>
            <a:t>Actividades en clase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C37196A5-2818-430E-B265-C13554215D62}" type="parTrans" cxnId="{66EF36FC-6DBB-4EA3-8FBE-881AAC78BBD9}">
      <dgm:prSet/>
      <dgm:spPr/>
      <dgm:t>
        <a:bodyPr/>
        <a:lstStyle/>
        <a:p>
          <a:endParaRPr lang="en-US"/>
        </a:p>
      </dgm:t>
    </dgm:pt>
    <dgm:pt modelId="{8E24D73F-7055-477D-8484-29EE7854A2E1}" type="sibTrans" cxnId="{66EF36FC-6DBB-4EA3-8FBE-881AAC78BBD9}">
      <dgm:prSet/>
      <dgm:spPr/>
      <dgm:t>
        <a:bodyPr/>
        <a:lstStyle/>
        <a:p>
          <a:endParaRPr lang="en-US"/>
        </a:p>
      </dgm:t>
    </dgm:pt>
    <dgm:pt modelId="{2BE1B4C1-D59A-41C8-A8E8-9B156183F811}">
      <dgm:prSet custT="1"/>
      <dgm:spPr/>
      <dgm:t>
        <a:bodyPr/>
        <a:lstStyle/>
        <a:p>
          <a:pPr>
            <a:buNone/>
          </a:pPr>
          <a:endParaRPr lang="en-US" sz="1200" b="0" i="0" dirty="0">
            <a:latin typeface="Arial Nova" panose="020B0504020202020204" pitchFamily="34" charset="0"/>
          </a:endParaRPr>
        </a:p>
      </dgm:t>
    </dgm:pt>
    <dgm:pt modelId="{0B666591-3E1C-46A8-B93E-3DC172C240C2}" type="parTrans" cxnId="{CA6B435B-B16E-4D17-A1C6-896E877DE72E}">
      <dgm:prSet/>
      <dgm:spPr/>
      <dgm:t>
        <a:bodyPr/>
        <a:lstStyle/>
        <a:p>
          <a:endParaRPr lang="en-US"/>
        </a:p>
      </dgm:t>
    </dgm:pt>
    <dgm:pt modelId="{858C2F71-D401-4FFE-BE59-676BA760AE7C}" type="sibTrans" cxnId="{CA6B435B-B16E-4D17-A1C6-896E877DE72E}">
      <dgm:prSet/>
      <dgm:spPr/>
      <dgm:t>
        <a:bodyPr/>
        <a:lstStyle/>
        <a:p>
          <a:endParaRPr lang="en-US"/>
        </a:p>
      </dgm:t>
    </dgm:pt>
    <dgm:pt modelId="{EA248284-8C5C-48C0-A342-A96631F304AD}">
      <dgm:prSet custT="1"/>
      <dgm:spPr/>
      <dgm:t>
        <a:bodyPr/>
        <a:lstStyle/>
        <a:p>
          <a:pPr>
            <a:buNone/>
          </a:pPr>
          <a:endParaRPr lang="en-US" sz="1200" b="0" i="0" dirty="0">
            <a:latin typeface="Arial Nova" panose="020B0504020202020204" pitchFamily="34" charset="0"/>
          </a:endParaRPr>
        </a:p>
      </dgm:t>
    </dgm:pt>
    <dgm:pt modelId="{3899F608-F12F-47CF-B49C-E3C51E7470AE}" type="parTrans" cxnId="{C51D261A-79C4-4AD0-9F23-AFF84B945C1C}">
      <dgm:prSet/>
      <dgm:spPr/>
      <dgm:t>
        <a:bodyPr/>
        <a:lstStyle/>
        <a:p>
          <a:endParaRPr lang="en-US"/>
        </a:p>
      </dgm:t>
    </dgm:pt>
    <dgm:pt modelId="{B1A21A84-6BDF-4128-915F-B4BA3AC6502E}" type="sibTrans" cxnId="{C51D261A-79C4-4AD0-9F23-AFF84B945C1C}">
      <dgm:prSet/>
      <dgm:spPr/>
      <dgm:t>
        <a:bodyPr/>
        <a:lstStyle/>
        <a:p>
          <a:endParaRPr lang="en-US"/>
        </a:p>
      </dgm:t>
    </dgm:pt>
    <dgm:pt modelId="{0736C66F-6880-46FA-8F66-02C5CA3E453C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Actividad</a:t>
          </a:r>
          <a:r>
            <a:rPr lang="en-US" sz="1200" b="0" i="0" dirty="0">
              <a:latin typeface="Arial Nova" panose="020B0504020202020204" pitchFamily="34" charset="0"/>
            </a:rPr>
            <a:t> 3.1</a:t>
          </a:r>
        </a:p>
      </dgm:t>
    </dgm:pt>
    <dgm:pt modelId="{C386F5C8-AC86-4399-A997-A6D30559F7E8}" type="parTrans" cxnId="{DBEF1A1C-3102-4329-B044-E392B4AE0DE9}">
      <dgm:prSet/>
      <dgm:spPr/>
      <dgm:t>
        <a:bodyPr/>
        <a:lstStyle/>
        <a:p>
          <a:endParaRPr lang="en-US"/>
        </a:p>
      </dgm:t>
    </dgm:pt>
    <dgm:pt modelId="{31CD7DF4-5F59-4549-B7AC-FC0070913635}" type="sibTrans" cxnId="{DBEF1A1C-3102-4329-B044-E392B4AE0DE9}">
      <dgm:prSet/>
      <dgm:spPr/>
      <dgm:t>
        <a:bodyPr/>
        <a:lstStyle/>
        <a:p>
          <a:endParaRPr lang="en-US"/>
        </a:p>
      </dgm:t>
    </dgm:pt>
    <dgm:pt modelId="{DB76EDC3-4E0A-45B0-9051-3E8E6762556D}" type="pres">
      <dgm:prSet presAssocID="{A6934688-918C-4AF5-974D-32EF45136D68}" presName="Name0" presStyleCnt="0">
        <dgm:presLayoutVars>
          <dgm:dir/>
          <dgm:animLvl val="lvl"/>
          <dgm:resizeHandles val="exact"/>
        </dgm:presLayoutVars>
      </dgm:prSet>
      <dgm:spPr/>
    </dgm:pt>
    <dgm:pt modelId="{60AF72D6-3C5F-4544-AF49-29B159E746A0}" type="pres">
      <dgm:prSet presAssocID="{2AD1AEFD-3E08-4006-85E8-8CE57C91E582}" presName="composite" presStyleCnt="0"/>
      <dgm:spPr/>
    </dgm:pt>
    <dgm:pt modelId="{1E7FB836-FD73-4A6D-BE25-37FB1C8E14FD}" type="pres">
      <dgm:prSet presAssocID="{2AD1AEFD-3E08-4006-85E8-8CE57C91E5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49B34C9-9943-4119-B4AD-57587BBF62FE}" type="pres">
      <dgm:prSet presAssocID="{2AD1AEFD-3E08-4006-85E8-8CE57C91E582}" presName="desTx" presStyleLbl="alignAccFollowNode1" presStyleIdx="0" presStyleCnt="3">
        <dgm:presLayoutVars>
          <dgm:bulletEnabled val="1"/>
        </dgm:presLayoutVars>
      </dgm:prSet>
      <dgm:spPr/>
    </dgm:pt>
    <dgm:pt modelId="{316D76F5-7159-4CE6-8297-C1BAB2204D13}" type="pres">
      <dgm:prSet presAssocID="{89894033-2201-496D-951A-61F5BD6634EB}" presName="space" presStyleCnt="0"/>
      <dgm:spPr/>
    </dgm:pt>
    <dgm:pt modelId="{BDC67037-4507-423C-9B1D-70D733D7ADF2}" type="pres">
      <dgm:prSet presAssocID="{AF6288C8-F9D0-4C95-9646-F71875563753}" presName="composite" presStyleCnt="0"/>
      <dgm:spPr/>
    </dgm:pt>
    <dgm:pt modelId="{50CDB077-F8AE-48D5-BE6D-795067677025}" type="pres">
      <dgm:prSet presAssocID="{AF6288C8-F9D0-4C95-9646-F718755637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C995844-C736-4A0C-BA85-CDB389860617}" type="pres">
      <dgm:prSet presAssocID="{AF6288C8-F9D0-4C95-9646-F71875563753}" presName="desTx" presStyleLbl="alignAccFollowNode1" presStyleIdx="1" presStyleCnt="3">
        <dgm:presLayoutVars>
          <dgm:bulletEnabled val="1"/>
        </dgm:presLayoutVars>
      </dgm:prSet>
      <dgm:spPr/>
    </dgm:pt>
    <dgm:pt modelId="{F01D784C-CBB9-4701-9165-04FD15F07880}" type="pres">
      <dgm:prSet presAssocID="{E3862B5D-1251-4310-84C0-0A7E4216A5C6}" presName="space" presStyleCnt="0"/>
      <dgm:spPr/>
    </dgm:pt>
    <dgm:pt modelId="{40828B12-95B5-4A27-8E10-953BF364F76B}" type="pres">
      <dgm:prSet presAssocID="{83BEFD20-3219-41BA-8E40-78766D4E8072}" presName="composite" presStyleCnt="0"/>
      <dgm:spPr/>
    </dgm:pt>
    <dgm:pt modelId="{CA2BA165-4E5B-443C-9AB5-26745F19F654}" type="pres">
      <dgm:prSet presAssocID="{83BEFD20-3219-41BA-8E40-78766D4E807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660290E-CBA0-4682-9D6C-F656D716D8D2}" type="pres">
      <dgm:prSet presAssocID="{83BEFD20-3219-41BA-8E40-78766D4E8072}" presName="desTx" presStyleLbl="alignAccFollowNode1" presStyleIdx="2" presStyleCnt="3" custLinFactNeighborY="154">
        <dgm:presLayoutVars>
          <dgm:bulletEnabled val="1"/>
        </dgm:presLayoutVars>
      </dgm:prSet>
      <dgm:spPr/>
    </dgm:pt>
  </dgm:ptLst>
  <dgm:cxnLst>
    <dgm:cxn modelId="{60AAFC04-84E8-4C4F-A949-37CBBA7DF59B}" srcId="{355FDE7F-F0AA-4121-9604-D49469C9A3DA}" destId="{590A30E3-7926-4E16-9C0E-48FA6089D2D8}" srcOrd="3" destOrd="0" parTransId="{7581E4B9-2567-48AF-B1A8-920525C19D68}" sibTransId="{954CDF4E-5CDD-402D-9873-AFA3045170A9}"/>
    <dgm:cxn modelId="{7AF69C07-CAD3-4B3C-9CFE-891052F4B8AB}" type="presOf" srcId="{39804571-0499-4311-85DE-A38D03C4F020}" destId="{249B34C9-9943-4119-B4AD-57587BBF62FE}" srcOrd="0" destOrd="4" presId="urn:microsoft.com/office/officeart/2005/8/layout/hList1"/>
    <dgm:cxn modelId="{3C5E2409-52C2-4B3B-8A57-4D9CD9EDCB86}" type="presOf" srcId="{8F5A965B-DDE4-4E27-ABF3-2EA514DDF004}" destId="{9C995844-C736-4A0C-BA85-CDB389860617}" srcOrd="0" destOrd="10" presId="urn:microsoft.com/office/officeart/2005/8/layout/hList1"/>
    <dgm:cxn modelId="{29CC3F09-7FD5-4436-BDD6-B7A7CF392B6C}" type="presOf" srcId="{355FDE7F-F0AA-4121-9604-D49469C9A3DA}" destId="{249B34C9-9943-4119-B4AD-57587BBF62FE}" srcOrd="0" destOrd="1" presId="urn:microsoft.com/office/officeart/2005/8/layout/hList1"/>
    <dgm:cxn modelId="{A4C73F0D-6B97-4258-A246-BD084FFFDA16}" srcId="{4819B819-A110-4CF1-B154-2DEEC18C407B}" destId="{355FDE7F-F0AA-4121-9604-D49469C9A3DA}" srcOrd="0" destOrd="0" parTransId="{24BBACD2-5451-4183-ADD9-CEF6A71810FD}" sibTransId="{7E09C2F8-CBB7-45B0-87D8-39049876C9FD}"/>
    <dgm:cxn modelId="{9C90C40E-3F75-4E8A-98F1-FFA78D3C0CF6}" srcId="{D82B87D1-8ACD-4309-9637-787B70FD0438}" destId="{8F5A965B-DDE4-4E27-ABF3-2EA514DDF004}" srcOrd="0" destOrd="0" parTransId="{86004FE3-2D74-4E7E-BCDB-5BFECC20A850}" sibTransId="{A7037B4A-F7B9-46D7-87D3-03F9C4FBE22D}"/>
    <dgm:cxn modelId="{3F522317-E5DB-4220-9E89-FD21AA5C6A2B}" type="presOf" srcId="{7C520E47-C7BD-4090-8C3A-30EF27DFB6BF}" destId="{9C995844-C736-4A0C-BA85-CDB389860617}" srcOrd="0" destOrd="7" presId="urn:microsoft.com/office/officeart/2005/8/layout/hList1"/>
    <dgm:cxn modelId="{A8CB5C18-2144-47BA-A9A2-6AA9CEBC9C3C}" type="presOf" srcId="{42C33129-97F8-40F1-A8F3-F033E9621208}" destId="{1660290E-CBA0-4682-9D6C-F656D716D8D2}" srcOrd="0" destOrd="6" presId="urn:microsoft.com/office/officeart/2005/8/layout/hList1"/>
    <dgm:cxn modelId="{C51D261A-79C4-4AD0-9F23-AFF84B945C1C}" srcId="{4819B819-A110-4CF1-B154-2DEEC18C407B}" destId="{EA248284-8C5C-48C0-A342-A96631F304AD}" srcOrd="4" destOrd="0" parTransId="{3899F608-F12F-47CF-B49C-E3C51E7470AE}" sibTransId="{B1A21A84-6BDF-4128-915F-B4BA3AC6502E}"/>
    <dgm:cxn modelId="{DBEF1A1C-3102-4329-B044-E392B4AE0DE9}" srcId="{4819B819-A110-4CF1-B154-2DEEC18C407B}" destId="{0736C66F-6880-46FA-8F66-02C5CA3E453C}" srcOrd="6" destOrd="0" parTransId="{C386F5C8-AC86-4399-A997-A6D30559F7E8}" sibTransId="{31CD7DF4-5F59-4549-B7AC-FC0070913635}"/>
    <dgm:cxn modelId="{C5A1D41C-7C40-45D2-8A4D-84A8C278C865}" srcId="{2409A24F-1435-49FA-B529-E3F3D9835CDB}" destId="{856DA455-37FA-4788-AFB8-6CECFAB150B7}" srcOrd="0" destOrd="0" parTransId="{82007A96-3816-4C15-9EC0-C6B3A25882A5}" sibTransId="{D0056AB1-71C3-4988-B02B-9AF9F18D00A0}"/>
    <dgm:cxn modelId="{8028B81D-643E-49E7-9FA4-0859B8016F38}" srcId="{A6934688-918C-4AF5-974D-32EF45136D68}" destId="{2AD1AEFD-3E08-4006-85E8-8CE57C91E582}" srcOrd="0" destOrd="0" parTransId="{CD612A61-83C4-4774-9671-20982AB31B17}" sibTransId="{89894033-2201-496D-951A-61F5BD6634EB}"/>
    <dgm:cxn modelId="{0ADC5525-6A21-4CEE-9985-82D34BD8E976}" type="presOf" srcId="{BC92C56F-A1AF-4467-A0C6-ECFB5C9EAEAF}" destId="{249B34C9-9943-4119-B4AD-57587BBF62FE}" srcOrd="0" destOrd="3" presId="urn:microsoft.com/office/officeart/2005/8/layout/hList1"/>
    <dgm:cxn modelId="{2155222A-4F19-4B9F-ACB0-3CCF3D532F36}" srcId="{A60D6E42-6F3F-4869-A704-00CD5DEF5089}" destId="{D2A82A20-DBF5-4401-B15B-F98892A0758E}" srcOrd="0" destOrd="0" parTransId="{70F4FFA1-30B1-4C6D-80AB-AB56E07F6BE8}" sibTransId="{15153F30-4E2C-4FE3-8299-943A3FDACDBA}"/>
    <dgm:cxn modelId="{1810BA2D-2E9B-4BB5-ABE4-4DCEEB72EDAC}" type="presOf" srcId="{18E53F70-332C-4DF6-A065-E506F2EA705C}" destId="{9C995844-C736-4A0C-BA85-CDB389860617}" srcOrd="0" destOrd="2" presId="urn:microsoft.com/office/officeart/2005/8/layout/hList1"/>
    <dgm:cxn modelId="{ABBED933-FA5C-4653-8BD7-2F12861F227E}" srcId="{885FABBE-3E67-432B-B317-F1A2D9412ECC}" destId="{BCB5F08D-060D-4851-93CB-9DFC271A7764}" srcOrd="1" destOrd="0" parTransId="{5EBF6C6A-9D8F-49A7-8C0E-7B171A655559}" sibTransId="{B4F44296-17A5-41E3-A0BA-3D5F76006213}"/>
    <dgm:cxn modelId="{60251935-E587-4E4C-9C03-90561CE70740}" srcId="{856DA455-37FA-4788-AFB8-6CECFAB150B7}" destId="{934FA5A0-F7A0-4CD3-8A70-FE99177D67E4}" srcOrd="0" destOrd="0" parTransId="{066CF18D-90C9-49FD-AACD-E7C51459DC0C}" sibTransId="{F0DBAD1B-55EF-4B11-AE91-9111B058041C}"/>
    <dgm:cxn modelId="{3A0C8538-1C66-4593-A6DB-69C3F4F62E3A}" type="presOf" srcId="{D2A82A20-DBF5-4401-B15B-F98892A0758E}" destId="{9C995844-C736-4A0C-BA85-CDB389860617}" srcOrd="0" destOrd="5" presId="urn:microsoft.com/office/officeart/2005/8/layout/hList1"/>
    <dgm:cxn modelId="{E307733F-0065-4EC2-917C-4936F997C2E8}" srcId="{948195ED-6473-401A-BD5E-542F4F5131AC}" destId="{2409A24F-1435-49FA-B529-E3F3D9835CDB}" srcOrd="0" destOrd="0" parTransId="{07428BAE-508A-40DD-9F01-992D5D58A8FA}" sibTransId="{DFA1658E-D25C-4D16-8433-A17F5353F907}"/>
    <dgm:cxn modelId="{16A82940-691F-4280-9CEF-259C0C6B892B}" type="presOf" srcId="{885FABBE-3E67-432B-B317-F1A2D9412ECC}" destId="{9C995844-C736-4A0C-BA85-CDB389860617}" srcOrd="0" destOrd="0" presId="urn:microsoft.com/office/officeart/2005/8/layout/hList1"/>
    <dgm:cxn modelId="{CA6B435B-B16E-4D17-A1C6-896E877DE72E}" srcId="{4819B819-A110-4CF1-B154-2DEEC18C407B}" destId="{2BE1B4C1-D59A-41C8-A8E8-9B156183F811}" srcOrd="3" destOrd="0" parTransId="{0B666591-3E1C-46A8-B93E-3DC172C240C2}" sibTransId="{858C2F71-D401-4FFE-BE59-676BA760AE7C}"/>
    <dgm:cxn modelId="{570C505F-555D-4B88-BEB4-7D6F8974ACE1}" srcId="{9CCA393E-D22A-4F03-9162-05CEF58AC2A8}" destId="{18E53F70-332C-4DF6-A065-E506F2EA705C}" srcOrd="0" destOrd="0" parTransId="{6A946225-B57D-4244-A987-44771D68E947}" sibTransId="{012D6CCC-BE33-400F-96CB-358A3A7BF030}"/>
    <dgm:cxn modelId="{9556F247-EF5F-4CCC-A2BA-B4F2CBBDDFD2}" type="presOf" srcId="{83BEFD20-3219-41BA-8E40-78766D4E8072}" destId="{CA2BA165-4E5B-443C-9AB5-26745F19F654}" srcOrd="0" destOrd="0" presId="urn:microsoft.com/office/officeart/2005/8/layout/hList1"/>
    <dgm:cxn modelId="{D2DCBB50-E429-4A28-8609-8BB9A7DF4FC3}" srcId="{A6934688-918C-4AF5-974D-32EF45136D68}" destId="{AF6288C8-F9D0-4C95-9646-F71875563753}" srcOrd="1" destOrd="0" parTransId="{8FDE21DE-EB41-497E-938C-0301839F2B49}" sibTransId="{E3862B5D-1251-4310-84C0-0A7E4216A5C6}"/>
    <dgm:cxn modelId="{1D821871-18F9-4EDB-9321-97153D3F2601}" type="presOf" srcId="{856DA455-37FA-4788-AFB8-6CECFAB150B7}" destId="{1660290E-CBA0-4682-9D6C-F656D716D8D2}" srcOrd="0" destOrd="2" presId="urn:microsoft.com/office/officeart/2005/8/layout/hList1"/>
    <dgm:cxn modelId="{E2234B51-254A-47A3-B888-A5C39E8CE907}" type="presOf" srcId="{DA541FBF-5405-45FB-9028-D6C1450C240A}" destId="{1660290E-CBA0-4682-9D6C-F656D716D8D2}" srcOrd="0" destOrd="8" presId="urn:microsoft.com/office/officeart/2005/8/layout/hList1"/>
    <dgm:cxn modelId="{B04EBA71-F07A-4C45-A929-D5F96EFCFE16}" srcId="{2409A24F-1435-49FA-B529-E3F3D9835CDB}" destId="{1A4480A0-36E7-47B6-B579-AA4175BED5EB}" srcOrd="2" destOrd="0" parTransId="{F5CE4302-2B5E-411D-817B-1777A62536DD}" sibTransId="{7B58011D-D7A8-4A15-89AC-5AC93FDB5F0E}"/>
    <dgm:cxn modelId="{01E30C52-A25A-47CE-BD8E-F8B0DB052730}" type="presOf" srcId="{2AD1AEFD-3E08-4006-85E8-8CE57C91E582}" destId="{1E7FB836-FD73-4A6D-BE25-37FB1C8E14FD}" srcOrd="0" destOrd="0" presId="urn:microsoft.com/office/officeart/2005/8/layout/hList1"/>
    <dgm:cxn modelId="{72D6DC73-4291-4172-A881-407DC0A1FEFD}" srcId="{355FDE7F-F0AA-4121-9604-D49469C9A3DA}" destId="{BC92C56F-A1AF-4467-A0C6-ECFB5C9EAEAF}" srcOrd="1" destOrd="0" parTransId="{1B9C6DB8-CA67-433F-982B-A5268E3DE168}" sibTransId="{223DC63C-D3B9-4789-BE33-06393A73D25B}"/>
    <dgm:cxn modelId="{7FA55257-62E4-481E-842B-79E009E9676A}" type="presOf" srcId="{C6AA7714-C41C-4E2D-BD4C-77D486742564}" destId="{1660290E-CBA0-4682-9D6C-F656D716D8D2}" srcOrd="0" destOrd="9" presId="urn:microsoft.com/office/officeart/2005/8/layout/hList1"/>
    <dgm:cxn modelId="{BE2B9559-5028-4278-8562-34F4FCB328AF}" type="presOf" srcId="{426C9DC0-91F7-4410-9740-A4626B6081B4}" destId="{1660290E-CBA0-4682-9D6C-F656D716D8D2}" srcOrd="0" destOrd="4" presId="urn:microsoft.com/office/officeart/2005/8/layout/hList1"/>
    <dgm:cxn modelId="{B489A05A-D9E7-4489-8B32-4109B57E7BA2}" type="presOf" srcId="{A60D6E42-6F3F-4869-A704-00CD5DEF5089}" destId="{9C995844-C736-4A0C-BA85-CDB389860617}" srcOrd="0" destOrd="4" presId="urn:microsoft.com/office/officeart/2005/8/layout/hList1"/>
    <dgm:cxn modelId="{0A05DF7C-1FBD-425D-BA1D-1BEFE7218772}" srcId="{AF6288C8-F9D0-4C95-9646-F71875563753}" destId="{885FABBE-3E67-432B-B317-F1A2D9412ECC}" srcOrd="0" destOrd="0" parTransId="{C3025E7D-216F-4F29-BFF7-AC0AF9D881C7}" sibTransId="{1DAF8103-ED34-435D-9440-E492F1A80CE4}"/>
    <dgm:cxn modelId="{802D6C7E-9817-4952-A250-82AFCD3BBF0B}" srcId="{83BEFD20-3219-41BA-8E40-78766D4E8072}" destId="{948195ED-6473-401A-BD5E-542F4F5131AC}" srcOrd="0" destOrd="0" parTransId="{FA1E63E0-AF47-4B87-BBF5-29C7185C4154}" sibTransId="{9A4FF0A4-119E-43DC-AA5D-CEAB724ABD8A}"/>
    <dgm:cxn modelId="{C20BD787-20BA-45EE-9649-F56A95F93BA9}" type="presOf" srcId="{A6934688-918C-4AF5-974D-32EF45136D68}" destId="{DB76EDC3-4E0A-45B0-9051-3E8E6762556D}" srcOrd="0" destOrd="0" presId="urn:microsoft.com/office/officeart/2005/8/layout/hList1"/>
    <dgm:cxn modelId="{8C6F8889-9F8D-4BF5-9B62-FDFCEEAF92F7}" srcId="{18E53F70-332C-4DF6-A065-E506F2EA705C}" destId="{04F58626-691F-484C-9F8A-F72C6646EC08}" srcOrd="2" destOrd="0" parTransId="{EF35DDB5-E3B6-4D5A-8C2A-F8480496FCCF}" sibTransId="{96556B51-BAED-48CD-8B4C-FC5F45F1BCB0}"/>
    <dgm:cxn modelId="{82DE148A-0200-4E95-BAB2-14DC6C1187B1}" srcId="{A6934688-918C-4AF5-974D-32EF45136D68}" destId="{83BEFD20-3219-41BA-8E40-78766D4E8072}" srcOrd="2" destOrd="0" parTransId="{7D797871-BAAA-4B70-A1CD-127624C5AEB8}" sibTransId="{9DFD1B10-944A-49FF-AD93-35468B3D28FB}"/>
    <dgm:cxn modelId="{B780248B-9C94-4774-B53C-1288BBC7E9C5}" type="presOf" srcId="{04F58626-691F-484C-9F8A-F72C6646EC08}" destId="{9C995844-C736-4A0C-BA85-CDB389860617}" srcOrd="0" destOrd="6" presId="urn:microsoft.com/office/officeart/2005/8/layout/hList1"/>
    <dgm:cxn modelId="{F596999C-F747-453C-A019-252504E394D7}" srcId="{2409A24F-1435-49FA-B529-E3F3D9835CDB}" destId="{DA541FBF-5405-45FB-9028-D6C1450C240A}" srcOrd="5" destOrd="0" parTransId="{D34FFD22-584E-4496-A0E4-702CA007F316}" sibTransId="{58D74418-2D13-4139-A45E-3D06B1627A9B}"/>
    <dgm:cxn modelId="{333D639F-CFF6-4913-B351-A06665B1F989}" type="presOf" srcId="{2409A24F-1435-49FA-B529-E3F3D9835CDB}" destId="{1660290E-CBA0-4682-9D6C-F656D716D8D2}" srcOrd="0" destOrd="1" presId="urn:microsoft.com/office/officeart/2005/8/layout/hList1"/>
    <dgm:cxn modelId="{B04CEE9F-9D51-4C1C-9D91-4D038E960834}" srcId="{355FDE7F-F0AA-4121-9604-D49469C9A3DA}" destId="{39804571-0499-4311-85DE-A38D03C4F020}" srcOrd="2" destOrd="0" parTransId="{1AA2E1F9-8535-4D67-853B-B5451C57245A}" sibTransId="{E5DBE101-9CE4-4818-893B-F45E06058336}"/>
    <dgm:cxn modelId="{769AD6A0-6E7C-4851-A237-E4DDA13A2DE1}" type="presOf" srcId="{AF6288C8-F9D0-4C95-9646-F71875563753}" destId="{50CDB077-F8AE-48D5-BE6D-795067677025}" srcOrd="0" destOrd="0" presId="urn:microsoft.com/office/officeart/2005/8/layout/hList1"/>
    <dgm:cxn modelId="{B16881A1-EBB9-4B64-A3A0-2F6E8EC12CDF}" type="presOf" srcId="{E2858884-E914-4112-883C-743948297FF4}" destId="{249B34C9-9943-4119-B4AD-57587BBF62FE}" srcOrd="0" destOrd="2" presId="urn:microsoft.com/office/officeart/2005/8/layout/hList1"/>
    <dgm:cxn modelId="{542EDAA8-EC7D-4B52-9D3E-9578D7164DC9}" type="presOf" srcId="{1A4480A0-36E7-47B6-B579-AA4175BED5EB}" destId="{1660290E-CBA0-4682-9D6C-F656D716D8D2}" srcOrd="0" destOrd="5" presId="urn:microsoft.com/office/officeart/2005/8/layout/hList1"/>
    <dgm:cxn modelId="{FEF367AB-0DAF-466E-8FB4-4B55AB6197B0}" type="presOf" srcId="{948195ED-6473-401A-BD5E-542F4F5131AC}" destId="{1660290E-CBA0-4682-9D6C-F656D716D8D2}" srcOrd="0" destOrd="0" presId="urn:microsoft.com/office/officeart/2005/8/layout/hList1"/>
    <dgm:cxn modelId="{FCDF8AAC-C150-4B0B-9A17-CFECA340CB70}" srcId="{2409A24F-1435-49FA-B529-E3F3D9835CDB}" destId="{40E337AE-7D7B-46AA-A704-28C06FDC8B50}" srcOrd="4" destOrd="0" parTransId="{F6D01B05-C96F-42BB-B131-6CC96113E326}" sibTransId="{DC5D90AC-653E-4EAC-BD3B-3643DE65C7B9}"/>
    <dgm:cxn modelId="{A1E6EBAC-331F-4FBE-B7E6-C4AAE24121B6}" type="presOf" srcId="{934FA5A0-F7A0-4CD3-8A70-FE99177D67E4}" destId="{1660290E-CBA0-4682-9D6C-F656D716D8D2}" srcOrd="0" destOrd="3" presId="urn:microsoft.com/office/officeart/2005/8/layout/hList1"/>
    <dgm:cxn modelId="{7D0728AE-7F8B-4C39-9BE7-9547EC8C4481}" type="presOf" srcId="{2BE1B4C1-D59A-41C8-A8E8-9B156183F811}" destId="{249B34C9-9943-4119-B4AD-57587BBF62FE}" srcOrd="0" destOrd="8" presId="urn:microsoft.com/office/officeart/2005/8/layout/hList1"/>
    <dgm:cxn modelId="{545FBBAE-6261-4E3F-A633-6AE3B11B580D}" srcId="{4819B819-A110-4CF1-B154-2DEEC18C407B}" destId="{5554A0F1-60A5-4932-8CAD-E45F67D96138}" srcOrd="2" destOrd="0" parTransId="{F48C4C6E-1576-4B72-BD29-1690443BFA10}" sibTransId="{2F40FEFF-8896-48C1-AFEB-24F8D332B28F}"/>
    <dgm:cxn modelId="{C1C9FAB3-AB2D-4BAA-9420-D78304ED0A16}" srcId="{885FABBE-3E67-432B-B317-F1A2D9412ECC}" destId="{9CCA393E-D22A-4F03-9162-05CEF58AC2A8}" srcOrd="0" destOrd="0" parTransId="{3BDAFECD-2F19-46F7-B224-2B72B91D9C2D}" sibTransId="{7E1FC72D-79F6-45F1-9F40-80C42983525D}"/>
    <dgm:cxn modelId="{2D8A1BB5-CD49-4DDD-BD14-C66A454FCF4D}" srcId="{18E53F70-332C-4DF6-A065-E506F2EA705C}" destId="{7C520E47-C7BD-4090-8C3A-30EF27DFB6BF}" srcOrd="3" destOrd="0" parTransId="{C04AC635-4C65-4996-8A53-23A2EE53F0EE}" sibTransId="{1E2D9343-64CD-4701-A453-137E7E2BFDA4}"/>
    <dgm:cxn modelId="{0358DFB6-C08C-443E-A566-C5BFBD180C3B}" type="presOf" srcId="{AEDB3CC3-DD9D-4BB3-A4EA-7D7386CFCCDD}" destId="{249B34C9-9943-4119-B4AD-57587BBF62FE}" srcOrd="0" destOrd="10" presId="urn:microsoft.com/office/officeart/2005/8/layout/hList1"/>
    <dgm:cxn modelId="{2DEAF5B7-7FBD-4701-A585-7F6F17DAB545}" srcId="{2409A24F-1435-49FA-B529-E3F3D9835CDB}" destId="{C6AA7714-C41C-4E2D-BD4C-77D486742564}" srcOrd="6" destOrd="0" parTransId="{9780D753-57AE-4E0E-9F01-39D2B40F6215}" sibTransId="{05B112B2-73B7-4412-BC25-A55DE99382AB}"/>
    <dgm:cxn modelId="{B37D3BB8-63FA-4EC2-81F8-7145AEDA5304}" srcId="{4819B819-A110-4CF1-B154-2DEEC18C407B}" destId="{50FE56D0-85AC-46B7-9380-C2F5715628D7}" srcOrd="1" destOrd="0" parTransId="{299D8E47-FD35-4AAC-B3E0-111950B80490}" sibTransId="{4EE3D92F-4BB8-4404-B231-34F3DEF27CD0}"/>
    <dgm:cxn modelId="{022A39BF-A782-432B-9327-902DDEEA590B}" type="presOf" srcId="{BCB5F08D-060D-4851-93CB-9DFC271A7764}" destId="{9C995844-C736-4A0C-BA85-CDB389860617}" srcOrd="0" destOrd="8" presId="urn:microsoft.com/office/officeart/2005/8/layout/hList1"/>
    <dgm:cxn modelId="{7E9CB7C0-D7C8-4DAB-BC88-A5975F23FCF1}" type="presOf" srcId="{590A30E3-7926-4E16-9C0E-48FA6089D2D8}" destId="{249B34C9-9943-4119-B4AD-57587BBF62FE}" srcOrd="0" destOrd="5" presId="urn:microsoft.com/office/officeart/2005/8/layout/hList1"/>
    <dgm:cxn modelId="{3906EEC1-7173-4ABF-A3A3-13D24DA9A790}" type="presOf" srcId="{0736C66F-6880-46FA-8F66-02C5CA3E453C}" destId="{249B34C9-9943-4119-B4AD-57587BBF62FE}" srcOrd="0" destOrd="11" presId="urn:microsoft.com/office/officeart/2005/8/layout/hList1"/>
    <dgm:cxn modelId="{B74EADC4-4FF7-477C-9877-FE7A5ACC3F79}" srcId="{BCB5F08D-060D-4851-93CB-9DFC271A7764}" destId="{D82B87D1-8ACD-4309-9637-787B70FD0438}" srcOrd="0" destOrd="0" parTransId="{CA01E562-7C5B-4852-9B04-D634BAA484A0}" sibTransId="{E35D5F40-F8E0-44E2-9D5A-53554E65DE64}"/>
    <dgm:cxn modelId="{7C986EC8-B264-4F17-9AC5-7C0BB905D871}" type="presOf" srcId="{40E337AE-7D7B-46AA-A704-28C06FDC8B50}" destId="{1660290E-CBA0-4682-9D6C-F656D716D8D2}" srcOrd="0" destOrd="7" presId="urn:microsoft.com/office/officeart/2005/8/layout/hList1"/>
    <dgm:cxn modelId="{72558CCB-7460-4B40-9CD2-E63B87E70BD8}" type="presOf" srcId="{5554A0F1-60A5-4932-8CAD-E45F67D96138}" destId="{249B34C9-9943-4119-B4AD-57587BBF62FE}" srcOrd="0" destOrd="7" presId="urn:microsoft.com/office/officeart/2005/8/layout/hList1"/>
    <dgm:cxn modelId="{ACD667D0-47AC-4FC9-B10F-C4C74CCEA5A6}" type="presOf" srcId="{4819B819-A110-4CF1-B154-2DEEC18C407B}" destId="{249B34C9-9943-4119-B4AD-57587BBF62FE}" srcOrd="0" destOrd="0" presId="urn:microsoft.com/office/officeart/2005/8/layout/hList1"/>
    <dgm:cxn modelId="{0B53BEE0-3277-41DB-B5A0-CDF20A70D5FC}" srcId="{2409A24F-1435-49FA-B529-E3F3D9835CDB}" destId="{42C33129-97F8-40F1-A8F3-F033E9621208}" srcOrd="3" destOrd="0" parTransId="{D59AD7CB-B5A1-4029-8E8B-EC9D2DB67C26}" sibTransId="{31ABE132-1522-4BE7-8B64-A076F2C76414}"/>
    <dgm:cxn modelId="{DA1194E2-7B73-49EB-A56B-A353B69670E4}" srcId="{18E53F70-332C-4DF6-A065-E506F2EA705C}" destId="{E2A5D200-D450-4A2A-BBD2-30080A00C937}" srcOrd="0" destOrd="0" parTransId="{2C93F8CD-2006-4F22-8EB2-B943E1EBB61E}" sibTransId="{D7C0B27F-2878-4909-95B4-5F96AC1529E2}"/>
    <dgm:cxn modelId="{EE2B0EE9-0132-4000-A07D-254B29E09A7F}" srcId="{18E53F70-332C-4DF6-A065-E506F2EA705C}" destId="{A60D6E42-6F3F-4869-A704-00CD5DEF5089}" srcOrd="1" destOrd="0" parTransId="{DE0B6AB2-89CE-402C-84A1-14CEE1F31325}" sibTransId="{DF5248C3-6E6F-4BBA-A03B-DB1FCDDB66AF}"/>
    <dgm:cxn modelId="{D17609EA-AAFA-4348-8A29-4BA9FA30F4A3}" srcId="{355FDE7F-F0AA-4121-9604-D49469C9A3DA}" destId="{E2858884-E914-4112-883C-743948297FF4}" srcOrd="0" destOrd="0" parTransId="{6D2BD864-33DD-4502-921E-045FE26B4373}" sibTransId="{FBB10AAB-6717-4264-B0B7-A2F7A84F00F6}"/>
    <dgm:cxn modelId="{A232B2ED-0A37-4900-AB83-AD901A09C94E}" type="presOf" srcId="{D82B87D1-8ACD-4309-9637-787B70FD0438}" destId="{9C995844-C736-4A0C-BA85-CDB389860617}" srcOrd="0" destOrd="9" presId="urn:microsoft.com/office/officeart/2005/8/layout/hList1"/>
    <dgm:cxn modelId="{02B946F2-A7C3-44FF-B165-39840E1C45FC}" type="presOf" srcId="{EA248284-8C5C-48C0-A342-A96631F304AD}" destId="{249B34C9-9943-4119-B4AD-57587BBF62FE}" srcOrd="0" destOrd="9" presId="urn:microsoft.com/office/officeart/2005/8/layout/hList1"/>
    <dgm:cxn modelId="{C4B70AF7-D8D0-4F7B-88DE-BC4FB9432DCC}" srcId="{2AD1AEFD-3E08-4006-85E8-8CE57C91E582}" destId="{4819B819-A110-4CF1-B154-2DEEC18C407B}" srcOrd="0" destOrd="0" parTransId="{13645E87-CCF8-4B4E-B41E-278468C655F7}" sibTransId="{F7FCA117-1BBA-47F3-B72C-A6814ADC8089}"/>
    <dgm:cxn modelId="{EA187EF8-C541-42B9-8C3E-B354EAFD54AF}" type="presOf" srcId="{E2A5D200-D450-4A2A-BBD2-30080A00C937}" destId="{9C995844-C736-4A0C-BA85-CDB389860617}" srcOrd="0" destOrd="3" presId="urn:microsoft.com/office/officeart/2005/8/layout/hList1"/>
    <dgm:cxn modelId="{AD6803FC-01B8-48C6-8E95-044F8BCA7272}" type="presOf" srcId="{9CCA393E-D22A-4F03-9162-05CEF58AC2A8}" destId="{9C995844-C736-4A0C-BA85-CDB389860617}" srcOrd="0" destOrd="1" presId="urn:microsoft.com/office/officeart/2005/8/layout/hList1"/>
    <dgm:cxn modelId="{3FD820FC-F9AA-4C26-B985-C73CCFD06212}" srcId="{2409A24F-1435-49FA-B529-E3F3D9835CDB}" destId="{426C9DC0-91F7-4410-9740-A4626B6081B4}" srcOrd="1" destOrd="0" parTransId="{1D9C12A6-39DC-4D81-BC89-926269A31C6F}" sibTransId="{EEBEBB30-B352-418B-B59C-768F6821AF11}"/>
    <dgm:cxn modelId="{66EF36FC-6DBB-4EA3-8FBE-881AAC78BBD9}" srcId="{4819B819-A110-4CF1-B154-2DEEC18C407B}" destId="{AEDB3CC3-DD9D-4BB3-A4EA-7D7386CFCCDD}" srcOrd="5" destOrd="0" parTransId="{C37196A5-2818-430E-B265-C13554215D62}" sibTransId="{8E24D73F-7055-477D-8484-29EE7854A2E1}"/>
    <dgm:cxn modelId="{619617FE-DF84-4A57-9267-77EBDD3321A6}" type="presOf" srcId="{50FE56D0-85AC-46B7-9380-C2F5715628D7}" destId="{249B34C9-9943-4119-B4AD-57587BBF62FE}" srcOrd="0" destOrd="6" presId="urn:microsoft.com/office/officeart/2005/8/layout/hList1"/>
    <dgm:cxn modelId="{96DDB40A-7E3E-4497-8B8D-106D65D67AF1}" type="presParOf" srcId="{DB76EDC3-4E0A-45B0-9051-3E8E6762556D}" destId="{60AF72D6-3C5F-4544-AF49-29B159E746A0}" srcOrd="0" destOrd="0" presId="urn:microsoft.com/office/officeart/2005/8/layout/hList1"/>
    <dgm:cxn modelId="{44428E27-5244-4467-9315-FCC54CF84562}" type="presParOf" srcId="{60AF72D6-3C5F-4544-AF49-29B159E746A0}" destId="{1E7FB836-FD73-4A6D-BE25-37FB1C8E14FD}" srcOrd="0" destOrd="0" presId="urn:microsoft.com/office/officeart/2005/8/layout/hList1"/>
    <dgm:cxn modelId="{DFB8E8D3-32CA-4178-A42D-FE72999567B3}" type="presParOf" srcId="{60AF72D6-3C5F-4544-AF49-29B159E746A0}" destId="{249B34C9-9943-4119-B4AD-57587BBF62FE}" srcOrd="1" destOrd="0" presId="urn:microsoft.com/office/officeart/2005/8/layout/hList1"/>
    <dgm:cxn modelId="{AE1777ED-6273-48B0-8DAC-A6747BED6A95}" type="presParOf" srcId="{DB76EDC3-4E0A-45B0-9051-3E8E6762556D}" destId="{316D76F5-7159-4CE6-8297-C1BAB2204D13}" srcOrd="1" destOrd="0" presId="urn:microsoft.com/office/officeart/2005/8/layout/hList1"/>
    <dgm:cxn modelId="{CD0D2EF2-0F8C-4566-8C58-182EFE8AD077}" type="presParOf" srcId="{DB76EDC3-4E0A-45B0-9051-3E8E6762556D}" destId="{BDC67037-4507-423C-9B1D-70D733D7ADF2}" srcOrd="2" destOrd="0" presId="urn:microsoft.com/office/officeart/2005/8/layout/hList1"/>
    <dgm:cxn modelId="{A1B7222C-C40A-44B4-8072-D06C7C8D4D9A}" type="presParOf" srcId="{BDC67037-4507-423C-9B1D-70D733D7ADF2}" destId="{50CDB077-F8AE-48D5-BE6D-795067677025}" srcOrd="0" destOrd="0" presId="urn:microsoft.com/office/officeart/2005/8/layout/hList1"/>
    <dgm:cxn modelId="{FEDFB81D-DD04-436E-90E7-6A5F583B9E08}" type="presParOf" srcId="{BDC67037-4507-423C-9B1D-70D733D7ADF2}" destId="{9C995844-C736-4A0C-BA85-CDB389860617}" srcOrd="1" destOrd="0" presId="urn:microsoft.com/office/officeart/2005/8/layout/hList1"/>
    <dgm:cxn modelId="{67D316E9-A071-466F-B4B9-0A535AC2CAA6}" type="presParOf" srcId="{DB76EDC3-4E0A-45B0-9051-3E8E6762556D}" destId="{F01D784C-CBB9-4701-9165-04FD15F07880}" srcOrd="3" destOrd="0" presId="urn:microsoft.com/office/officeart/2005/8/layout/hList1"/>
    <dgm:cxn modelId="{122EDBE1-4669-4AC7-A96B-55CC6FF5472E}" type="presParOf" srcId="{DB76EDC3-4E0A-45B0-9051-3E8E6762556D}" destId="{40828B12-95B5-4A27-8E10-953BF364F76B}" srcOrd="4" destOrd="0" presId="urn:microsoft.com/office/officeart/2005/8/layout/hList1"/>
    <dgm:cxn modelId="{C99DB7ED-0F33-4021-8952-3F93CBC57364}" type="presParOf" srcId="{40828B12-95B5-4A27-8E10-953BF364F76B}" destId="{CA2BA165-4E5B-443C-9AB5-26745F19F654}" srcOrd="0" destOrd="0" presId="urn:microsoft.com/office/officeart/2005/8/layout/hList1"/>
    <dgm:cxn modelId="{58BE7BF5-E876-4C60-8C3C-7C0C10FCC60E}" type="presParOf" srcId="{40828B12-95B5-4A27-8E10-953BF364F76B}" destId="{1660290E-CBA0-4682-9D6C-F656D716D8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CF0A0-E997-4A84-97F6-1E6B3E3FA10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67721-6FFD-4E46-9521-F3F052D0149F}">
      <dgm:prSet phldrT="[Text]" custT="1"/>
      <dgm:spPr/>
      <dgm:t>
        <a:bodyPr/>
        <a:lstStyle/>
        <a:p>
          <a:r>
            <a:rPr lang="es-MX" sz="1200" dirty="0"/>
            <a:t>Visualización de Datos Numéricos Univariantes</a:t>
          </a:r>
          <a:endParaRPr lang="en-US" sz="1200" dirty="0"/>
        </a:p>
      </dgm:t>
    </dgm:pt>
    <dgm:pt modelId="{3831C31C-7962-429B-9609-3D4827399DB6}" type="parTrans" cxnId="{0F52ACCC-CEE8-427C-8F31-A66135A36415}">
      <dgm:prSet/>
      <dgm:spPr/>
      <dgm:t>
        <a:bodyPr/>
        <a:lstStyle/>
        <a:p>
          <a:endParaRPr lang="en-US" sz="2000"/>
        </a:p>
      </dgm:t>
    </dgm:pt>
    <dgm:pt modelId="{A6D396DE-CFB7-4254-AFFD-0EA4BFA30852}" type="sibTrans" cxnId="{0F52ACCC-CEE8-427C-8F31-A66135A36415}">
      <dgm:prSet/>
      <dgm:spPr/>
      <dgm:t>
        <a:bodyPr/>
        <a:lstStyle/>
        <a:p>
          <a:endParaRPr lang="en-US" sz="2000"/>
        </a:p>
      </dgm:t>
    </dgm:pt>
    <dgm:pt modelId="{CD559961-6268-4A59-9D7B-C05ECC162B81}">
      <dgm:prSet phldrT="[Text]" custT="1"/>
      <dgm:spPr/>
      <dgm:t>
        <a:bodyPr/>
        <a:lstStyle/>
        <a:p>
          <a:r>
            <a:rPr lang="es-MX" sz="1200" dirty="0"/>
            <a:t>Estadística Descriptiva</a:t>
          </a:r>
          <a:endParaRPr lang="en-US" sz="1200" dirty="0"/>
        </a:p>
      </dgm:t>
    </dgm:pt>
    <dgm:pt modelId="{76BBA92F-2FD7-47B6-9D1F-4BE427CD43CB}" type="parTrans" cxnId="{DCB869F5-345B-4013-B406-4E7C90BC98DE}">
      <dgm:prSet/>
      <dgm:spPr/>
      <dgm:t>
        <a:bodyPr/>
        <a:lstStyle/>
        <a:p>
          <a:endParaRPr lang="en-US" sz="2000"/>
        </a:p>
      </dgm:t>
    </dgm:pt>
    <dgm:pt modelId="{042C8015-5D2B-4031-A557-42F437F32B8D}" type="sibTrans" cxnId="{DCB869F5-345B-4013-B406-4E7C90BC98DE}">
      <dgm:prSet/>
      <dgm:spPr/>
      <dgm:t>
        <a:bodyPr/>
        <a:lstStyle/>
        <a:p>
          <a:endParaRPr lang="en-US" sz="2000"/>
        </a:p>
      </dgm:t>
    </dgm:pt>
    <dgm:pt modelId="{84832B89-0C65-4B10-B1EC-93B43E0F507D}">
      <dgm:prSet phldrT="[Text]" custT="1"/>
      <dgm:spPr/>
      <dgm:t>
        <a:bodyPr/>
        <a:lstStyle/>
        <a:p>
          <a:r>
            <a:rPr lang="es-MX" sz="1200" dirty="0"/>
            <a:t>Medidas de Tendencia Central</a:t>
          </a:r>
          <a:endParaRPr lang="en-US" sz="1200" dirty="0"/>
        </a:p>
      </dgm:t>
    </dgm:pt>
    <dgm:pt modelId="{2CDD9B93-1954-4FB1-9DD0-69D73739859F}" type="parTrans" cxnId="{6799D255-6C5D-49DF-AAC3-9054E62DD89A}">
      <dgm:prSet/>
      <dgm:spPr/>
      <dgm:t>
        <a:bodyPr/>
        <a:lstStyle/>
        <a:p>
          <a:endParaRPr lang="en-US" sz="2000"/>
        </a:p>
      </dgm:t>
    </dgm:pt>
    <dgm:pt modelId="{E75E81A1-F978-4949-93AF-6B25A70DE4FA}" type="sibTrans" cxnId="{6799D255-6C5D-49DF-AAC3-9054E62DD89A}">
      <dgm:prSet/>
      <dgm:spPr/>
      <dgm:t>
        <a:bodyPr/>
        <a:lstStyle/>
        <a:p>
          <a:endParaRPr lang="en-US" sz="2000"/>
        </a:p>
      </dgm:t>
    </dgm:pt>
    <dgm:pt modelId="{A7DF5F55-E254-432C-A53F-077D7B65C092}">
      <dgm:prSet phldrT="[Text]" custT="1"/>
      <dgm:spPr/>
      <dgm:t>
        <a:bodyPr/>
        <a:lstStyle/>
        <a:p>
          <a:r>
            <a:rPr lang="es-MX" sz="1200" dirty="0"/>
            <a:t>Medidas de Dispersión</a:t>
          </a:r>
          <a:endParaRPr lang="en-US" sz="1200" dirty="0"/>
        </a:p>
      </dgm:t>
    </dgm:pt>
    <dgm:pt modelId="{844A73F0-964B-4228-A705-06559A6EEAD2}" type="parTrans" cxnId="{139A924B-EFA1-4ABC-9E7B-0249343290ED}">
      <dgm:prSet/>
      <dgm:spPr/>
      <dgm:t>
        <a:bodyPr/>
        <a:lstStyle/>
        <a:p>
          <a:endParaRPr lang="en-US" sz="2000"/>
        </a:p>
      </dgm:t>
    </dgm:pt>
    <dgm:pt modelId="{0A5EECD2-ABCB-4227-B8B3-EB316D87799D}" type="sibTrans" cxnId="{139A924B-EFA1-4ABC-9E7B-0249343290ED}">
      <dgm:prSet/>
      <dgm:spPr/>
      <dgm:t>
        <a:bodyPr/>
        <a:lstStyle/>
        <a:p>
          <a:endParaRPr lang="en-US" sz="2000"/>
        </a:p>
      </dgm:t>
    </dgm:pt>
    <dgm:pt modelId="{F023FF36-306F-49B0-AD68-27AD48F419AF}">
      <dgm:prSet phldrT="[Text]" custT="1"/>
      <dgm:spPr/>
      <dgm:t>
        <a:bodyPr/>
        <a:lstStyle/>
        <a:p>
          <a:r>
            <a:rPr lang="es-MX" sz="1200" dirty="0"/>
            <a:t>Gráficas</a:t>
          </a:r>
          <a:endParaRPr lang="en-US" sz="1200" dirty="0"/>
        </a:p>
      </dgm:t>
    </dgm:pt>
    <dgm:pt modelId="{B92F1F9A-1A17-459C-BC33-30BE59B3FDFB}" type="parTrans" cxnId="{56D3B316-43ED-43EE-982A-EE2D7E45BD2A}">
      <dgm:prSet/>
      <dgm:spPr/>
      <dgm:t>
        <a:bodyPr/>
        <a:lstStyle/>
        <a:p>
          <a:endParaRPr lang="en-US" sz="2000"/>
        </a:p>
      </dgm:t>
    </dgm:pt>
    <dgm:pt modelId="{CD62C5D6-6229-447F-9206-C34D22E0FA29}" type="sibTrans" cxnId="{56D3B316-43ED-43EE-982A-EE2D7E45BD2A}">
      <dgm:prSet/>
      <dgm:spPr/>
      <dgm:t>
        <a:bodyPr/>
        <a:lstStyle/>
        <a:p>
          <a:endParaRPr lang="en-US" sz="2000"/>
        </a:p>
      </dgm:t>
    </dgm:pt>
    <dgm:pt modelId="{41F14A01-18BD-472D-9A10-716E57DFFACA}">
      <dgm:prSet phldrT="[Text]" custT="1"/>
      <dgm:spPr/>
      <dgm:t>
        <a:bodyPr/>
        <a:lstStyle/>
        <a:p>
          <a:r>
            <a:rPr lang="es-MX" sz="1200" dirty="0"/>
            <a:t>Histogramas</a:t>
          </a:r>
          <a:endParaRPr lang="en-US" sz="1200" dirty="0"/>
        </a:p>
      </dgm:t>
    </dgm:pt>
    <dgm:pt modelId="{171F6CE8-3582-447A-A23A-CF368E66DD2F}" type="parTrans" cxnId="{B632D8EC-7EBA-4A9E-9BE0-860B02835F41}">
      <dgm:prSet/>
      <dgm:spPr/>
      <dgm:t>
        <a:bodyPr/>
        <a:lstStyle/>
        <a:p>
          <a:endParaRPr lang="en-US" sz="2000"/>
        </a:p>
      </dgm:t>
    </dgm:pt>
    <dgm:pt modelId="{13B61C22-BCA6-4231-A2C1-E8607C22E9E4}" type="sibTrans" cxnId="{B632D8EC-7EBA-4A9E-9BE0-860B02835F41}">
      <dgm:prSet/>
      <dgm:spPr/>
      <dgm:t>
        <a:bodyPr/>
        <a:lstStyle/>
        <a:p>
          <a:endParaRPr lang="en-US" sz="2000"/>
        </a:p>
      </dgm:t>
    </dgm:pt>
    <dgm:pt modelId="{DF4DA24F-0FEC-48E4-AA33-62FADFDAB632}">
      <dgm:prSet phldrT="[Text]" custT="1"/>
      <dgm:spPr/>
      <dgm:t>
        <a:bodyPr/>
        <a:lstStyle/>
        <a:p>
          <a:r>
            <a:rPr lang="es-MX" sz="1200" dirty="0"/>
            <a:t>Diagrama de caja y bigotes (</a:t>
          </a:r>
          <a:r>
            <a:rPr lang="es-MX" sz="1200" dirty="0" err="1"/>
            <a:t>boxplot</a:t>
          </a:r>
          <a:r>
            <a:rPr lang="es-MX" sz="1200" dirty="0"/>
            <a:t>)</a:t>
          </a:r>
          <a:endParaRPr lang="en-US" sz="1200" dirty="0"/>
        </a:p>
      </dgm:t>
    </dgm:pt>
    <dgm:pt modelId="{32009112-88B9-4658-9531-AE9006379526}" type="parTrans" cxnId="{764BBBFF-50D8-4BE1-A156-CB81815BB50B}">
      <dgm:prSet/>
      <dgm:spPr/>
      <dgm:t>
        <a:bodyPr/>
        <a:lstStyle/>
        <a:p>
          <a:endParaRPr lang="en-US" sz="2000"/>
        </a:p>
      </dgm:t>
    </dgm:pt>
    <dgm:pt modelId="{1D05DDFD-73AC-44CF-B54F-7BD2706ACD3B}" type="sibTrans" cxnId="{764BBBFF-50D8-4BE1-A156-CB81815BB50B}">
      <dgm:prSet/>
      <dgm:spPr/>
      <dgm:t>
        <a:bodyPr/>
        <a:lstStyle/>
        <a:p>
          <a:endParaRPr lang="en-US" sz="2000"/>
        </a:p>
      </dgm:t>
    </dgm:pt>
    <dgm:pt modelId="{2A0317DA-5859-4FE2-A63B-E6840C46D1A8}">
      <dgm:prSet phldrT="[Text]" custT="1"/>
      <dgm:spPr/>
      <dgm:t>
        <a:bodyPr/>
        <a:lstStyle/>
        <a:p>
          <a:r>
            <a:rPr lang="es-MX" sz="1200" dirty="0"/>
            <a:t>Media</a:t>
          </a:r>
          <a:endParaRPr lang="en-US" sz="1200" dirty="0"/>
        </a:p>
      </dgm:t>
    </dgm:pt>
    <dgm:pt modelId="{D96B12FF-E8A8-4607-8530-80F6AE8C3D42}" type="parTrans" cxnId="{9EC099EB-CCD2-43DC-B6A3-E9E5F0640D3A}">
      <dgm:prSet/>
      <dgm:spPr/>
      <dgm:t>
        <a:bodyPr/>
        <a:lstStyle/>
        <a:p>
          <a:endParaRPr lang="en-US" sz="2000"/>
        </a:p>
      </dgm:t>
    </dgm:pt>
    <dgm:pt modelId="{AC895138-5732-43A1-9DB9-8299DB3548E3}" type="sibTrans" cxnId="{9EC099EB-CCD2-43DC-B6A3-E9E5F0640D3A}">
      <dgm:prSet/>
      <dgm:spPr/>
      <dgm:t>
        <a:bodyPr/>
        <a:lstStyle/>
        <a:p>
          <a:endParaRPr lang="en-US" sz="2000"/>
        </a:p>
      </dgm:t>
    </dgm:pt>
    <dgm:pt modelId="{92FED38A-1858-4DA2-A789-5FB7828B78D7}">
      <dgm:prSet phldrT="[Text]" custT="1"/>
      <dgm:spPr/>
      <dgm:t>
        <a:bodyPr/>
        <a:lstStyle/>
        <a:p>
          <a:r>
            <a:rPr lang="es-MX" sz="1200" dirty="0"/>
            <a:t>Mediana</a:t>
          </a:r>
          <a:endParaRPr lang="en-US" sz="1200" dirty="0"/>
        </a:p>
      </dgm:t>
    </dgm:pt>
    <dgm:pt modelId="{D416CCA8-8F2A-490C-B891-FF95D28AC342}" type="parTrans" cxnId="{9472AD90-133A-452B-905F-32077F3DA303}">
      <dgm:prSet/>
      <dgm:spPr/>
      <dgm:t>
        <a:bodyPr/>
        <a:lstStyle/>
        <a:p>
          <a:endParaRPr lang="en-US" sz="2000"/>
        </a:p>
      </dgm:t>
    </dgm:pt>
    <dgm:pt modelId="{4C476393-5329-4B03-9B74-742FD5BB2912}" type="sibTrans" cxnId="{9472AD90-133A-452B-905F-32077F3DA303}">
      <dgm:prSet/>
      <dgm:spPr/>
      <dgm:t>
        <a:bodyPr/>
        <a:lstStyle/>
        <a:p>
          <a:endParaRPr lang="en-US" sz="2000"/>
        </a:p>
      </dgm:t>
    </dgm:pt>
    <dgm:pt modelId="{1EF4B3D5-1423-4617-B88D-601AF0419202}">
      <dgm:prSet phldrT="[Text]" custT="1"/>
      <dgm:spPr/>
      <dgm:t>
        <a:bodyPr/>
        <a:lstStyle/>
        <a:p>
          <a:r>
            <a:rPr lang="es-MX" sz="1200" dirty="0"/>
            <a:t>Moda</a:t>
          </a:r>
          <a:endParaRPr lang="en-US" sz="1200" dirty="0"/>
        </a:p>
      </dgm:t>
    </dgm:pt>
    <dgm:pt modelId="{286D0AB2-C88C-420A-BD25-1226D327444F}" type="parTrans" cxnId="{D3B2195F-52DC-4249-8F90-3FE96B988D09}">
      <dgm:prSet/>
      <dgm:spPr/>
      <dgm:t>
        <a:bodyPr/>
        <a:lstStyle/>
        <a:p>
          <a:endParaRPr lang="en-US" sz="2000"/>
        </a:p>
      </dgm:t>
    </dgm:pt>
    <dgm:pt modelId="{91CCA09F-DF53-4A00-85BC-EF7309B622FE}" type="sibTrans" cxnId="{D3B2195F-52DC-4249-8F90-3FE96B988D09}">
      <dgm:prSet/>
      <dgm:spPr/>
      <dgm:t>
        <a:bodyPr/>
        <a:lstStyle/>
        <a:p>
          <a:endParaRPr lang="en-US" sz="2000"/>
        </a:p>
      </dgm:t>
    </dgm:pt>
    <dgm:pt modelId="{80AA3727-C0B5-4582-9DA0-76BACB8CC4D5}">
      <dgm:prSet phldrT="[Text]" custT="1"/>
      <dgm:spPr/>
      <dgm:t>
        <a:bodyPr/>
        <a:lstStyle/>
        <a:p>
          <a:r>
            <a:rPr lang="es-MX" sz="1200" dirty="0"/>
            <a:t>Desviación Estándar y Varianza</a:t>
          </a:r>
          <a:endParaRPr lang="en-US" sz="1200" dirty="0"/>
        </a:p>
      </dgm:t>
    </dgm:pt>
    <dgm:pt modelId="{ADC4E6F8-67E2-435E-8277-5746F6363052}" type="parTrans" cxnId="{EF30250E-B0ED-48AB-8FC8-FA645FA33573}">
      <dgm:prSet/>
      <dgm:spPr/>
      <dgm:t>
        <a:bodyPr/>
        <a:lstStyle/>
        <a:p>
          <a:endParaRPr lang="en-US" sz="2000"/>
        </a:p>
      </dgm:t>
    </dgm:pt>
    <dgm:pt modelId="{71D83299-544C-4DCE-8AF5-EFF46B5A2D04}" type="sibTrans" cxnId="{EF30250E-B0ED-48AB-8FC8-FA645FA33573}">
      <dgm:prSet/>
      <dgm:spPr/>
      <dgm:t>
        <a:bodyPr/>
        <a:lstStyle/>
        <a:p>
          <a:endParaRPr lang="en-US" sz="2000"/>
        </a:p>
      </dgm:t>
    </dgm:pt>
    <dgm:pt modelId="{5BB3345C-09FB-4986-8ABB-CC606AA1A09B}">
      <dgm:prSet phldrT="[Text]" custT="1"/>
      <dgm:spPr/>
      <dgm:t>
        <a:bodyPr/>
        <a:lstStyle/>
        <a:p>
          <a:r>
            <a:rPr lang="es-MX" sz="1200" dirty="0"/>
            <a:t>Rango, valores máximos y mínimos</a:t>
          </a:r>
          <a:endParaRPr lang="en-US" sz="1200" dirty="0"/>
        </a:p>
      </dgm:t>
    </dgm:pt>
    <dgm:pt modelId="{93ACD75B-6F83-4EE1-AABB-AFB39E20351A}" type="parTrans" cxnId="{C6321C33-B7B6-48C3-94D0-578621D8CB10}">
      <dgm:prSet/>
      <dgm:spPr/>
      <dgm:t>
        <a:bodyPr/>
        <a:lstStyle/>
        <a:p>
          <a:endParaRPr lang="en-US" sz="2000"/>
        </a:p>
      </dgm:t>
    </dgm:pt>
    <dgm:pt modelId="{A978C396-4B4E-436A-84C7-6504C72F5BC9}" type="sibTrans" cxnId="{C6321C33-B7B6-48C3-94D0-578621D8CB10}">
      <dgm:prSet/>
      <dgm:spPr/>
      <dgm:t>
        <a:bodyPr/>
        <a:lstStyle/>
        <a:p>
          <a:endParaRPr lang="en-US" sz="2000"/>
        </a:p>
      </dgm:t>
    </dgm:pt>
    <dgm:pt modelId="{6F8FA778-19A8-4680-AE15-A1CE89A797FE}">
      <dgm:prSet phldrT="[Text]" custT="1"/>
      <dgm:spPr/>
      <dgm:t>
        <a:bodyPr/>
        <a:lstStyle/>
        <a:p>
          <a:r>
            <a:rPr lang="es-MX" sz="1200" dirty="0"/>
            <a:t>Cuartiles</a:t>
          </a:r>
        </a:p>
      </dgm:t>
    </dgm:pt>
    <dgm:pt modelId="{E62F4961-ABE0-4288-84D9-C9CE79BC4639}" type="parTrans" cxnId="{0A418829-6CF6-4F60-8B75-AD9050157F3B}">
      <dgm:prSet/>
      <dgm:spPr/>
      <dgm:t>
        <a:bodyPr/>
        <a:lstStyle/>
        <a:p>
          <a:endParaRPr lang="en-US" sz="2000"/>
        </a:p>
      </dgm:t>
    </dgm:pt>
    <dgm:pt modelId="{D4E0CEF2-8F12-44EE-954F-0901AD53E100}" type="sibTrans" cxnId="{0A418829-6CF6-4F60-8B75-AD9050157F3B}">
      <dgm:prSet/>
      <dgm:spPr/>
      <dgm:t>
        <a:bodyPr/>
        <a:lstStyle/>
        <a:p>
          <a:endParaRPr lang="en-US" sz="2000"/>
        </a:p>
      </dgm:t>
    </dgm:pt>
    <dgm:pt modelId="{6BB0A676-0CED-4ECF-A99E-1CF29E16DE84}" type="pres">
      <dgm:prSet presAssocID="{F8ECF0A0-E997-4A84-97F6-1E6B3E3FA10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383085-2F12-448C-804A-B37E6DADDADC}" type="pres">
      <dgm:prSet presAssocID="{4DD67721-6FFD-4E46-9521-F3F052D0149F}" presName="hierRoot1" presStyleCnt="0">
        <dgm:presLayoutVars>
          <dgm:hierBranch val="init"/>
        </dgm:presLayoutVars>
      </dgm:prSet>
      <dgm:spPr/>
    </dgm:pt>
    <dgm:pt modelId="{97BD73C0-9F00-409F-B657-23888FC054C4}" type="pres">
      <dgm:prSet presAssocID="{4DD67721-6FFD-4E46-9521-F3F052D0149F}" presName="rootComposite1" presStyleCnt="0"/>
      <dgm:spPr/>
    </dgm:pt>
    <dgm:pt modelId="{0727EBFA-0B4F-4A90-85A8-3F550BD0E820}" type="pres">
      <dgm:prSet presAssocID="{4DD67721-6FFD-4E46-9521-F3F052D0149F}" presName="rootText1" presStyleLbl="alignAcc1" presStyleIdx="0" presStyleCnt="0">
        <dgm:presLayoutVars>
          <dgm:chPref val="3"/>
        </dgm:presLayoutVars>
      </dgm:prSet>
      <dgm:spPr/>
    </dgm:pt>
    <dgm:pt modelId="{F182C6B1-4C66-47CD-8D47-F8B3350F2E8C}" type="pres">
      <dgm:prSet presAssocID="{4DD67721-6FFD-4E46-9521-F3F052D0149F}" presName="topArc1" presStyleLbl="parChTrans1D1" presStyleIdx="0" presStyleCnt="26"/>
      <dgm:spPr/>
    </dgm:pt>
    <dgm:pt modelId="{C0C146F0-4BAD-4C71-BA56-19DA2317CFB0}" type="pres">
      <dgm:prSet presAssocID="{4DD67721-6FFD-4E46-9521-F3F052D0149F}" presName="bottomArc1" presStyleLbl="parChTrans1D1" presStyleIdx="1" presStyleCnt="26"/>
      <dgm:spPr/>
    </dgm:pt>
    <dgm:pt modelId="{F6C58ECB-0DC2-4043-9949-E340C0A37126}" type="pres">
      <dgm:prSet presAssocID="{4DD67721-6FFD-4E46-9521-F3F052D0149F}" presName="topConnNode1" presStyleLbl="node1" presStyleIdx="0" presStyleCnt="0"/>
      <dgm:spPr/>
    </dgm:pt>
    <dgm:pt modelId="{7EC4C082-01D6-4E08-B635-115EAB1F57B8}" type="pres">
      <dgm:prSet presAssocID="{4DD67721-6FFD-4E46-9521-F3F052D0149F}" presName="hierChild2" presStyleCnt="0"/>
      <dgm:spPr/>
    </dgm:pt>
    <dgm:pt modelId="{89F4C6F0-41F4-44EA-A2E8-500EBA6150C6}" type="pres">
      <dgm:prSet presAssocID="{76BBA92F-2FD7-47B6-9D1F-4BE427CD43CB}" presName="Name28" presStyleLbl="parChTrans1D2" presStyleIdx="0" presStyleCnt="2"/>
      <dgm:spPr/>
    </dgm:pt>
    <dgm:pt modelId="{D34C49AD-6275-4425-BB4C-13C9ED9AEC02}" type="pres">
      <dgm:prSet presAssocID="{CD559961-6268-4A59-9D7B-C05ECC162B81}" presName="hierRoot2" presStyleCnt="0">
        <dgm:presLayoutVars>
          <dgm:hierBranch val="init"/>
        </dgm:presLayoutVars>
      </dgm:prSet>
      <dgm:spPr/>
    </dgm:pt>
    <dgm:pt modelId="{8B884E66-CFB5-4723-B8CC-5A3064A7BCEE}" type="pres">
      <dgm:prSet presAssocID="{CD559961-6268-4A59-9D7B-C05ECC162B81}" presName="rootComposite2" presStyleCnt="0"/>
      <dgm:spPr/>
    </dgm:pt>
    <dgm:pt modelId="{E004BCCD-F042-4ADA-B2B0-F4696CBF54C2}" type="pres">
      <dgm:prSet presAssocID="{CD559961-6268-4A59-9D7B-C05ECC162B81}" presName="rootText2" presStyleLbl="alignAcc1" presStyleIdx="0" presStyleCnt="0">
        <dgm:presLayoutVars>
          <dgm:chPref val="3"/>
        </dgm:presLayoutVars>
      </dgm:prSet>
      <dgm:spPr/>
    </dgm:pt>
    <dgm:pt modelId="{FB3AE8A0-7F68-41B6-A7F7-A01496AA9FDC}" type="pres">
      <dgm:prSet presAssocID="{CD559961-6268-4A59-9D7B-C05ECC162B81}" presName="topArc2" presStyleLbl="parChTrans1D1" presStyleIdx="2" presStyleCnt="26"/>
      <dgm:spPr/>
    </dgm:pt>
    <dgm:pt modelId="{A68F7307-8FD4-4030-802E-72ED8E970703}" type="pres">
      <dgm:prSet presAssocID="{CD559961-6268-4A59-9D7B-C05ECC162B81}" presName="bottomArc2" presStyleLbl="parChTrans1D1" presStyleIdx="3" presStyleCnt="26"/>
      <dgm:spPr/>
    </dgm:pt>
    <dgm:pt modelId="{FE40A50E-EF71-407C-B338-BEC8AFD0FB1C}" type="pres">
      <dgm:prSet presAssocID="{CD559961-6268-4A59-9D7B-C05ECC162B81}" presName="topConnNode2" presStyleLbl="node2" presStyleIdx="0" presStyleCnt="0"/>
      <dgm:spPr/>
    </dgm:pt>
    <dgm:pt modelId="{E28F952A-C152-4566-94DB-E3A671AA3907}" type="pres">
      <dgm:prSet presAssocID="{CD559961-6268-4A59-9D7B-C05ECC162B81}" presName="hierChild4" presStyleCnt="0"/>
      <dgm:spPr/>
    </dgm:pt>
    <dgm:pt modelId="{A22A3991-CE2C-4AC2-BD74-77D5744E40BA}" type="pres">
      <dgm:prSet presAssocID="{2CDD9B93-1954-4FB1-9DD0-69D73739859F}" presName="Name28" presStyleLbl="parChTrans1D3" presStyleIdx="0" presStyleCnt="4"/>
      <dgm:spPr/>
    </dgm:pt>
    <dgm:pt modelId="{A3458933-6508-4364-8DF1-F611CE3F3CFC}" type="pres">
      <dgm:prSet presAssocID="{84832B89-0C65-4B10-B1EC-93B43E0F507D}" presName="hierRoot2" presStyleCnt="0">
        <dgm:presLayoutVars>
          <dgm:hierBranch val="init"/>
        </dgm:presLayoutVars>
      </dgm:prSet>
      <dgm:spPr/>
    </dgm:pt>
    <dgm:pt modelId="{B9E28077-388A-4A32-A109-F46B1132E30E}" type="pres">
      <dgm:prSet presAssocID="{84832B89-0C65-4B10-B1EC-93B43E0F507D}" presName="rootComposite2" presStyleCnt="0"/>
      <dgm:spPr/>
    </dgm:pt>
    <dgm:pt modelId="{5F4F5219-096A-4D7A-968E-95C83A5F883C}" type="pres">
      <dgm:prSet presAssocID="{84832B89-0C65-4B10-B1EC-93B43E0F507D}" presName="rootText2" presStyleLbl="alignAcc1" presStyleIdx="0" presStyleCnt="0">
        <dgm:presLayoutVars>
          <dgm:chPref val="3"/>
        </dgm:presLayoutVars>
      </dgm:prSet>
      <dgm:spPr/>
    </dgm:pt>
    <dgm:pt modelId="{947C714E-C46C-4F54-ABC7-675C24371570}" type="pres">
      <dgm:prSet presAssocID="{84832B89-0C65-4B10-B1EC-93B43E0F507D}" presName="topArc2" presStyleLbl="parChTrans1D1" presStyleIdx="4" presStyleCnt="26"/>
      <dgm:spPr/>
    </dgm:pt>
    <dgm:pt modelId="{348DFDBF-65AD-4373-9157-FA024EBF6423}" type="pres">
      <dgm:prSet presAssocID="{84832B89-0C65-4B10-B1EC-93B43E0F507D}" presName="bottomArc2" presStyleLbl="parChTrans1D1" presStyleIdx="5" presStyleCnt="26"/>
      <dgm:spPr/>
    </dgm:pt>
    <dgm:pt modelId="{078B36F5-3C1A-43BC-8059-65AB11022CA1}" type="pres">
      <dgm:prSet presAssocID="{84832B89-0C65-4B10-B1EC-93B43E0F507D}" presName="topConnNode2" presStyleLbl="node3" presStyleIdx="0" presStyleCnt="0"/>
      <dgm:spPr/>
    </dgm:pt>
    <dgm:pt modelId="{DF9B0133-2C68-478B-A93C-D9D02488FBA1}" type="pres">
      <dgm:prSet presAssocID="{84832B89-0C65-4B10-B1EC-93B43E0F507D}" presName="hierChild4" presStyleCnt="0"/>
      <dgm:spPr/>
    </dgm:pt>
    <dgm:pt modelId="{199E8AFF-1941-4B84-8416-EDB4E7E56FA2}" type="pres">
      <dgm:prSet presAssocID="{D96B12FF-E8A8-4607-8530-80F6AE8C3D42}" presName="Name28" presStyleLbl="parChTrans1D4" presStyleIdx="0" presStyleCnt="6"/>
      <dgm:spPr/>
    </dgm:pt>
    <dgm:pt modelId="{E2E61656-5757-476B-B882-706D425522B5}" type="pres">
      <dgm:prSet presAssocID="{2A0317DA-5859-4FE2-A63B-E6840C46D1A8}" presName="hierRoot2" presStyleCnt="0">
        <dgm:presLayoutVars>
          <dgm:hierBranch val="init"/>
        </dgm:presLayoutVars>
      </dgm:prSet>
      <dgm:spPr/>
    </dgm:pt>
    <dgm:pt modelId="{E53B9840-F68E-4D76-95B8-5CD61A6E3195}" type="pres">
      <dgm:prSet presAssocID="{2A0317DA-5859-4FE2-A63B-E6840C46D1A8}" presName="rootComposite2" presStyleCnt="0"/>
      <dgm:spPr/>
    </dgm:pt>
    <dgm:pt modelId="{371CE4B8-BABA-4190-BD62-40BD8BEAD3C6}" type="pres">
      <dgm:prSet presAssocID="{2A0317DA-5859-4FE2-A63B-E6840C46D1A8}" presName="rootText2" presStyleLbl="alignAcc1" presStyleIdx="0" presStyleCnt="0">
        <dgm:presLayoutVars>
          <dgm:chPref val="3"/>
        </dgm:presLayoutVars>
      </dgm:prSet>
      <dgm:spPr/>
    </dgm:pt>
    <dgm:pt modelId="{75F21957-1460-4CB8-B38A-1D8364BDD310}" type="pres">
      <dgm:prSet presAssocID="{2A0317DA-5859-4FE2-A63B-E6840C46D1A8}" presName="topArc2" presStyleLbl="parChTrans1D1" presStyleIdx="6" presStyleCnt="26"/>
      <dgm:spPr/>
    </dgm:pt>
    <dgm:pt modelId="{F88F8685-7724-4921-895B-C87927FB01E5}" type="pres">
      <dgm:prSet presAssocID="{2A0317DA-5859-4FE2-A63B-E6840C46D1A8}" presName="bottomArc2" presStyleLbl="parChTrans1D1" presStyleIdx="7" presStyleCnt="26"/>
      <dgm:spPr/>
    </dgm:pt>
    <dgm:pt modelId="{FB05BCE3-7085-44A8-81A5-1C1274284A37}" type="pres">
      <dgm:prSet presAssocID="{2A0317DA-5859-4FE2-A63B-E6840C46D1A8}" presName="topConnNode2" presStyleLbl="node4" presStyleIdx="0" presStyleCnt="0"/>
      <dgm:spPr/>
    </dgm:pt>
    <dgm:pt modelId="{5CAC1978-02DA-4A80-9063-6A21B50C315C}" type="pres">
      <dgm:prSet presAssocID="{2A0317DA-5859-4FE2-A63B-E6840C46D1A8}" presName="hierChild4" presStyleCnt="0"/>
      <dgm:spPr/>
    </dgm:pt>
    <dgm:pt modelId="{318ED352-6392-4AEC-AF1B-2C640EE56E8A}" type="pres">
      <dgm:prSet presAssocID="{2A0317DA-5859-4FE2-A63B-E6840C46D1A8}" presName="hierChild5" presStyleCnt="0"/>
      <dgm:spPr/>
    </dgm:pt>
    <dgm:pt modelId="{C53CDCB7-C0AD-4308-9E6C-3476163E8049}" type="pres">
      <dgm:prSet presAssocID="{D416CCA8-8F2A-490C-B891-FF95D28AC342}" presName="Name28" presStyleLbl="parChTrans1D4" presStyleIdx="1" presStyleCnt="6"/>
      <dgm:spPr/>
    </dgm:pt>
    <dgm:pt modelId="{DAB2A4DD-1DDF-4949-A0C3-4B17ED45FD46}" type="pres">
      <dgm:prSet presAssocID="{92FED38A-1858-4DA2-A789-5FB7828B78D7}" presName="hierRoot2" presStyleCnt="0">
        <dgm:presLayoutVars>
          <dgm:hierBranch val="init"/>
        </dgm:presLayoutVars>
      </dgm:prSet>
      <dgm:spPr/>
    </dgm:pt>
    <dgm:pt modelId="{8438B04B-E1C2-42DA-A9D5-6D0FD764C018}" type="pres">
      <dgm:prSet presAssocID="{92FED38A-1858-4DA2-A789-5FB7828B78D7}" presName="rootComposite2" presStyleCnt="0"/>
      <dgm:spPr/>
    </dgm:pt>
    <dgm:pt modelId="{9E98D4C7-021B-46A5-8997-767183A449EB}" type="pres">
      <dgm:prSet presAssocID="{92FED38A-1858-4DA2-A789-5FB7828B78D7}" presName="rootText2" presStyleLbl="alignAcc1" presStyleIdx="0" presStyleCnt="0">
        <dgm:presLayoutVars>
          <dgm:chPref val="3"/>
        </dgm:presLayoutVars>
      </dgm:prSet>
      <dgm:spPr/>
    </dgm:pt>
    <dgm:pt modelId="{61AE71CD-1681-4E6F-B2D2-6C9F95E50CC8}" type="pres">
      <dgm:prSet presAssocID="{92FED38A-1858-4DA2-A789-5FB7828B78D7}" presName="topArc2" presStyleLbl="parChTrans1D1" presStyleIdx="8" presStyleCnt="26"/>
      <dgm:spPr/>
    </dgm:pt>
    <dgm:pt modelId="{192184BC-9CD5-4314-B6BD-B1DF43999C4F}" type="pres">
      <dgm:prSet presAssocID="{92FED38A-1858-4DA2-A789-5FB7828B78D7}" presName="bottomArc2" presStyleLbl="parChTrans1D1" presStyleIdx="9" presStyleCnt="26"/>
      <dgm:spPr/>
    </dgm:pt>
    <dgm:pt modelId="{BC970ED4-AAEF-4054-A0BA-A35334FFF51B}" type="pres">
      <dgm:prSet presAssocID="{92FED38A-1858-4DA2-A789-5FB7828B78D7}" presName="topConnNode2" presStyleLbl="node4" presStyleIdx="0" presStyleCnt="0"/>
      <dgm:spPr/>
    </dgm:pt>
    <dgm:pt modelId="{4560CCA8-0898-4B90-BECC-0C634B8F96CE}" type="pres">
      <dgm:prSet presAssocID="{92FED38A-1858-4DA2-A789-5FB7828B78D7}" presName="hierChild4" presStyleCnt="0"/>
      <dgm:spPr/>
    </dgm:pt>
    <dgm:pt modelId="{58E90554-7552-4D32-AF92-9E24ABFDA266}" type="pres">
      <dgm:prSet presAssocID="{92FED38A-1858-4DA2-A789-5FB7828B78D7}" presName="hierChild5" presStyleCnt="0"/>
      <dgm:spPr/>
    </dgm:pt>
    <dgm:pt modelId="{D05C99A8-F420-48AA-9BCA-7385747E08DD}" type="pres">
      <dgm:prSet presAssocID="{286D0AB2-C88C-420A-BD25-1226D327444F}" presName="Name28" presStyleLbl="parChTrans1D4" presStyleIdx="2" presStyleCnt="6"/>
      <dgm:spPr/>
    </dgm:pt>
    <dgm:pt modelId="{2C6464C6-D5B6-4CC8-AE66-D6BD604F1C7A}" type="pres">
      <dgm:prSet presAssocID="{1EF4B3D5-1423-4617-B88D-601AF0419202}" presName="hierRoot2" presStyleCnt="0">
        <dgm:presLayoutVars>
          <dgm:hierBranch val="init"/>
        </dgm:presLayoutVars>
      </dgm:prSet>
      <dgm:spPr/>
    </dgm:pt>
    <dgm:pt modelId="{5D54CCDF-76C5-4988-8F7F-F535B0480A09}" type="pres">
      <dgm:prSet presAssocID="{1EF4B3D5-1423-4617-B88D-601AF0419202}" presName="rootComposite2" presStyleCnt="0"/>
      <dgm:spPr/>
    </dgm:pt>
    <dgm:pt modelId="{3988B4C5-95A7-45EF-B1D3-E6CF82348E95}" type="pres">
      <dgm:prSet presAssocID="{1EF4B3D5-1423-4617-B88D-601AF0419202}" presName="rootText2" presStyleLbl="alignAcc1" presStyleIdx="0" presStyleCnt="0">
        <dgm:presLayoutVars>
          <dgm:chPref val="3"/>
        </dgm:presLayoutVars>
      </dgm:prSet>
      <dgm:spPr/>
    </dgm:pt>
    <dgm:pt modelId="{E5B0637D-3FF3-420D-86F4-884F34B08FB4}" type="pres">
      <dgm:prSet presAssocID="{1EF4B3D5-1423-4617-B88D-601AF0419202}" presName="topArc2" presStyleLbl="parChTrans1D1" presStyleIdx="10" presStyleCnt="26"/>
      <dgm:spPr/>
    </dgm:pt>
    <dgm:pt modelId="{5C0FAB22-A6EA-47E6-86F2-FC18ADF5A0B8}" type="pres">
      <dgm:prSet presAssocID="{1EF4B3D5-1423-4617-B88D-601AF0419202}" presName="bottomArc2" presStyleLbl="parChTrans1D1" presStyleIdx="11" presStyleCnt="26"/>
      <dgm:spPr/>
    </dgm:pt>
    <dgm:pt modelId="{B980C60F-C974-4F9E-BAE0-FF8F2DAE90DD}" type="pres">
      <dgm:prSet presAssocID="{1EF4B3D5-1423-4617-B88D-601AF0419202}" presName="topConnNode2" presStyleLbl="node4" presStyleIdx="0" presStyleCnt="0"/>
      <dgm:spPr/>
    </dgm:pt>
    <dgm:pt modelId="{D35418DE-24E9-45BC-BFB5-C94C9BECAD17}" type="pres">
      <dgm:prSet presAssocID="{1EF4B3D5-1423-4617-B88D-601AF0419202}" presName="hierChild4" presStyleCnt="0"/>
      <dgm:spPr/>
    </dgm:pt>
    <dgm:pt modelId="{6927744D-9D53-4B66-A49C-C3AB0694062C}" type="pres">
      <dgm:prSet presAssocID="{1EF4B3D5-1423-4617-B88D-601AF0419202}" presName="hierChild5" presStyleCnt="0"/>
      <dgm:spPr/>
    </dgm:pt>
    <dgm:pt modelId="{014B77D8-5062-4767-9AE4-EE7BE780E04B}" type="pres">
      <dgm:prSet presAssocID="{84832B89-0C65-4B10-B1EC-93B43E0F507D}" presName="hierChild5" presStyleCnt="0"/>
      <dgm:spPr/>
    </dgm:pt>
    <dgm:pt modelId="{D2867B22-3A4F-45E1-BE09-B388249CA1F9}" type="pres">
      <dgm:prSet presAssocID="{844A73F0-964B-4228-A705-06559A6EEAD2}" presName="Name28" presStyleLbl="parChTrans1D3" presStyleIdx="1" presStyleCnt="4"/>
      <dgm:spPr/>
    </dgm:pt>
    <dgm:pt modelId="{7F1B6814-1FD5-441E-BA16-C1771556D665}" type="pres">
      <dgm:prSet presAssocID="{A7DF5F55-E254-432C-A53F-077D7B65C092}" presName="hierRoot2" presStyleCnt="0">
        <dgm:presLayoutVars>
          <dgm:hierBranch val="init"/>
        </dgm:presLayoutVars>
      </dgm:prSet>
      <dgm:spPr/>
    </dgm:pt>
    <dgm:pt modelId="{D5D5871A-03D9-463F-BFE6-4EF7722C366D}" type="pres">
      <dgm:prSet presAssocID="{A7DF5F55-E254-432C-A53F-077D7B65C092}" presName="rootComposite2" presStyleCnt="0"/>
      <dgm:spPr/>
    </dgm:pt>
    <dgm:pt modelId="{42415BF4-C2F3-4EE6-A53A-92F234C4D135}" type="pres">
      <dgm:prSet presAssocID="{A7DF5F55-E254-432C-A53F-077D7B65C092}" presName="rootText2" presStyleLbl="alignAcc1" presStyleIdx="0" presStyleCnt="0">
        <dgm:presLayoutVars>
          <dgm:chPref val="3"/>
        </dgm:presLayoutVars>
      </dgm:prSet>
      <dgm:spPr/>
    </dgm:pt>
    <dgm:pt modelId="{D4A6EA19-6B74-4E95-B1CB-F62A8BCADA6F}" type="pres">
      <dgm:prSet presAssocID="{A7DF5F55-E254-432C-A53F-077D7B65C092}" presName="topArc2" presStyleLbl="parChTrans1D1" presStyleIdx="12" presStyleCnt="26"/>
      <dgm:spPr/>
    </dgm:pt>
    <dgm:pt modelId="{E66320E6-1B5D-4BA0-A7EB-C792E33D42ED}" type="pres">
      <dgm:prSet presAssocID="{A7DF5F55-E254-432C-A53F-077D7B65C092}" presName="bottomArc2" presStyleLbl="parChTrans1D1" presStyleIdx="13" presStyleCnt="26"/>
      <dgm:spPr/>
    </dgm:pt>
    <dgm:pt modelId="{64EF8E45-894E-4B96-81AF-CA3C54E1A2D7}" type="pres">
      <dgm:prSet presAssocID="{A7DF5F55-E254-432C-A53F-077D7B65C092}" presName="topConnNode2" presStyleLbl="node3" presStyleIdx="0" presStyleCnt="0"/>
      <dgm:spPr/>
    </dgm:pt>
    <dgm:pt modelId="{6B38021E-2669-408C-8992-99D4B114F7C2}" type="pres">
      <dgm:prSet presAssocID="{A7DF5F55-E254-432C-A53F-077D7B65C092}" presName="hierChild4" presStyleCnt="0"/>
      <dgm:spPr/>
    </dgm:pt>
    <dgm:pt modelId="{C31F9A09-36AB-4120-9EDA-5AEB146D16CB}" type="pres">
      <dgm:prSet presAssocID="{ADC4E6F8-67E2-435E-8277-5746F6363052}" presName="Name28" presStyleLbl="parChTrans1D4" presStyleIdx="3" presStyleCnt="6"/>
      <dgm:spPr/>
    </dgm:pt>
    <dgm:pt modelId="{20738437-DD46-444D-AACF-43A0F33186B5}" type="pres">
      <dgm:prSet presAssocID="{80AA3727-C0B5-4582-9DA0-76BACB8CC4D5}" presName="hierRoot2" presStyleCnt="0">
        <dgm:presLayoutVars>
          <dgm:hierBranch val="init"/>
        </dgm:presLayoutVars>
      </dgm:prSet>
      <dgm:spPr/>
    </dgm:pt>
    <dgm:pt modelId="{09BC3739-F060-4D94-B837-3D50DE7006C4}" type="pres">
      <dgm:prSet presAssocID="{80AA3727-C0B5-4582-9DA0-76BACB8CC4D5}" presName="rootComposite2" presStyleCnt="0"/>
      <dgm:spPr/>
    </dgm:pt>
    <dgm:pt modelId="{C3770247-28FC-4BF2-983B-B4253BEA1944}" type="pres">
      <dgm:prSet presAssocID="{80AA3727-C0B5-4582-9DA0-76BACB8CC4D5}" presName="rootText2" presStyleLbl="alignAcc1" presStyleIdx="0" presStyleCnt="0">
        <dgm:presLayoutVars>
          <dgm:chPref val="3"/>
        </dgm:presLayoutVars>
      </dgm:prSet>
      <dgm:spPr/>
    </dgm:pt>
    <dgm:pt modelId="{33E17675-221E-4FC9-98B8-8123ECA17250}" type="pres">
      <dgm:prSet presAssocID="{80AA3727-C0B5-4582-9DA0-76BACB8CC4D5}" presName="topArc2" presStyleLbl="parChTrans1D1" presStyleIdx="14" presStyleCnt="26"/>
      <dgm:spPr/>
    </dgm:pt>
    <dgm:pt modelId="{C38F08CE-334B-465B-A240-47583A945598}" type="pres">
      <dgm:prSet presAssocID="{80AA3727-C0B5-4582-9DA0-76BACB8CC4D5}" presName="bottomArc2" presStyleLbl="parChTrans1D1" presStyleIdx="15" presStyleCnt="26"/>
      <dgm:spPr/>
    </dgm:pt>
    <dgm:pt modelId="{C304B4F8-AF59-4BCA-9FE1-361A76899B8F}" type="pres">
      <dgm:prSet presAssocID="{80AA3727-C0B5-4582-9DA0-76BACB8CC4D5}" presName="topConnNode2" presStyleLbl="node4" presStyleIdx="0" presStyleCnt="0"/>
      <dgm:spPr/>
    </dgm:pt>
    <dgm:pt modelId="{C04BCDC9-8994-4C07-B870-6E50555B95FA}" type="pres">
      <dgm:prSet presAssocID="{80AA3727-C0B5-4582-9DA0-76BACB8CC4D5}" presName="hierChild4" presStyleCnt="0"/>
      <dgm:spPr/>
    </dgm:pt>
    <dgm:pt modelId="{1B0B5450-6098-4DCC-97B8-8BF699EC7066}" type="pres">
      <dgm:prSet presAssocID="{80AA3727-C0B5-4582-9DA0-76BACB8CC4D5}" presName="hierChild5" presStyleCnt="0"/>
      <dgm:spPr/>
    </dgm:pt>
    <dgm:pt modelId="{034F0DB1-41B9-4E0F-A897-399677D99DF3}" type="pres">
      <dgm:prSet presAssocID="{93ACD75B-6F83-4EE1-AABB-AFB39E20351A}" presName="Name28" presStyleLbl="parChTrans1D4" presStyleIdx="4" presStyleCnt="6"/>
      <dgm:spPr/>
    </dgm:pt>
    <dgm:pt modelId="{ED30C667-9B3E-4469-8B19-ADEF0B0433D6}" type="pres">
      <dgm:prSet presAssocID="{5BB3345C-09FB-4986-8ABB-CC606AA1A09B}" presName="hierRoot2" presStyleCnt="0">
        <dgm:presLayoutVars>
          <dgm:hierBranch val="init"/>
        </dgm:presLayoutVars>
      </dgm:prSet>
      <dgm:spPr/>
    </dgm:pt>
    <dgm:pt modelId="{7917B36C-DEA2-4341-AB1F-20A0FAC0708A}" type="pres">
      <dgm:prSet presAssocID="{5BB3345C-09FB-4986-8ABB-CC606AA1A09B}" presName="rootComposite2" presStyleCnt="0"/>
      <dgm:spPr/>
    </dgm:pt>
    <dgm:pt modelId="{AF77ECA2-2E0A-4CA6-BDCD-7148466B668D}" type="pres">
      <dgm:prSet presAssocID="{5BB3345C-09FB-4986-8ABB-CC606AA1A09B}" presName="rootText2" presStyleLbl="alignAcc1" presStyleIdx="0" presStyleCnt="0">
        <dgm:presLayoutVars>
          <dgm:chPref val="3"/>
        </dgm:presLayoutVars>
      </dgm:prSet>
      <dgm:spPr/>
    </dgm:pt>
    <dgm:pt modelId="{DC8559A3-827D-484F-8135-B5DE39509CFC}" type="pres">
      <dgm:prSet presAssocID="{5BB3345C-09FB-4986-8ABB-CC606AA1A09B}" presName="topArc2" presStyleLbl="parChTrans1D1" presStyleIdx="16" presStyleCnt="26"/>
      <dgm:spPr/>
    </dgm:pt>
    <dgm:pt modelId="{C8109D65-928C-44A8-8FF2-F96358F604B4}" type="pres">
      <dgm:prSet presAssocID="{5BB3345C-09FB-4986-8ABB-CC606AA1A09B}" presName="bottomArc2" presStyleLbl="parChTrans1D1" presStyleIdx="17" presStyleCnt="26"/>
      <dgm:spPr/>
    </dgm:pt>
    <dgm:pt modelId="{E9E3F85F-3F01-42BA-90AA-F110D03C2278}" type="pres">
      <dgm:prSet presAssocID="{5BB3345C-09FB-4986-8ABB-CC606AA1A09B}" presName="topConnNode2" presStyleLbl="node4" presStyleIdx="0" presStyleCnt="0"/>
      <dgm:spPr/>
    </dgm:pt>
    <dgm:pt modelId="{38D654E6-95BD-47E8-AD97-D332349F763A}" type="pres">
      <dgm:prSet presAssocID="{5BB3345C-09FB-4986-8ABB-CC606AA1A09B}" presName="hierChild4" presStyleCnt="0"/>
      <dgm:spPr/>
    </dgm:pt>
    <dgm:pt modelId="{BCC4911A-56FE-4896-BE88-3183FD2DE9F3}" type="pres">
      <dgm:prSet presAssocID="{5BB3345C-09FB-4986-8ABB-CC606AA1A09B}" presName="hierChild5" presStyleCnt="0"/>
      <dgm:spPr/>
    </dgm:pt>
    <dgm:pt modelId="{83896301-466E-4C23-A40B-43EDE64163C2}" type="pres">
      <dgm:prSet presAssocID="{E62F4961-ABE0-4288-84D9-C9CE79BC4639}" presName="Name28" presStyleLbl="parChTrans1D4" presStyleIdx="5" presStyleCnt="6"/>
      <dgm:spPr/>
    </dgm:pt>
    <dgm:pt modelId="{7419332A-03CA-4502-8ADF-8AF543B7F4E6}" type="pres">
      <dgm:prSet presAssocID="{6F8FA778-19A8-4680-AE15-A1CE89A797FE}" presName="hierRoot2" presStyleCnt="0">
        <dgm:presLayoutVars>
          <dgm:hierBranch val="init"/>
        </dgm:presLayoutVars>
      </dgm:prSet>
      <dgm:spPr/>
    </dgm:pt>
    <dgm:pt modelId="{CA8CE1F2-355F-44B1-AD7B-E8DD0851CD8E}" type="pres">
      <dgm:prSet presAssocID="{6F8FA778-19A8-4680-AE15-A1CE89A797FE}" presName="rootComposite2" presStyleCnt="0"/>
      <dgm:spPr/>
    </dgm:pt>
    <dgm:pt modelId="{13872C4A-5E0F-43F5-91AA-2F722A11E3E8}" type="pres">
      <dgm:prSet presAssocID="{6F8FA778-19A8-4680-AE15-A1CE89A797FE}" presName="rootText2" presStyleLbl="alignAcc1" presStyleIdx="0" presStyleCnt="0">
        <dgm:presLayoutVars>
          <dgm:chPref val="3"/>
        </dgm:presLayoutVars>
      </dgm:prSet>
      <dgm:spPr/>
    </dgm:pt>
    <dgm:pt modelId="{1CFFCD0A-9200-40DB-BD89-FBA1864E5509}" type="pres">
      <dgm:prSet presAssocID="{6F8FA778-19A8-4680-AE15-A1CE89A797FE}" presName="topArc2" presStyleLbl="parChTrans1D1" presStyleIdx="18" presStyleCnt="26"/>
      <dgm:spPr/>
    </dgm:pt>
    <dgm:pt modelId="{C88670EC-9B46-4306-9DF4-EE71E0F9A7F4}" type="pres">
      <dgm:prSet presAssocID="{6F8FA778-19A8-4680-AE15-A1CE89A797FE}" presName="bottomArc2" presStyleLbl="parChTrans1D1" presStyleIdx="19" presStyleCnt="26"/>
      <dgm:spPr/>
    </dgm:pt>
    <dgm:pt modelId="{A3D88A19-5E87-4B55-9719-36959F84F1D4}" type="pres">
      <dgm:prSet presAssocID="{6F8FA778-19A8-4680-AE15-A1CE89A797FE}" presName="topConnNode2" presStyleLbl="node4" presStyleIdx="0" presStyleCnt="0"/>
      <dgm:spPr/>
    </dgm:pt>
    <dgm:pt modelId="{9D5E9E48-4726-4B7D-8BED-8BAB551BFD31}" type="pres">
      <dgm:prSet presAssocID="{6F8FA778-19A8-4680-AE15-A1CE89A797FE}" presName="hierChild4" presStyleCnt="0"/>
      <dgm:spPr/>
    </dgm:pt>
    <dgm:pt modelId="{EE0379E3-587F-4E8D-92BA-704CA77F9F16}" type="pres">
      <dgm:prSet presAssocID="{6F8FA778-19A8-4680-AE15-A1CE89A797FE}" presName="hierChild5" presStyleCnt="0"/>
      <dgm:spPr/>
    </dgm:pt>
    <dgm:pt modelId="{3545C4B7-38C9-4E64-B4E1-07BD8DB43845}" type="pres">
      <dgm:prSet presAssocID="{A7DF5F55-E254-432C-A53F-077D7B65C092}" presName="hierChild5" presStyleCnt="0"/>
      <dgm:spPr/>
    </dgm:pt>
    <dgm:pt modelId="{809C7E2C-5FD9-4675-AE9C-3D38F2150BB8}" type="pres">
      <dgm:prSet presAssocID="{CD559961-6268-4A59-9D7B-C05ECC162B81}" presName="hierChild5" presStyleCnt="0"/>
      <dgm:spPr/>
    </dgm:pt>
    <dgm:pt modelId="{3F76D27C-569E-4E33-94AF-288939A8A383}" type="pres">
      <dgm:prSet presAssocID="{B92F1F9A-1A17-459C-BC33-30BE59B3FDFB}" presName="Name28" presStyleLbl="parChTrans1D2" presStyleIdx="1" presStyleCnt="2"/>
      <dgm:spPr/>
    </dgm:pt>
    <dgm:pt modelId="{6A83B3FD-3F78-467F-BB5C-30881F784463}" type="pres">
      <dgm:prSet presAssocID="{F023FF36-306F-49B0-AD68-27AD48F419AF}" presName="hierRoot2" presStyleCnt="0">
        <dgm:presLayoutVars>
          <dgm:hierBranch val="init"/>
        </dgm:presLayoutVars>
      </dgm:prSet>
      <dgm:spPr/>
    </dgm:pt>
    <dgm:pt modelId="{F9F0E2EA-184F-4FE5-88C3-1B52101BB7CD}" type="pres">
      <dgm:prSet presAssocID="{F023FF36-306F-49B0-AD68-27AD48F419AF}" presName="rootComposite2" presStyleCnt="0"/>
      <dgm:spPr/>
    </dgm:pt>
    <dgm:pt modelId="{7BD60E0B-0992-4DA3-A231-61601E012812}" type="pres">
      <dgm:prSet presAssocID="{F023FF36-306F-49B0-AD68-27AD48F419AF}" presName="rootText2" presStyleLbl="alignAcc1" presStyleIdx="0" presStyleCnt="0">
        <dgm:presLayoutVars>
          <dgm:chPref val="3"/>
        </dgm:presLayoutVars>
      </dgm:prSet>
      <dgm:spPr/>
    </dgm:pt>
    <dgm:pt modelId="{59543594-781C-4C32-A675-B759C1684346}" type="pres">
      <dgm:prSet presAssocID="{F023FF36-306F-49B0-AD68-27AD48F419AF}" presName="topArc2" presStyleLbl="parChTrans1D1" presStyleIdx="20" presStyleCnt="26"/>
      <dgm:spPr/>
    </dgm:pt>
    <dgm:pt modelId="{B8CEB6E6-6671-487B-9B20-635385F51FA4}" type="pres">
      <dgm:prSet presAssocID="{F023FF36-306F-49B0-AD68-27AD48F419AF}" presName="bottomArc2" presStyleLbl="parChTrans1D1" presStyleIdx="21" presStyleCnt="26"/>
      <dgm:spPr/>
    </dgm:pt>
    <dgm:pt modelId="{8119DE0C-8E33-4448-8741-077D88DAD5EA}" type="pres">
      <dgm:prSet presAssocID="{F023FF36-306F-49B0-AD68-27AD48F419AF}" presName="topConnNode2" presStyleLbl="node2" presStyleIdx="0" presStyleCnt="0"/>
      <dgm:spPr/>
    </dgm:pt>
    <dgm:pt modelId="{39706CCA-E8D6-4CDA-B231-C22685534503}" type="pres">
      <dgm:prSet presAssocID="{F023FF36-306F-49B0-AD68-27AD48F419AF}" presName="hierChild4" presStyleCnt="0"/>
      <dgm:spPr/>
    </dgm:pt>
    <dgm:pt modelId="{8BCCABC1-D10A-4D25-A08F-E868490B155A}" type="pres">
      <dgm:prSet presAssocID="{171F6CE8-3582-447A-A23A-CF368E66DD2F}" presName="Name28" presStyleLbl="parChTrans1D3" presStyleIdx="2" presStyleCnt="4"/>
      <dgm:spPr/>
    </dgm:pt>
    <dgm:pt modelId="{B0A3DED0-947A-4B0E-ACAC-09EB7F9C5CBA}" type="pres">
      <dgm:prSet presAssocID="{41F14A01-18BD-472D-9A10-716E57DFFACA}" presName="hierRoot2" presStyleCnt="0">
        <dgm:presLayoutVars>
          <dgm:hierBranch val="init"/>
        </dgm:presLayoutVars>
      </dgm:prSet>
      <dgm:spPr/>
    </dgm:pt>
    <dgm:pt modelId="{1C31EE1B-52AE-42DE-B172-87476B902735}" type="pres">
      <dgm:prSet presAssocID="{41F14A01-18BD-472D-9A10-716E57DFFACA}" presName="rootComposite2" presStyleCnt="0"/>
      <dgm:spPr/>
    </dgm:pt>
    <dgm:pt modelId="{FE95A860-FDBC-4CAA-97EE-853235C3F1D9}" type="pres">
      <dgm:prSet presAssocID="{41F14A01-18BD-472D-9A10-716E57DFFACA}" presName="rootText2" presStyleLbl="alignAcc1" presStyleIdx="0" presStyleCnt="0">
        <dgm:presLayoutVars>
          <dgm:chPref val="3"/>
        </dgm:presLayoutVars>
      </dgm:prSet>
      <dgm:spPr/>
    </dgm:pt>
    <dgm:pt modelId="{AE55C1D6-81E2-42B5-A75A-B69EF437B80D}" type="pres">
      <dgm:prSet presAssocID="{41F14A01-18BD-472D-9A10-716E57DFFACA}" presName="topArc2" presStyleLbl="parChTrans1D1" presStyleIdx="22" presStyleCnt="26"/>
      <dgm:spPr/>
    </dgm:pt>
    <dgm:pt modelId="{6E6E54F9-D911-442B-A730-EBB97D10C45B}" type="pres">
      <dgm:prSet presAssocID="{41F14A01-18BD-472D-9A10-716E57DFFACA}" presName="bottomArc2" presStyleLbl="parChTrans1D1" presStyleIdx="23" presStyleCnt="26"/>
      <dgm:spPr/>
    </dgm:pt>
    <dgm:pt modelId="{6E7AB039-A8A7-4582-8D7D-CA4F36926BF3}" type="pres">
      <dgm:prSet presAssocID="{41F14A01-18BD-472D-9A10-716E57DFFACA}" presName="topConnNode2" presStyleLbl="node3" presStyleIdx="0" presStyleCnt="0"/>
      <dgm:spPr/>
    </dgm:pt>
    <dgm:pt modelId="{718A9EC8-2D04-40FE-A8FC-59EBE7441120}" type="pres">
      <dgm:prSet presAssocID="{41F14A01-18BD-472D-9A10-716E57DFFACA}" presName="hierChild4" presStyleCnt="0"/>
      <dgm:spPr/>
    </dgm:pt>
    <dgm:pt modelId="{90E487B4-E934-48EF-82BF-8E5CDC0E90C3}" type="pres">
      <dgm:prSet presAssocID="{41F14A01-18BD-472D-9A10-716E57DFFACA}" presName="hierChild5" presStyleCnt="0"/>
      <dgm:spPr/>
    </dgm:pt>
    <dgm:pt modelId="{8AF17EC1-4FD8-49BF-B9ED-EA5628177D73}" type="pres">
      <dgm:prSet presAssocID="{32009112-88B9-4658-9531-AE9006379526}" presName="Name28" presStyleLbl="parChTrans1D3" presStyleIdx="3" presStyleCnt="4"/>
      <dgm:spPr/>
    </dgm:pt>
    <dgm:pt modelId="{E29D77CB-9C99-45E7-91B6-C8947654C191}" type="pres">
      <dgm:prSet presAssocID="{DF4DA24F-0FEC-48E4-AA33-62FADFDAB632}" presName="hierRoot2" presStyleCnt="0">
        <dgm:presLayoutVars>
          <dgm:hierBranch val="init"/>
        </dgm:presLayoutVars>
      </dgm:prSet>
      <dgm:spPr/>
    </dgm:pt>
    <dgm:pt modelId="{FFF80840-5619-4072-959A-FD53DEEC178D}" type="pres">
      <dgm:prSet presAssocID="{DF4DA24F-0FEC-48E4-AA33-62FADFDAB632}" presName="rootComposite2" presStyleCnt="0"/>
      <dgm:spPr/>
    </dgm:pt>
    <dgm:pt modelId="{04A0BD47-9CE6-42E5-A62B-8CA4605235EF}" type="pres">
      <dgm:prSet presAssocID="{DF4DA24F-0FEC-48E4-AA33-62FADFDAB632}" presName="rootText2" presStyleLbl="alignAcc1" presStyleIdx="0" presStyleCnt="0">
        <dgm:presLayoutVars>
          <dgm:chPref val="3"/>
        </dgm:presLayoutVars>
      </dgm:prSet>
      <dgm:spPr/>
    </dgm:pt>
    <dgm:pt modelId="{A636C2AC-99C7-493C-A31D-46E04EB2AB3D}" type="pres">
      <dgm:prSet presAssocID="{DF4DA24F-0FEC-48E4-AA33-62FADFDAB632}" presName="topArc2" presStyleLbl="parChTrans1D1" presStyleIdx="24" presStyleCnt="26"/>
      <dgm:spPr/>
    </dgm:pt>
    <dgm:pt modelId="{5BDFC11D-5F00-45AD-A97A-BF1A1DC2B477}" type="pres">
      <dgm:prSet presAssocID="{DF4DA24F-0FEC-48E4-AA33-62FADFDAB632}" presName="bottomArc2" presStyleLbl="parChTrans1D1" presStyleIdx="25" presStyleCnt="26"/>
      <dgm:spPr/>
    </dgm:pt>
    <dgm:pt modelId="{6E9CAB4C-4325-453F-9A19-DE079B397FB8}" type="pres">
      <dgm:prSet presAssocID="{DF4DA24F-0FEC-48E4-AA33-62FADFDAB632}" presName="topConnNode2" presStyleLbl="node3" presStyleIdx="0" presStyleCnt="0"/>
      <dgm:spPr/>
    </dgm:pt>
    <dgm:pt modelId="{9F82428F-1227-4F38-A8DB-AA578B591F6C}" type="pres">
      <dgm:prSet presAssocID="{DF4DA24F-0FEC-48E4-AA33-62FADFDAB632}" presName="hierChild4" presStyleCnt="0"/>
      <dgm:spPr/>
    </dgm:pt>
    <dgm:pt modelId="{C69D465F-222A-44E4-8735-634B04DF9472}" type="pres">
      <dgm:prSet presAssocID="{DF4DA24F-0FEC-48E4-AA33-62FADFDAB632}" presName="hierChild5" presStyleCnt="0"/>
      <dgm:spPr/>
    </dgm:pt>
    <dgm:pt modelId="{23341086-60C0-478C-B1FC-2044446F68EB}" type="pres">
      <dgm:prSet presAssocID="{F023FF36-306F-49B0-AD68-27AD48F419AF}" presName="hierChild5" presStyleCnt="0"/>
      <dgm:spPr/>
    </dgm:pt>
    <dgm:pt modelId="{677627C0-FC4F-4969-BCE6-E862422EAB92}" type="pres">
      <dgm:prSet presAssocID="{4DD67721-6FFD-4E46-9521-F3F052D0149F}" presName="hierChild3" presStyleCnt="0"/>
      <dgm:spPr/>
    </dgm:pt>
  </dgm:ptLst>
  <dgm:cxnLst>
    <dgm:cxn modelId="{78B12901-1033-4A4C-BF82-B4582E1D1041}" type="presOf" srcId="{92FED38A-1858-4DA2-A789-5FB7828B78D7}" destId="{9E98D4C7-021B-46A5-8997-767183A449EB}" srcOrd="0" destOrd="0" presId="urn:microsoft.com/office/officeart/2008/layout/HalfCircleOrganizationChart"/>
    <dgm:cxn modelId="{8BC0E403-40DC-49B9-8C9A-42D00ADDC11A}" type="presOf" srcId="{ADC4E6F8-67E2-435E-8277-5746F6363052}" destId="{C31F9A09-36AB-4120-9EDA-5AEB146D16CB}" srcOrd="0" destOrd="0" presId="urn:microsoft.com/office/officeart/2008/layout/HalfCircleOrganizationChart"/>
    <dgm:cxn modelId="{3F23C005-A305-43A2-8C06-9AC5A0170DD4}" type="presOf" srcId="{E62F4961-ABE0-4288-84D9-C9CE79BC4639}" destId="{83896301-466E-4C23-A40B-43EDE64163C2}" srcOrd="0" destOrd="0" presId="urn:microsoft.com/office/officeart/2008/layout/HalfCircleOrganizationChart"/>
    <dgm:cxn modelId="{49580C0A-8445-4BEB-AEE2-D95F30EC0219}" type="presOf" srcId="{6F8FA778-19A8-4680-AE15-A1CE89A797FE}" destId="{13872C4A-5E0F-43F5-91AA-2F722A11E3E8}" srcOrd="0" destOrd="0" presId="urn:microsoft.com/office/officeart/2008/layout/HalfCircleOrganizationChart"/>
    <dgm:cxn modelId="{EF30250E-B0ED-48AB-8FC8-FA645FA33573}" srcId="{A7DF5F55-E254-432C-A53F-077D7B65C092}" destId="{80AA3727-C0B5-4582-9DA0-76BACB8CC4D5}" srcOrd="0" destOrd="0" parTransId="{ADC4E6F8-67E2-435E-8277-5746F6363052}" sibTransId="{71D83299-544C-4DCE-8AF5-EFF46B5A2D04}"/>
    <dgm:cxn modelId="{56D3B316-43ED-43EE-982A-EE2D7E45BD2A}" srcId="{4DD67721-6FFD-4E46-9521-F3F052D0149F}" destId="{F023FF36-306F-49B0-AD68-27AD48F419AF}" srcOrd="1" destOrd="0" parTransId="{B92F1F9A-1A17-459C-BC33-30BE59B3FDFB}" sibTransId="{CD62C5D6-6229-447F-9206-C34D22E0FA29}"/>
    <dgm:cxn modelId="{1C3FE31D-33D0-4AB6-AD21-F301036E12ED}" type="presOf" srcId="{80AA3727-C0B5-4582-9DA0-76BACB8CC4D5}" destId="{C304B4F8-AF59-4BCA-9FE1-361A76899B8F}" srcOrd="1" destOrd="0" presId="urn:microsoft.com/office/officeart/2008/layout/HalfCircleOrganizationChart"/>
    <dgm:cxn modelId="{C8DDB721-E0B2-4FD9-A228-1694B31456F5}" type="presOf" srcId="{6F8FA778-19A8-4680-AE15-A1CE89A797FE}" destId="{A3D88A19-5E87-4B55-9719-36959F84F1D4}" srcOrd="1" destOrd="0" presId="urn:microsoft.com/office/officeart/2008/layout/HalfCircleOrganizationChart"/>
    <dgm:cxn modelId="{0A418829-6CF6-4F60-8B75-AD9050157F3B}" srcId="{A7DF5F55-E254-432C-A53F-077D7B65C092}" destId="{6F8FA778-19A8-4680-AE15-A1CE89A797FE}" srcOrd="2" destOrd="0" parTransId="{E62F4961-ABE0-4288-84D9-C9CE79BC4639}" sibTransId="{D4E0CEF2-8F12-44EE-954F-0901AD53E100}"/>
    <dgm:cxn modelId="{A2927A2B-2412-4427-8591-9FB61FB87B51}" type="presOf" srcId="{84832B89-0C65-4B10-B1EC-93B43E0F507D}" destId="{5F4F5219-096A-4D7A-968E-95C83A5F883C}" srcOrd="0" destOrd="0" presId="urn:microsoft.com/office/officeart/2008/layout/HalfCircleOrganizationChart"/>
    <dgm:cxn modelId="{C6321C33-B7B6-48C3-94D0-578621D8CB10}" srcId="{A7DF5F55-E254-432C-A53F-077D7B65C092}" destId="{5BB3345C-09FB-4986-8ABB-CC606AA1A09B}" srcOrd="1" destOrd="0" parTransId="{93ACD75B-6F83-4EE1-AABB-AFB39E20351A}" sibTransId="{A978C396-4B4E-436A-84C7-6504C72F5BC9}"/>
    <dgm:cxn modelId="{E78EDC36-A7B1-401F-9FDF-CD7155607844}" type="presOf" srcId="{41F14A01-18BD-472D-9A10-716E57DFFACA}" destId="{FE95A860-FDBC-4CAA-97EE-853235C3F1D9}" srcOrd="0" destOrd="0" presId="urn:microsoft.com/office/officeart/2008/layout/HalfCircleOrganizationChart"/>
    <dgm:cxn modelId="{60272E39-74EB-4777-B9C4-29777B6AF668}" type="presOf" srcId="{92FED38A-1858-4DA2-A789-5FB7828B78D7}" destId="{BC970ED4-AAEF-4054-A0BA-A35334FFF51B}" srcOrd="1" destOrd="0" presId="urn:microsoft.com/office/officeart/2008/layout/HalfCircleOrganizationChart"/>
    <dgm:cxn modelId="{3622613C-477F-460E-A008-CAE91925DFA7}" type="presOf" srcId="{CD559961-6268-4A59-9D7B-C05ECC162B81}" destId="{E004BCCD-F042-4ADA-B2B0-F4696CBF54C2}" srcOrd="0" destOrd="0" presId="urn:microsoft.com/office/officeart/2008/layout/HalfCircleOrganizationChart"/>
    <dgm:cxn modelId="{3864C23C-429E-4FFD-8471-999DA7488E68}" type="presOf" srcId="{A7DF5F55-E254-432C-A53F-077D7B65C092}" destId="{42415BF4-C2F3-4EE6-A53A-92F234C4D135}" srcOrd="0" destOrd="0" presId="urn:microsoft.com/office/officeart/2008/layout/HalfCircleOrganizationChart"/>
    <dgm:cxn modelId="{9CDCEA3C-AE8B-44B8-BA84-EACDAC3679AF}" type="presOf" srcId="{84832B89-0C65-4B10-B1EC-93B43E0F507D}" destId="{078B36F5-3C1A-43BC-8059-65AB11022CA1}" srcOrd="1" destOrd="0" presId="urn:microsoft.com/office/officeart/2008/layout/HalfCircleOrganizationChart"/>
    <dgm:cxn modelId="{05D3DE3F-77F2-42C0-B2B0-E6E81275C7B3}" type="presOf" srcId="{F8ECF0A0-E997-4A84-97F6-1E6B3E3FA102}" destId="{6BB0A676-0CED-4ECF-A99E-1CF29E16DE84}" srcOrd="0" destOrd="0" presId="urn:microsoft.com/office/officeart/2008/layout/HalfCircleOrganizationChart"/>
    <dgm:cxn modelId="{8101105C-3D3D-4958-9789-AF1099528AF0}" type="presOf" srcId="{F023FF36-306F-49B0-AD68-27AD48F419AF}" destId="{7BD60E0B-0992-4DA3-A231-61601E012812}" srcOrd="0" destOrd="0" presId="urn:microsoft.com/office/officeart/2008/layout/HalfCircleOrganizationChart"/>
    <dgm:cxn modelId="{D3B2195F-52DC-4249-8F90-3FE96B988D09}" srcId="{84832B89-0C65-4B10-B1EC-93B43E0F507D}" destId="{1EF4B3D5-1423-4617-B88D-601AF0419202}" srcOrd="2" destOrd="0" parTransId="{286D0AB2-C88C-420A-BD25-1226D327444F}" sibTransId="{91CCA09F-DF53-4A00-85BC-EF7309B622FE}"/>
    <dgm:cxn modelId="{90208E6A-C2A8-476F-82B6-1692790AAC34}" type="presOf" srcId="{F023FF36-306F-49B0-AD68-27AD48F419AF}" destId="{8119DE0C-8E33-4448-8741-077D88DAD5EA}" srcOrd="1" destOrd="0" presId="urn:microsoft.com/office/officeart/2008/layout/HalfCircleOrganizationChart"/>
    <dgm:cxn modelId="{139A924B-EFA1-4ABC-9E7B-0249343290ED}" srcId="{CD559961-6268-4A59-9D7B-C05ECC162B81}" destId="{A7DF5F55-E254-432C-A53F-077D7B65C092}" srcOrd="1" destOrd="0" parTransId="{844A73F0-964B-4228-A705-06559A6EEAD2}" sibTransId="{0A5EECD2-ABCB-4227-B8B3-EB316D87799D}"/>
    <dgm:cxn modelId="{FDD0656C-6256-446D-85CE-9B95C35CBBD1}" type="presOf" srcId="{286D0AB2-C88C-420A-BD25-1226D327444F}" destId="{D05C99A8-F420-48AA-9BCA-7385747E08DD}" srcOrd="0" destOrd="0" presId="urn:microsoft.com/office/officeart/2008/layout/HalfCircleOrganizationChart"/>
    <dgm:cxn modelId="{A91FD16F-E2CE-4C26-8FC1-F0FBE102FF41}" type="presOf" srcId="{5BB3345C-09FB-4986-8ABB-CC606AA1A09B}" destId="{E9E3F85F-3F01-42BA-90AA-F110D03C2278}" srcOrd="1" destOrd="0" presId="urn:microsoft.com/office/officeart/2008/layout/HalfCircleOrganizationChart"/>
    <dgm:cxn modelId="{F6F8EF71-A9A5-485D-8770-BBE27B81C80A}" type="presOf" srcId="{80AA3727-C0B5-4582-9DA0-76BACB8CC4D5}" destId="{C3770247-28FC-4BF2-983B-B4253BEA1944}" srcOrd="0" destOrd="0" presId="urn:microsoft.com/office/officeart/2008/layout/HalfCircleOrganizationChart"/>
    <dgm:cxn modelId="{50C0C153-ACE4-44E8-B1C4-1C506363F70B}" type="presOf" srcId="{76BBA92F-2FD7-47B6-9D1F-4BE427CD43CB}" destId="{89F4C6F0-41F4-44EA-A2E8-500EBA6150C6}" srcOrd="0" destOrd="0" presId="urn:microsoft.com/office/officeart/2008/layout/HalfCircleOrganizationChart"/>
    <dgm:cxn modelId="{AFC94875-D94E-4624-BFA6-F7AAEBAA73A8}" type="presOf" srcId="{41F14A01-18BD-472D-9A10-716E57DFFACA}" destId="{6E7AB039-A8A7-4582-8D7D-CA4F36926BF3}" srcOrd="1" destOrd="0" presId="urn:microsoft.com/office/officeart/2008/layout/HalfCircleOrganizationChart"/>
    <dgm:cxn modelId="{6799D255-6C5D-49DF-AAC3-9054E62DD89A}" srcId="{CD559961-6268-4A59-9D7B-C05ECC162B81}" destId="{84832B89-0C65-4B10-B1EC-93B43E0F507D}" srcOrd="0" destOrd="0" parTransId="{2CDD9B93-1954-4FB1-9DD0-69D73739859F}" sibTransId="{E75E81A1-F978-4949-93AF-6B25A70DE4FA}"/>
    <dgm:cxn modelId="{73787456-DB5D-45C8-A5B7-63BE0B92819F}" type="presOf" srcId="{844A73F0-964B-4228-A705-06559A6EEAD2}" destId="{D2867B22-3A4F-45E1-BE09-B388249CA1F9}" srcOrd="0" destOrd="0" presId="urn:microsoft.com/office/officeart/2008/layout/HalfCircleOrganizationChart"/>
    <dgm:cxn modelId="{EEE7F556-30A6-4FC6-BA5A-9AF464E61CE5}" type="presOf" srcId="{1EF4B3D5-1423-4617-B88D-601AF0419202}" destId="{3988B4C5-95A7-45EF-B1D3-E6CF82348E95}" srcOrd="0" destOrd="0" presId="urn:microsoft.com/office/officeart/2008/layout/HalfCircleOrganizationChart"/>
    <dgm:cxn modelId="{BB7AA959-B685-47D7-BA92-3377C0BC7F6C}" type="presOf" srcId="{D96B12FF-E8A8-4607-8530-80F6AE8C3D42}" destId="{199E8AFF-1941-4B84-8416-EDB4E7E56FA2}" srcOrd="0" destOrd="0" presId="urn:microsoft.com/office/officeart/2008/layout/HalfCircleOrganizationChart"/>
    <dgm:cxn modelId="{AE99BC87-16F0-47D4-BB18-99A2A0C2DD56}" type="presOf" srcId="{D416CCA8-8F2A-490C-B891-FF95D28AC342}" destId="{C53CDCB7-C0AD-4308-9E6C-3476163E8049}" srcOrd="0" destOrd="0" presId="urn:microsoft.com/office/officeart/2008/layout/HalfCircleOrganizationChart"/>
    <dgm:cxn modelId="{4ED44A90-9F8B-46E1-A639-D0F1033190F9}" type="presOf" srcId="{A7DF5F55-E254-432C-A53F-077D7B65C092}" destId="{64EF8E45-894E-4B96-81AF-CA3C54E1A2D7}" srcOrd="1" destOrd="0" presId="urn:microsoft.com/office/officeart/2008/layout/HalfCircleOrganizationChart"/>
    <dgm:cxn modelId="{9472AD90-133A-452B-905F-32077F3DA303}" srcId="{84832B89-0C65-4B10-B1EC-93B43E0F507D}" destId="{92FED38A-1858-4DA2-A789-5FB7828B78D7}" srcOrd="1" destOrd="0" parTransId="{D416CCA8-8F2A-490C-B891-FF95D28AC342}" sibTransId="{4C476393-5329-4B03-9B74-742FD5BB2912}"/>
    <dgm:cxn modelId="{2B866194-4E55-4A47-95D8-B040A7BB144F}" type="presOf" srcId="{2A0317DA-5859-4FE2-A63B-E6840C46D1A8}" destId="{FB05BCE3-7085-44A8-81A5-1C1274284A37}" srcOrd="1" destOrd="0" presId="urn:microsoft.com/office/officeart/2008/layout/HalfCircleOrganizationChart"/>
    <dgm:cxn modelId="{2EB6D6A1-C32A-4CD3-B924-4F0E025B3C68}" type="presOf" srcId="{4DD67721-6FFD-4E46-9521-F3F052D0149F}" destId="{0727EBFA-0B4F-4A90-85A8-3F550BD0E820}" srcOrd="0" destOrd="0" presId="urn:microsoft.com/office/officeart/2008/layout/HalfCircleOrganizationChart"/>
    <dgm:cxn modelId="{05597FA8-8235-425A-8D49-2B9AF9824D0B}" type="presOf" srcId="{DF4DA24F-0FEC-48E4-AA33-62FADFDAB632}" destId="{04A0BD47-9CE6-42E5-A62B-8CA4605235EF}" srcOrd="0" destOrd="0" presId="urn:microsoft.com/office/officeart/2008/layout/HalfCircleOrganizationChart"/>
    <dgm:cxn modelId="{696CAEB7-A981-49BC-A7CD-F377B54BC2C5}" type="presOf" srcId="{DF4DA24F-0FEC-48E4-AA33-62FADFDAB632}" destId="{6E9CAB4C-4325-453F-9A19-DE079B397FB8}" srcOrd="1" destOrd="0" presId="urn:microsoft.com/office/officeart/2008/layout/HalfCircleOrganizationChart"/>
    <dgm:cxn modelId="{411F80C2-2BF9-4DC0-990D-4222350C28EB}" type="presOf" srcId="{CD559961-6268-4A59-9D7B-C05ECC162B81}" destId="{FE40A50E-EF71-407C-B338-BEC8AFD0FB1C}" srcOrd="1" destOrd="0" presId="urn:microsoft.com/office/officeart/2008/layout/HalfCircleOrganizationChart"/>
    <dgm:cxn modelId="{63EAD9C4-EEEE-4F90-B8A0-EA3A0C4D36FF}" type="presOf" srcId="{4DD67721-6FFD-4E46-9521-F3F052D0149F}" destId="{F6C58ECB-0DC2-4043-9949-E340C0A37126}" srcOrd="1" destOrd="0" presId="urn:microsoft.com/office/officeart/2008/layout/HalfCircleOrganizationChart"/>
    <dgm:cxn modelId="{0F52ACCC-CEE8-427C-8F31-A66135A36415}" srcId="{F8ECF0A0-E997-4A84-97F6-1E6B3E3FA102}" destId="{4DD67721-6FFD-4E46-9521-F3F052D0149F}" srcOrd="0" destOrd="0" parTransId="{3831C31C-7962-429B-9609-3D4827399DB6}" sibTransId="{A6D396DE-CFB7-4254-AFFD-0EA4BFA30852}"/>
    <dgm:cxn modelId="{E94912CD-D66E-48FD-9484-1AD4DEFB093A}" type="presOf" srcId="{2CDD9B93-1954-4FB1-9DD0-69D73739859F}" destId="{A22A3991-CE2C-4AC2-BD74-77D5744E40BA}" srcOrd="0" destOrd="0" presId="urn:microsoft.com/office/officeart/2008/layout/HalfCircleOrganizationChart"/>
    <dgm:cxn modelId="{4335C6D0-C8E3-4242-A594-8946CAB659B5}" type="presOf" srcId="{171F6CE8-3582-447A-A23A-CF368E66DD2F}" destId="{8BCCABC1-D10A-4D25-A08F-E868490B155A}" srcOrd="0" destOrd="0" presId="urn:microsoft.com/office/officeart/2008/layout/HalfCircleOrganizationChart"/>
    <dgm:cxn modelId="{93439ADA-118F-4D92-A7D6-F469D89DD630}" type="presOf" srcId="{32009112-88B9-4658-9531-AE9006379526}" destId="{8AF17EC1-4FD8-49BF-B9ED-EA5628177D73}" srcOrd="0" destOrd="0" presId="urn:microsoft.com/office/officeart/2008/layout/HalfCircleOrganizationChart"/>
    <dgm:cxn modelId="{0268A0DF-2098-4FE2-A04C-DB7CE54FAD19}" type="presOf" srcId="{93ACD75B-6F83-4EE1-AABB-AFB39E20351A}" destId="{034F0DB1-41B9-4E0F-A897-399677D99DF3}" srcOrd="0" destOrd="0" presId="urn:microsoft.com/office/officeart/2008/layout/HalfCircleOrganizationChart"/>
    <dgm:cxn modelId="{033F8BE1-B46D-46FB-BFD6-F01E1D76251A}" type="presOf" srcId="{1EF4B3D5-1423-4617-B88D-601AF0419202}" destId="{B980C60F-C974-4F9E-BAE0-FF8F2DAE90DD}" srcOrd="1" destOrd="0" presId="urn:microsoft.com/office/officeart/2008/layout/HalfCircleOrganizationChart"/>
    <dgm:cxn modelId="{BECD13E2-4964-4292-8115-D74D2A61AED0}" type="presOf" srcId="{5BB3345C-09FB-4986-8ABB-CC606AA1A09B}" destId="{AF77ECA2-2E0A-4CA6-BDCD-7148466B668D}" srcOrd="0" destOrd="0" presId="urn:microsoft.com/office/officeart/2008/layout/HalfCircleOrganizationChart"/>
    <dgm:cxn modelId="{9FBADEE6-C1E0-4411-9F9D-FB50E6977373}" type="presOf" srcId="{2A0317DA-5859-4FE2-A63B-E6840C46D1A8}" destId="{371CE4B8-BABA-4190-BD62-40BD8BEAD3C6}" srcOrd="0" destOrd="0" presId="urn:microsoft.com/office/officeart/2008/layout/HalfCircleOrganizationChart"/>
    <dgm:cxn modelId="{9EC099EB-CCD2-43DC-B6A3-E9E5F0640D3A}" srcId="{84832B89-0C65-4B10-B1EC-93B43E0F507D}" destId="{2A0317DA-5859-4FE2-A63B-E6840C46D1A8}" srcOrd="0" destOrd="0" parTransId="{D96B12FF-E8A8-4607-8530-80F6AE8C3D42}" sibTransId="{AC895138-5732-43A1-9DB9-8299DB3548E3}"/>
    <dgm:cxn modelId="{B632D8EC-7EBA-4A9E-9BE0-860B02835F41}" srcId="{F023FF36-306F-49B0-AD68-27AD48F419AF}" destId="{41F14A01-18BD-472D-9A10-716E57DFFACA}" srcOrd="0" destOrd="0" parTransId="{171F6CE8-3582-447A-A23A-CF368E66DD2F}" sibTransId="{13B61C22-BCA6-4231-A2C1-E8607C22E9E4}"/>
    <dgm:cxn modelId="{47403AF2-D4C4-4119-AF71-323F1D757847}" type="presOf" srcId="{B92F1F9A-1A17-459C-BC33-30BE59B3FDFB}" destId="{3F76D27C-569E-4E33-94AF-288939A8A383}" srcOrd="0" destOrd="0" presId="urn:microsoft.com/office/officeart/2008/layout/HalfCircleOrganizationChart"/>
    <dgm:cxn modelId="{DCB869F5-345B-4013-B406-4E7C90BC98DE}" srcId="{4DD67721-6FFD-4E46-9521-F3F052D0149F}" destId="{CD559961-6268-4A59-9D7B-C05ECC162B81}" srcOrd="0" destOrd="0" parTransId="{76BBA92F-2FD7-47B6-9D1F-4BE427CD43CB}" sibTransId="{042C8015-5D2B-4031-A557-42F437F32B8D}"/>
    <dgm:cxn modelId="{764BBBFF-50D8-4BE1-A156-CB81815BB50B}" srcId="{F023FF36-306F-49B0-AD68-27AD48F419AF}" destId="{DF4DA24F-0FEC-48E4-AA33-62FADFDAB632}" srcOrd="1" destOrd="0" parTransId="{32009112-88B9-4658-9531-AE9006379526}" sibTransId="{1D05DDFD-73AC-44CF-B54F-7BD2706ACD3B}"/>
    <dgm:cxn modelId="{EDD2E32E-08C9-498E-9883-492D71425F8C}" type="presParOf" srcId="{6BB0A676-0CED-4ECF-A99E-1CF29E16DE84}" destId="{9E383085-2F12-448C-804A-B37E6DADDADC}" srcOrd="0" destOrd="0" presId="urn:microsoft.com/office/officeart/2008/layout/HalfCircleOrganizationChart"/>
    <dgm:cxn modelId="{CDD6CE4F-48BF-4D74-A6F2-A908D8B81469}" type="presParOf" srcId="{9E383085-2F12-448C-804A-B37E6DADDADC}" destId="{97BD73C0-9F00-409F-B657-23888FC054C4}" srcOrd="0" destOrd="0" presId="urn:microsoft.com/office/officeart/2008/layout/HalfCircleOrganizationChart"/>
    <dgm:cxn modelId="{1C1EFD41-F5E8-4234-BDC1-9B14D82838A1}" type="presParOf" srcId="{97BD73C0-9F00-409F-B657-23888FC054C4}" destId="{0727EBFA-0B4F-4A90-85A8-3F550BD0E820}" srcOrd="0" destOrd="0" presId="urn:microsoft.com/office/officeart/2008/layout/HalfCircleOrganizationChart"/>
    <dgm:cxn modelId="{239BE3F6-26AC-42FA-AC26-6838FDAF3203}" type="presParOf" srcId="{97BD73C0-9F00-409F-B657-23888FC054C4}" destId="{F182C6B1-4C66-47CD-8D47-F8B3350F2E8C}" srcOrd="1" destOrd="0" presId="urn:microsoft.com/office/officeart/2008/layout/HalfCircleOrganizationChart"/>
    <dgm:cxn modelId="{37EEE059-5ACA-4965-BC80-0040751C4FF3}" type="presParOf" srcId="{97BD73C0-9F00-409F-B657-23888FC054C4}" destId="{C0C146F0-4BAD-4C71-BA56-19DA2317CFB0}" srcOrd="2" destOrd="0" presId="urn:microsoft.com/office/officeart/2008/layout/HalfCircleOrganizationChart"/>
    <dgm:cxn modelId="{38477130-D154-4088-B8AF-DE5EB6CF3653}" type="presParOf" srcId="{97BD73C0-9F00-409F-B657-23888FC054C4}" destId="{F6C58ECB-0DC2-4043-9949-E340C0A37126}" srcOrd="3" destOrd="0" presId="urn:microsoft.com/office/officeart/2008/layout/HalfCircleOrganizationChart"/>
    <dgm:cxn modelId="{93AEA21A-46EC-4F74-8FBD-CAF548E4BBE9}" type="presParOf" srcId="{9E383085-2F12-448C-804A-B37E6DADDADC}" destId="{7EC4C082-01D6-4E08-B635-115EAB1F57B8}" srcOrd="1" destOrd="0" presId="urn:microsoft.com/office/officeart/2008/layout/HalfCircleOrganizationChart"/>
    <dgm:cxn modelId="{46BD9DBB-8751-4D0C-8D30-64095A6BEBB6}" type="presParOf" srcId="{7EC4C082-01D6-4E08-B635-115EAB1F57B8}" destId="{89F4C6F0-41F4-44EA-A2E8-500EBA6150C6}" srcOrd="0" destOrd="0" presId="urn:microsoft.com/office/officeart/2008/layout/HalfCircleOrganizationChart"/>
    <dgm:cxn modelId="{F6C2813C-8C56-4901-90AA-E9EFA36D1745}" type="presParOf" srcId="{7EC4C082-01D6-4E08-B635-115EAB1F57B8}" destId="{D34C49AD-6275-4425-BB4C-13C9ED9AEC02}" srcOrd="1" destOrd="0" presId="urn:microsoft.com/office/officeart/2008/layout/HalfCircleOrganizationChart"/>
    <dgm:cxn modelId="{40A62BF9-5B73-4DA2-A873-596730EFB04B}" type="presParOf" srcId="{D34C49AD-6275-4425-BB4C-13C9ED9AEC02}" destId="{8B884E66-CFB5-4723-B8CC-5A3064A7BCEE}" srcOrd="0" destOrd="0" presId="urn:microsoft.com/office/officeart/2008/layout/HalfCircleOrganizationChart"/>
    <dgm:cxn modelId="{B8C94947-6A77-477C-AF5A-26F1D95BF113}" type="presParOf" srcId="{8B884E66-CFB5-4723-B8CC-5A3064A7BCEE}" destId="{E004BCCD-F042-4ADA-B2B0-F4696CBF54C2}" srcOrd="0" destOrd="0" presId="urn:microsoft.com/office/officeart/2008/layout/HalfCircleOrganizationChart"/>
    <dgm:cxn modelId="{EE285CE8-FB78-49DC-8783-BB3083D5A4B8}" type="presParOf" srcId="{8B884E66-CFB5-4723-B8CC-5A3064A7BCEE}" destId="{FB3AE8A0-7F68-41B6-A7F7-A01496AA9FDC}" srcOrd="1" destOrd="0" presId="urn:microsoft.com/office/officeart/2008/layout/HalfCircleOrganizationChart"/>
    <dgm:cxn modelId="{C2784F94-0E1F-4F2F-9C4F-E271952F9931}" type="presParOf" srcId="{8B884E66-CFB5-4723-B8CC-5A3064A7BCEE}" destId="{A68F7307-8FD4-4030-802E-72ED8E970703}" srcOrd="2" destOrd="0" presId="urn:microsoft.com/office/officeart/2008/layout/HalfCircleOrganizationChart"/>
    <dgm:cxn modelId="{0C13E472-4160-4B0F-94D4-A964ADF9F816}" type="presParOf" srcId="{8B884E66-CFB5-4723-B8CC-5A3064A7BCEE}" destId="{FE40A50E-EF71-407C-B338-BEC8AFD0FB1C}" srcOrd="3" destOrd="0" presId="urn:microsoft.com/office/officeart/2008/layout/HalfCircleOrganizationChart"/>
    <dgm:cxn modelId="{B725EE3E-9D7E-408E-B7A2-E630655056D2}" type="presParOf" srcId="{D34C49AD-6275-4425-BB4C-13C9ED9AEC02}" destId="{E28F952A-C152-4566-94DB-E3A671AA3907}" srcOrd="1" destOrd="0" presId="urn:microsoft.com/office/officeart/2008/layout/HalfCircleOrganizationChart"/>
    <dgm:cxn modelId="{F37C8D17-C148-49E1-91B7-FCDCC33FC410}" type="presParOf" srcId="{E28F952A-C152-4566-94DB-E3A671AA3907}" destId="{A22A3991-CE2C-4AC2-BD74-77D5744E40BA}" srcOrd="0" destOrd="0" presId="urn:microsoft.com/office/officeart/2008/layout/HalfCircleOrganizationChart"/>
    <dgm:cxn modelId="{4B4581CA-DCE1-45FD-90C0-35D2593D8C36}" type="presParOf" srcId="{E28F952A-C152-4566-94DB-E3A671AA3907}" destId="{A3458933-6508-4364-8DF1-F611CE3F3CFC}" srcOrd="1" destOrd="0" presId="urn:microsoft.com/office/officeart/2008/layout/HalfCircleOrganizationChart"/>
    <dgm:cxn modelId="{F5E4241A-B850-4652-98E6-902F5F4138BA}" type="presParOf" srcId="{A3458933-6508-4364-8DF1-F611CE3F3CFC}" destId="{B9E28077-388A-4A32-A109-F46B1132E30E}" srcOrd="0" destOrd="0" presId="urn:microsoft.com/office/officeart/2008/layout/HalfCircleOrganizationChart"/>
    <dgm:cxn modelId="{9C430E1A-5A08-40BE-B536-B352BFE8F75D}" type="presParOf" srcId="{B9E28077-388A-4A32-A109-F46B1132E30E}" destId="{5F4F5219-096A-4D7A-968E-95C83A5F883C}" srcOrd="0" destOrd="0" presId="urn:microsoft.com/office/officeart/2008/layout/HalfCircleOrganizationChart"/>
    <dgm:cxn modelId="{CCBA0492-3ABA-404C-82D4-DE9E4F258B59}" type="presParOf" srcId="{B9E28077-388A-4A32-A109-F46B1132E30E}" destId="{947C714E-C46C-4F54-ABC7-675C24371570}" srcOrd="1" destOrd="0" presId="urn:microsoft.com/office/officeart/2008/layout/HalfCircleOrganizationChart"/>
    <dgm:cxn modelId="{77FCEF96-BDA7-409A-9112-31B96444D602}" type="presParOf" srcId="{B9E28077-388A-4A32-A109-F46B1132E30E}" destId="{348DFDBF-65AD-4373-9157-FA024EBF6423}" srcOrd="2" destOrd="0" presId="urn:microsoft.com/office/officeart/2008/layout/HalfCircleOrganizationChart"/>
    <dgm:cxn modelId="{DDF0ED05-8D85-4D35-AE66-69243F7A78D8}" type="presParOf" srcId="{B9E28077-388A-4A32-A109-F46B1132E30E}" destId="{078B36F5-3C1A-43BC-8059-65AB11022CA1}" srcOrd="3" destOrd="0" presId="urn:microsoft.com/office/officeart/2008/layout/HalfCircleOrganizationChart"/>
    <dgm:cxn modelId="{6DBB89A3-8F89-468E-9947-352A90D77804}" type="presParOf" srcId="{A3458933-6508-4364-8DF1-F611CE3F3CFC}" destId="{DF9B0133-2C68-478B-A93C-D9D02488FBA1}" srcOrd="1" destOrd="0" presId="urn:microsoft.com/office/officeart/2008/layout/HalfCircleOrganizationChart"/>
    <dgm:cxn modelId="{75908657-A522-41E6-BF18-1CAAA8541B51}" type="presParOf" srcId="{DF9B0133-2C68-478B-A93C-D9D02488FBA1}" destId="{199E8AFF-1941-4B84-8416-EDB4E7E56FA2}" srcOrd="0" destOrd="0" presId="urn:microsoft.com/office/officeart/2008/layout/HalfCircleOrganizationChart"/>
    <dgm:cxn modelId="{17D6F023-65E6-4A9A-B1BF-ADA80039C2FF}" type="presParOf" srcId="{DF9B0133-2C68-478B-A93C-D9D02488FBA1}" destId="{E2E61656-5757-476B-B882-706D425522B5}" srcOrd="1" destOrd="0" presId="urn:microsoft.com/office/officeart/2008/layout/HalfCircleOrganizationChart"/>
    <dgm:cxn modelId="{94D17136-2D98-480E-8982-AF27E0B69F05}" type="presParOf" srcId="{E2E61656-5757-476B-B882-706D425522B5}" destId="{E53B9840-F68E-4D76-95B8-5CD61A6E3195}" srcOrd="0" destOrd="0" presId="urn:microsoft.com/office/officeart/2008/layout/HalfCircleOrganizationChart"/>
    <dgm:cxn modelId="{843D567D-494E-4754-97F2-8D0A9D9170B1}" type="presParOf" srcId="{E53B9840-F68E-4D76-95B8-5CD61A6E3195}" destId="{371CE4B8-BABA-4190-BD62-40BD8BEAD3C6}" srcOrd="0" destOrd="0" presId="urn:microsoft.com/office/officeart/2008/layout/HalfCircleOrganizationChart"/>
    <dgm:cxn modelId="{834EF91B-C146-4735-84B3-F68CD971E30F}" type="presParOf" srcId="{E53B9840-F68E-4D76-95B8-5CD61A6E3195}" destId="{75F21957-1460-4CB8-B38A-1D8364BDD310}" srcOrd="1" destOrd="0" presId="urn:microsoft.com/office/officeart/2008/layout/HalfCircleOrganizationChart"/>
    <dgm:cxn modelId="{90B42655-EEFD-4C2D-AB18-78098F02FA2E}" type="presParOf" srcId="{E53B9840-F68E-4D76-95B8-5CD61A6E3195}" destId="{F88F8685-7724-4921-895B-C87927FB01E5}" srcOrd="2" destOrd="0" presId="urn:microsoft.com/office/officeart/2008/layout/HalfCircleOrganizationChart"/>
    <dgm:cxn modelId="{42C9381B-8409-4B56-98B5-3B1D0A5CDC46}" type="presParOf" srcId="{E53B9840-F68E-4D76-95B8-5CD61A6E3195}" destId="{FB05BCE3-7085-44A8-81A5-1C1274284A37}" srcOrd="3" destOrd="0" presId="urn:microsoft.com/office/officeart/2008/layout/HalfCircleOrganizationChart"/>
    <dgm:cxn modelId="{62246DF2-5DD5-4321-818F-AD965611CBE6}" type="presParOf" srcId="{E2E61656-5757-476B-B882-706D425522B5}" destId="{5CAC1978-02DA-4A80-9063-6A21B50C315C}" srcOrd="1" destOrd="0" presId="urn:microsoft.com/office/officeart/2008/layout/HalfCircleOrganizationChart"/>
    <dgm:cxn modelId="{73FBC4CC-D34F-431D-9945-29B01F1313AF}" type="presParOf" srcId="{E2E61656-5757-476B-B882-706D425522B5}" destId="{318ED352-6392-4AEC-AF1B-2C640EE56E8A}" srcOrd="2" destOrd="0" presId="urn:microsoft.com/office/officeart/2008/layout/HalfCircleOrganizationChart"/>
    <dgm:cxn modelId="{5A5D3125-624E-4E03-B32A-8F35518450A3}" type="presParOf" srcId="{DF9B0133-2C68-478B-A93C-D9D02488FBA1}" destId="{C53CDCB7-C0AD-4308-9E6C-3476163E8049}" srcOrd="2" destOrd="0" presId="urn:microsoft.com/office/officeart/2008/layout/HalfCircleOrganizationChart"/>
    <dgm:cxn modelId="{B017BB6B-AFA0-4037-8A43-584C0DFC4EE3}" type="presParOf" srcId="{DF9B0133-2C68-478B-A93C-D9D02488FBA1}" destId="{DAB2A4DD-1DDF-4949-A0C3-4B17ED45FD46}" srcOrd="3" destOrd="0" presId="urn:microsoft.com/office/officeart/2008/layout/HalfCircleOrganizationChart"/>
    <dgm:cxn modelId="{D0CA6EB6-8981-41DC-8AC3-C2E8D2F554D9}" type="presParOf" srcId="{DAB2A4DD-1DDF-4949-A0C3-4B17ED45FD46}" destId="{8438B04B-E1C2-42DA-A9D5-6D0FD764C018}" srcOrd="0" destOrd="0" presId="urn:microsoft.com/office/officeart/2008/layout/HalfCircleOrganizationChart"/>
    <dgm:cxn modelId="{D9C55843-5430-4567-9DCB-21B70D84A0D8}" type="presParOf" srcId="{8438B04B-E1C2-42DA-A9D5-6D0FD764C018}" destId="{9E98D4C7-021B-46A5-8997-767183A449EB}" srcOrd="0" destOrd="0" presId="urn:microsoft.com/office/officeart/2008/layout/HalfCircleOrganizationChart"/>
    <dgm:cxn modelId="{B374451C-3388-4BF8-A52B-801063D688C9}" type="presParOf" srcId="{8438B04B-E1C2-42DA-A9D5-6D0FD764C018}" destId="{61AE71CD-1681-4E6F-B2D2-6C9F95E50CC8}" srcOrd="1" destOrd="0" presId="urn:microsoft.com/office/officeart/2008/layout/HalfCircleOrganizationChart"/>
    <dgm:cxn modelId="{F0563B03-868E-4EAA-83BF-DE35CECB6054}" type="presParOf" srcId="{8438B04B-E1C2-42DA-A9D5-6D0FD764C018}" destId="{192184BC-9CD5-4314-B6BD-B1DF43999C4F}" srcOrd="2" destOrd="0" presId="urn:microsoft.com/office/officeart/2008/layout/HalfCircleOrganizationChart"/>
    <dgm:cxn modelId="{9C40A06B-18AE-4303-B845-A9DF88039354}" type="presParOf" srcId="{8438B04B-E1C2-42DA-A9D5-6D0FD764C018}" destId="{BC970ED4-AAEF-4054-A0BA-A35334FFF51B}" srcOrd="3" destOrd="0" presId="urn:microsoft.com/office/officeart/2008/layout/HalfCircleOrganizationChart"/>
    <dgm:cxn modelId="{22D255E6-2CC6-46EA-8913-BB17E1581028}" type="presParOf" srcId="{DAB2A4DD-1DDF-4949-A0C3-4B17ED45FD46}" destId="{4560CCA8-0898-4B90-BECC-0C634B8F96CE}" srcOrd="1" destOrd="0" presId="urn:microsoft.com/office/officeart/2008/layout/HalfCircleOrganizationChart"/>
    <dgm:cxn modelId="{CD9F05D8-2785-4719-97B5-25079ABF6615}" type="presParOf" srcId="{DAB2A4DD-1DDF-4949-A0C3-4B17ED45FD46}" destId="{58E90554-7552-4D32-AF92-9E24ABFDA266}" srcOrd="2" destOrd="0" presId="urn:microsoft.com/office/officeart/2008/layout/HalfCircleOrganizationChart"/>
    <dgm:cxn modelId="{51F0A744-5AB8-4606-B92E-4653945164DF}" type="presParOf" srcId="{DF9B0133-2C68-478B-A93C-D9D02488FBA1}" destId="{D05C99A8-F420-48AA-9BCA-7385747E08DD}" srcOrd="4" destOrd="0" presId="urn:microsoft.com/office/officeart/2008/layout/HalfCircleOrganizationChart"/>
    <dgm:cxn modelId="{25CCEBC6-4F5C-4C2F-8B9D-8D84CE43998C}" type="presParOf" srcId="{DF9B0133-2C68-478B-A93C-D9D02488FBA1}" destId="{2C6464C6-D5B6-4CC8-AE66-D6BD604F1C7A}" srcOrd="5" destOrd="0" presId="urn:microsoft.com/office/officeart/2008/layout/HalfCircleOrganizationChart"/>
    <dgm:cxn modelId="{B291FB9C-69A7-4769-8E8D-AC84E67ACAF5}" type="presParOf" srcId="{2C6464C6-D5B6-4CC8-AE66-D6BD604F1C7A}" destId="{5D54CCDF-76C5-4988-8F7F-F535B0480A09}" srcOrd="0" destOrd="0" presId="urn:microsoft.com/office/officeart/2008/layout/HalfCircleOrganizationChart"/>
    <dgm:cxn modelId="{3AC8846A-7A68-485C-B357-7294220DB524}" type="presParOf" srcId="{5D54CCDF-76C5-4988-8F7F-F535B0480A09}" destId="{3988B4C5-95A7-45EF-B1D3-E6CF82348E95}" srcOrd="0" destOrd="0" presId="urn:microsoft.com/office/officeart/2008/layout/HalfCircleOrganizationChart"/>
    <dgm:cxn modelId="{5EEE3314-ECF9-47BA-A16D-AC49E383CD8A}" type="presParOf" srcId="{5D54CCDF-76C5-4988-8F7F-F535B0480A09}" destId="{E5B0637D-3FF3-420D-86F4-884F34B08FB4}" srcOrd="1" destOrd="0" presId="urn:microsoft.com/office/officeart/2008/layout/HalfCircleOrganizationChart"/>
    <dgm:cxn modelId="{180D4350-E556-454C-994F-69E65526518D}" type="presParOf" srcId="{5D54CCDF-76C5-4988-8F7F-F535B0480A09}" destId="{5C0FAB22-A6EA-47E6-86F2-FC18ADF5A0B8}" srcOrd="2" destOrd="0" presId="urn:microsoft.com/office/officeart/2008/layout/HalfCircleOrganizationChart"/>
    <dgm:cxn modelId="{AAF5B609-1762-47C8-ABD6-FE4F1E21749B}" type="presParOf" srcId="{5D54CCDF-76C5-4988-8F7F-F535B0480A09}" destId="{B980C60F-C974-4F9E-BAE0-FF8F2DAE90DD}" srcOrd="3" destOrd="0" presId="urn:microsoft.com/office/officeart/2008/layout/HalfCircleOrganizationChart"/>
    <dgm:cxn modelId="{F4C21A5E-AAE9-4C4E-A386-3BAD6A1BD3E7}" type="presParOf" srcId="{2C6464C6-D5B6-4CC8-AE66-D6BD604F1C7A}" destId="{D35418DE-24E9-45BC-BFB5-C94C9BECAD17}" srcOrd="1" destOrd="0" presId="urn:microsoft.com/office/officeart/2008/layout/HalfCircleOrganizationChart"/>
    <dgm:cxn modelId="{328393F8-D2FF-4619-887D-621A1C5824FC}" type="presParOf" srcId="{2C6464C6-D5B6-4CC8-AE66-D6BD604F1C7A}" destId="{6927744D-9D53-4B66-A49C-C3AB0694062C}" srcOrd="2" destOrd="0" presId="urn:microsoft.com/office/officeart/2008/layout/HalfCircleOrganizationChart"/>
    <dgm:cxn modelId="{549FC99F-A917-4260-A314-C110CA062BF5}" type="presParOf" srcId="{A3458933-6508-4364-8DF1-F611CE3F3CFC}" destId="{014B77D8-5062-4767-9AE4-EE7BE780E04B}" srcOrd="2" destOrd="0" presId="urn:microsoft.com/office/officeart/2008/layout/HalfCircleOrganizationChart"/>
    <dgm:cxn modelId="{00EED674-EAB7-45F0-AF3A-6858DBF24F0C}" type="presParOf" srcId="{E28F952A-C152-4566-94DB-E3A671AA3907}" destId="{D2867B22-3A4F-45E1-BE09-B388249CA1F9}" srcOrd="2" destOrd="0" presId="urn:microsoft.com/office/officeart/2008/layout/HalfCircleOrganizationChart"/>
    <dgm:cxn modelId="{1AD9AE91-CFBC-401B-91EC-372BC487E14D}" type="presParOf" srcId="{E28F952A-C152-4566-94DB-E3A671AA3907}" destId="{7F1B6814-1FD5-441E-BA16-C1771556D665}" srcOrd="3" destOrd="0" presId="urn:microsoft.com/office/officeart/2008/layout/HalfCircleOrganizationChart"/>
    <dgm:cxn modelId="{DC7CEE37-EA25-4901-BEDF-C10EE73DF02E}" type="presParOf" srcId="{7F1B6814-1FD5-441E-BA16-C1771556D665}" destId="{D5D5871A-03D9-463F-BFE6-4EF7722C366D}" srcOrd="0" destOrd="0" presId="urn:microsoft.com/office/officeart/2008/layout/HalfCircleOrganizationChart"/>
    <dgm:cxn modelId="{CBC48C13-AA29-454E-8FFD-97BFF0C92B60}" type="presParOf" srcId="{D5D5871A-03D9-463F-BFE6-4EF7722C366D}" destId="{42415BF4-C2F3-4EE6-A53A-92F234C4D135}" srcOrd="0" destOrd="0" presId="urn:microsoft.com/office/officeart/2008/layout/HalfCircleOrganizationChart"/>
    <dgm:cxn modelId="{D9D83A92-C3AA-4D87-9A58-F8E7F7DD2F30}" type="presParOf" srcId="{D5D5871A-03D9-463F-BFE6-4EF7722C366D}" destId="{D4A6EA19-6B74-4E95-B1CB-F62A8BCADA6F}" srcOrd="1" destOrd="0" presId="urn:microsoft.com/office/officeart/2008/layout/HalfCircleOrganizationChart"/>
    <dgm:cxn modelId="{9C1D0CA6-03B1-432D-AAC7-0352F880F7E8}" type="presParOf" srcId="{D5D5871A-03D9-463F-BFE6-4EF7722C366D}" destId="{E66320E6-1B5D-4BA0-A7EB-C792E33D42ED}" srcOrd="2" destOrd="0" presId="urn:microsoft.com/office/officeart/2008/layout/HalfCircleOrganizationChart"/>
    <dgm:cxn modelId="{3BB06740-8453-4FBF-867B-B1EA21ED7D49}" type="presParOf" srcId="{D5D5871A-03D9-463F-BFE6-4EF7722C366D}" destId="{64EF8E45-894E-4B96-81AF-CA3C54E1A2D7}" srcOrd="3" destOrd="0" presId="urn:microsoft.com/office/officeart/2008/layout/HalfCircleOrganizationChart"/>
    <dgm:cxn modelId="{F7E28312-9113-439C-B465-F1CFBCFC5D40}" type="presParOf" srcId="{7F1B6814-1FD5-441E-BA16-C1771556D665}" destId="{6B38021E-2669-408C-8992-99D4B114F7C2}" srcOrd="1" destOrd="0" presId="urn:microsoft.com/office/officeart/2008/layout/HalfCircleOrganizationChart"/>
    <dgm:cxn modelId="{3CB75827-46BC-4612-B14F-2820B772468A}" type="presParOf" srcId="{6B38021E-2669-408C-8992-99D4B114F7C2}" destId="{C31F9A09-36AB-4120-9EDA-5AEB146D16CB}" srcOrd="0" destOrd="0" presId="urn:microsoft.com/office/officeart/2008/layout/HalfCircleOrganizationChart"/>
    <dgm:cxn modelId="{A9602DA0-22B7-4EEC-820D-427758D3BF70}" type="presParOf" srcId="{6B38021E-2669-408C-8992-99D4B114F7C2}" destId="{20738437-DD46-444D-AACF-43A0F33186B5}" srcOrd="1" destOrd="0" presId="urn:microsoft.com/office/officeart/2008/layout/HalfCircleOrganizationChart"/>
    <dgm:cxn modelId="{C407C0AF-4848-406B-B506-CEFF27E11B39}" type="presParOf" srcId="{20738437-DD46-444D-AACF-43A0F33186B5}" destId="{09BC3739-F060-4D94-B837-3D50DE7006C4}" srcOrd="0" destOrd="0" presId="urn:microsoft.com/office/officeart/2008/layout/HalfCircleOrganizationChart"/>
    <dgm:cxn modelId="{D804AAAC-E492-41CF-B9B3-63FFB03D9E27}" type="presParOf" srcId="{09BC3739-F060-4D94-B837-3D50DE7006C4}" destId="{C3770247-28FC-4BF2-983B-B4253BEA1944}" srcOrd="0" destOrd="0" presId="urn:microsoft.com/office/officeart/2008/layout/HalfCircleOrganizationChart"/>
    <dgm:cxn modelId="{2F39B093-CF2F-466E-80B5-2993F6A4C684}" type="presParOf" srcId="{09BC3739-F060-4D94-B837-3D50DE7006C4}" destId="{33E17675-221E-4FC9-98B8-8123ECA17250}" srcOrd="1" destOrd="0" presId="urn:microsoft.com/office/officeart/2008/layout/HalfCircleOrganizationChart"/>
    <dgm:cxn modelId="{E6EA2A3A-0CD3-4E05-B2E5-162D9203A358}" type="presParOf" srcId="{09BC3739-F060-4D94-B837-3D50DE7006C4}" destId="{C38F08CE-334B-465B-A240-47583A945598}" srcOrd="2" destOrd="0" presId="urn:microsoft.com/office/officeart/2008/layout/HalfCircleOrganizationChart"/>
    <dgm:cxn modelId="{792F741C-331F-495E-BB2F-9E4DBD4294B7}" type="presParOf" srcId="{09BC3739-F060-4D94-B837-3D50DE7006C4}" destId="{C304B4F8-AF59-4BCA-9FE1-361A76899B8F}" srcOrd="3" destOrd="0" presId="urn:microsoft.com/office/officeart/2008/layout/HalfCircleOrganizationChart"/>
    <dgm:cxn modelId="{BD7F3C1D-4BEA-48C8-A4FE-52167889CCA6}" type="presParOf" srcId="{20738437-DD46-444D-AACF-43A0F33186B5}" destId="{C04BCDC9-8994-4C07-B870-6E50555B95FA}" srcOrd="1" destOrd="0" presId="urn:microsoft.com/office/officeart/2008/layout/HalfCircleOrganizationChart"/>
    <dgm:cxn modelId="{36CBBE84-FF12-45F9-8211-7905591262ED}" type="presParOf" srcId="{20738437-DD46-444D-AACF-43A0F33186B5}" destId="{1B0B5450-6098-4DCC-97B8-8BF699EC7066}" srcOrd="2" destOrd="0" presId="urn:microsoft.com/office/officeart/2008/layout/HalfCircleOrganizationChart"/>
    <dgm:cxn modelId="{A03E661C-D728-4A72-B0D5-34D46292D72B}" type="presParOf" srcId="{6B38021E-2669-408C-8992-99D4B114F7C2}" destId="{034F0DB1-41B9-4E0F-A897-399677D99DF3}" srcOrd="2" destOrd="0" presId="urn:microsoft.com/office/officeart/2008/layout/HalfCircleOrganizationChart"/>
    <dgm:cxn modelId="{32EEAFB6-00AE-43A9-8484-F77DAE0BC0B8}" type="presParOf" srcId="{6B38021E-2669-408C-8992-99D4B114F7C2}" destId="{ED30C667-9B3E-4469-8B19-ADEF0B0433D6}" srcOrd="3" destOrd="0" presId="urn:microsoft.com/office/officeart/2008/layout/HalfCircleOrganizationChart"/>
    <dgm:cxn modelId="{1483D9C5-AECB-4AEC-9999-1DE80C74C423}" type="presParOf" srcId="{ED30C667-9B3E-4469-8B19-ADEF0B0433D6}" destId="{7917B36C-DEA2-4341-AB1F-20A0FAC0708A}" srcOrd="0" destOrd="0" presId="urn:microsoft.com/office/officeart/2008/layout/HalfCircleOrganizationChart"/>
    <dgm:cxn modelId="{916F6BEB-4E40-45E2-854A-F585FFF3C314}" type="presParOf" srcId="{7917B36C-DEA2-4341-AB1F-20A0FAC0708A}" destId="{AF77ECA2-2E0A-4CA6-BDCD-7148466B668D}" srcOrd="0" destOrd="0" presId="urn:microsoft.com/office/officeart/2008/layout/HalfCircleOrganizationChart"/>
    <dgm:cxn modelId="{3858E09A-15DE-4C4D-85B4-FF59E6A9CBF9}" type="presParOf" srcId="{7917B36C-DEA2-4341-AB1F-20A0FAC0708A}" destId="{DC8559A3-827D-484F-8135-B5DE39509CFC}" srcOrd="1" destOrd="0" presId="urn:microsoft.com/office/officeart/2008/layout/HalfCircleOrganizationChart"/>
    <dgm:cxn modelId="{8A09B933-BB26-4190-929A-285300CC315A}" type="presParOf" srcId="{7917B36C-DEA2-4341-AB1F-20A0FAC0708A}" destId="{C8109D65-928C-44A8-8FF2-F96358F604B4}" srcOrd="2" destOrd="0" presId="urn:microsoft.com/office/officeart/2008/layout/HalfCircleOrganizationChart"/>
    <dgm:cxn modelId="{AE9B88E4-EB1E-4817-B548-6A1038BC262B}" type="presParOf" srcId="{7917B36C-DEA2-4341-AB1F-20A0FAC0708A}" destId="{E9E3F85F-3F01-42BA-90AA-F110D03C2278}" srcOrd="3" destOrd="0" presId="urn:microsoft.com/office/officeart/2008/layout/HalfCircleOrganizationChart"/>
    <dgm:cxn modelId="{91D82FD4-C4AF-4EBF-A55D-93388CE4D1F7}" type="presParOf" srcId="{ED30C667-9B3E-4469-8B19-ADEF0B0433D6}" destId="{38D654E6-95BD-47E8-AD97-D332349F763A}" srcOrd="1" destOrd="0" presId="urn:microsoft.com/office/officeart/2008/layout/HalfCircleOrganizationChart"/>
    <dgm:cxn modelId="{1BFFED15-CBF0-40DA-9C44-FD28CFED5FE0}" type="presParOf" srcId="{ED30C667-9B3E-4469-8B19-ADEF0B0433D6}" destId="{BCC4911A-56FE-4896-BE88-3183FD2DE9F3}" srcOrd="2" destOrd="0" presId="urn:microsoft.com/office/officeart/2008/layout/HalfCircleOrganizationChart"/>
    <dgm:cxn modelId="{817BD49E-103A-47AF-993C-EA9D8EC25960}" type="presParOf" srcId="{6B38021E-2669-408C-8992-99D4B114F7C2}" destId="{83896301-466E-4C23-A40B-43EDE64163C2}" srcOrd="4" destOrd="0" presId="urn:microsoft.com/office/officeart/2008/layout/HalfCircleOrganizationChart"/>
    <dgm:cxn modelId="{992DC4D9-42A1-4040-8F80-310AE0D0F96C}" type="presParOf" srcId="{6B38021E-2669-408C-8992-99D4B114F7C2}" destId="{7419332A-03CA-4502-8ADF-8AF543B7F4E6}" srcOrd="5" destOrd="0" presId="urn:microsoft.com/office/officeart/2008/layout/HalfCircleOrganizationChart"/>
    <dgm:cxn modelId="{D250FF54-1C77-473A-BAB0-9FA3F7351F73}" type="presParOf" srcId="{7419332A-03CA-4502-8ADF-8AF543B7F4E6}" destId="{CA8CE1F2-355F-44B1-AD7B-E8DD0851CD8E}" srcOrd="0" destOrd="0" presId="urn:microsoft.com/office/officeart/2008/layout/HalfCircleOrganizationChart"/>
    <dgm:cxn modelId="{E972343D-9A13-49B7-96E3-5F52C2AD5DA3}" type="presParOf" srcId="{CA8CE1F2-355F-44B1-AD7B-E8DD0851CD8E}" destId="{13872C4A-5E0F-43F5-91AA-2F722A11E3E8}" srcOrd="0" destOrd="0" presId="urn:microsoft.com/office/officeart/2008/layout/HalfCircleOrganizationChart"/>
    <dgm:cxn modelId="{0FB54D17-0496-4D98-884B-D451853CBEC4}" type="presParOf" srcId="{CA8CE1F2-355F-44B1-AD7B-E8DD0851CD8E}" destId="{1CFFCD0A-9200-40DB-BD89-FBA1864E5509}" srcOrd="1" destOrd="0" presId="urn:microsoft.com/office/officeart/2008/layout/HalfCircleOrganizationChart"/>
    <dgm:cxn modelId="{5079F23A-62E4-436B-BE22-FD614EC278F0}" type="presParOf" srcId="{CA8CE1F2-355F-44B1-AD7B-E8DD0851CD8E}" destId="{C88670EC-9B46-4306-9DF4-EE71E0F9A7F4}" srcOrd="2" destOrd="0" presId="urn:microsoft.com/office/officeart/2008/layout/HalfCircleOrganizationChart"/>
    <dgm:cxn modelId="{E9EA6BF9-4503-49D8-B7DF-A1CBA9718793}" type="presParOf" srcId="{CA8CE1F2-355F-44B1-AD7B-E8DD0851CD8E}" destId="{A3D88A19-5E87-4B55-9719-36959F84F1D4}" srcOrd="3" destOrd="0" presId="urn:microsoft.com/office/officeart/2008/layout/HalfCircleOrganizationChart"/>
    <dgm:cxn modelId="{99BF92A7-3AD3-4D33-9C06-7B54A60A0070}" type="presParOf" srcId="{7419332A-03CA-4502-8ADF-8AF543B7F4E6}" destId="{9D5E9E48-4726-4B7D-8BED-8BAB551BFD31}" srcOrd="1" destOrd="0" presId="urn:microsoft.com/office/officeart/2008/layout/HalfCircleOrganizationChart"/>
    <dgm:cxn modelId="{683F68D9-D79C-48BE-97EE-079992F152A4}" type="presParOf" srcId="{7419332A-03CA-4502-8ADF-8AF543B7F4E6}" destId="{EE0379E3-587F-4E8D-92BA-704CA77F9F16}" srcOrd="2" destOrd="0" presId="urn:microsoft.com/office/officeart/2008/layout/HalfCircleOrganizationChart"/>
    <dgm:cxn modelId="{DC6189B7-6E7D-48A4-BCE9-55B0764DE525}" type="presParOf" srcId="{7F1B6814-1FD5-441E-BA16-C1771556D665}" destId="{3545C4B7-38C9-4E64-B4E1-07BD8DB43845}" srcOrd="2" destOrd="0" presId="urn:microsoft.com/office/officeart/2008/layout/HalfCircleOrganizationChart"/>
    <dgm:cxn modelId="{7836A1EC-BED8-4630-90BA-ACE2CC7C081F}" type="presParOf" srcId="{D34C49AD-6275-4425-BB4C-13C9ED9AEC02}" destId="{809C7E2C-5FD9-4675-AE9C-3D38F2150BB8}" srcOrd="2" destOrd="0" presId="urn:microsoft.com/office/officeart/2008/layout/HalfCircleOrganizationChart"/>
    <dgm:cxn modelId="{64B42DD0-9165-4A2E-A88A-F4F570A04B04}" type="presParOf" srcId="{7EC4C082-01D6-4E08-B635-115EAB1F57B8}" destId="{3F76D27C-569E-4E33-94AF-288939A8A383}" srcOrd="2" destOrd="0" presId="urn:microsoft.com/office/officeart/2008/layout/HalfCircleOrganizationChart"/>
    <dgm:cxn modelId="{258AD02D-CD04-4B8A-A85D-1B98E2EE7E9A}" type="presParOf" srcId="{7EC4C082-01D6-4E08-B635-115EAB1F57B8}" destId="{6A83B3FD-3F78-467F-BB5C-30881F784463}" srcOrd="3" destOrd="0" presId="urn:microsoft.com/office/officeart/2008/layout/HalfCircleOrganizationChart"/>
    <dgm:cxn modelId="{E92634AE-9EB9-42A6-B78A-1D377467BBA8}" type="presParOf" srcId="{6A83B3FD-3F78-467F-BB5C-30881F784463}" destId="{F9F0E2EA-184F-4FE5-88C3-1B52101BB7CD}" srcOrd="0" destOrd="0" presId="urn:microsoft.com/office/officeart/2008/layout/HalfCircleOrganizationChart"/>
    <dgm:cxn modelId="{73B83175-CC45-421B-B626-78B84274EFFD}" type="presParOf" srcId="{F9F0E2EA-184F-4FE5-88C3-1B52101BB7CD}" destId="{7BD60E0B-0992-4DA3-A231-61601E012812}" srcOrd="0" destOrd="0" presId="urn:microsoft.com/office/officeart/2008/layout/HalfCircleOrganizationChart"/>
    <dgm:cxn modelId="{C4DB4428-4937-453B-B109-E2BAA6794E35}" type="presParOf" srcId="{F9F0E2EA-184F-4FE5-88C3-1B52101BB7CD}" destId="{59543594-781C-4C32-A675-B759C1684346}" srcOrd="1" destOrd="0" presId="urn:microsoft.com/office/officeart/2008/layout/HalfCircleOrganizationChart"/>
    <dgm:cxn modelId="{CD9CCB88-C793-4EFA-9A79-2119706DB482}" type="presParOf" srcId="{F9F0E2EA-184F-4FE5-88C3-1B52101BB7CD}" destId="{B8CEB6E6-6671-487B-9B20-635385F51FA4}" srcOrd="2" destOrd="0" presId="urn:microsoft.com/office/officeart/2008/layout/HalfCircleOrganizationChart"/>
    <dgm:cxn modelId="{55437F7C-E88F-4C53-B60B-FBB344602C65}" type="presParOf" srcId="{F9F0E2EA-184F-4FE5-88C3-1B52101BB7CD}" destId="{8119DE0C-8E33-4448-8741-077D88DAD5EA}" srcOrd="3" destOrd="0" presId="urn:microsoft.com/office/officeart/2008/layout/HalfCircleOrganizationChart"/>
    <dgm:cxn modelId="{CB9E0E3C-16D5-460F-B4D8-2B2BF50A5ABE}" type="presParOf" srcId="{6A83B3FD-3F78-467F-BB5C-30881F784463}" destId="{39706CCA-E8D6-4CDA-B231-C22685534503}" srcOrd="1" destOrd="0" presId="urn:microsoft.com/office/officeart/2008/layout/HalfCircleOrganizationChart"/>
    <dgm:cxn modelId="{C9666367-80F5-48FA-9E38-6212674BCAC4}" type="presParOf" srcId="{39706CCA-E8D6-4CDA-B231-C22685534503}" destId="{8BCCABC1-D10A-4D25-A08F-E868490B155A}" srcOrd="0" destOrd="0" presId="urn:microsoft.com/office/officeart/2008/layout/HalfCircleOrganizationChart"/>
    <dgm:cxn modelId="{F2C8154A-39DF-4E2D-8105-E7D9B411939D}" type="presParOf" srcId="{39706CCA-E8D6-4CDA-B231-C22685534503}" destId="{B0A3DED0-947A-4B0E-ACAC-09EB7F9C5CBA}" srcOrd="1" destOrd="0" presId="urn:microsoft.com/office/officeart/2008/layout/HalfCircleOrganizationChart"/>
    <dgm:cxn modelId="{B29A68E7-0641-47F7-95F7-E3691D444793}" type="presParOf" srcId="{B0A3DED0-947A-4B0E-ACAC-09EB7F9C5CBA}" destId="{1C31EE1B-52AE-42DE-B172-87476B902735}" srcOrd="0" destOrd="0" presId="urn:microsoft.com/office/officeart/2008/layout/HalfCircleOrganizationChart"/>
    <dgm:cxn modelId="{D39C6511-4DD1-4CAF-85A7-ADCD8BDD3C68}" type="presParOf" srcId="{1C31EE1B-52AE-42DE-B172-87476B902735}" destId="{FE95A860-FDBC-4CAA-97EE-853235C3F1D9}" srcOrd="0" destOrd="0" presId="urn:microsoft.com/office/officeart/2008/layout/HalfCircleOrganizationChart"/>
    <dgm:cxn modelId="{6A7D2FDC-33C9-4092-94A3-9AC94EEF9BD5}" type="presParOf" srcId="{1C31EE1B-52AE-42DE-B172-87476B902735}" destId="{AE55C1D6-81E2-42B5-A75A-B69EF437B80D}" srcOrd="1" destOrd="0" presId="urn:microsoft.com/office/officeart/2008/layout/HalfCircleOrganizationChart"/>
    <dgm:cxn modelId="{DF1929E1-71BB-4B6A-9BBB-1DFBB266F233}" type="presParOf" srcId="{1C31EE1B-52AE-42DE-B172-87476B902735}" destId="{6E6E54F9-D911-442B-A730-EBB97D10C45B}" srcOrd="2" destOrd="0" presId="urn:microsoft.com/office/officeart/2008/layout/HalfCircleOrganizationChart"/>
    <dgm:cxn modelId="{32045361-B497-4185-A91E-2A5011AF209C}" type="presParOf" srcId="{1C31EE1B-52AE-42DE-B172-87476B902735}" destId="{6E7AB039-A8A7-4582-8D7D-CA4F36926BF3}" srcOrd="3" destOrd="0" presId="urn:microsoft.com/office/officeart/2008/layout/HalfCircleOrganizationChart"/>
    <dgm:cxn modelId="{049C685B-3EDD-42C7-A7C0-AC495C1779EF}" type="presParOf" srcId="{B0A3DED0-947A-4B0E-ACAC-09EB7F9C5CBA}" destId="{718A9EC8-2D04-40FE-A8FC-59EBE7441120}" srcOrd="1" destOrd="0" presId="urn:microsoft.com/office/officeart/2008/layout/HalfCircleOrganizationChart"/>
    <dgm:cxn modelId="{90327A17-0C3A-42F5-826B-22C5D58A78A8}" type="presParOf" srcId="{B0A3DED0-947A-4B0E-ACAC-09EB7F9C5CBA}" destId="{90E487B4-E934-48EF-82BF-8E5CDC0E90C3}" srcOrd="2" destOrd="0" presId="urn:microsoft.com/office/officeart/2008/layout/HalfCircleOrganizationChart"/>
    <dgm:cxn modelId="{E0222A4D-FE72-4524-A5AA-68EFEB7EB2F4}" type="presParOf" srcId="{39706CCA-E8D6-4CDA-B231-C22685534503}" destId="{8AF17EC1-4FD8-49BF-B9ED-EA5628177D73}" srcOrd="2" destOrd="0" presId="urn:microsoft.com/office/officeart/2008/layout/HalfCircleOrganizationChart"/>
    <dgm:cxn modelId="{C7237BA0-2261-490E-B9F7-8B6FD4270741}" type="presParOf" srcId="{39706CCA-E8D6-4CDA-B231-C22685534503}" destId="{E29D77CB-9C99-45E7-91B6-C8947654C191}" srcOrd="3" destOrd="0" presId="urn:microsoft.com/office/officeart/2008/layout/HalfCircleOrganizationChart"/>
    <dgm:cxn modelId="{FB6FAE6D-E43A-4CE4-BFA6-3C0E75EBA4C6}" type="presParOf" srcId="{E29D77CB-9C99-45E7-91B6-C8947654C191}" destId="{FFF80840-5619-4072-959A-FD53DEEC178D}" srcOrd="0" destOrd="0" presId="urn:microsoft.com/office/officeart/2008/layout/HalfCircleOrganizationChart"/>
    <dgm:cxn modelId="{F0A0BBF9-2E60-4377-B15E-FDBC026D63D5}" type="presParOf" srcId="{FFF80840-5619-4072-959A-FD53DEEC178D}" destId="{04A0BD47-9CE6-42E5-A62B-8CA4605235EF}" srcOrd="0" destOrd="0" presId="urn:microsoft.com/office/officeart/2008/layout/HalfCircleOrganizationChart"/>
    <dgm:cxn modelId="{2051AF35-3C54-4BD4-923E-293C4C8F8898}" type="presParOf" srcId="{FFF80840-5619-4072-959A-FD53DEEC178D}" destId="{A636C2AC-99C7-493C-A31D-46E04EB2AB3D}" srcOrd="1" destOrd="0" presId="urn:microsoft.com/office/officeart/2008/layout/HalfCircleOrganizationChart"/>
    <dgm:cxn modelId="{B70C80A5-EBC4-4C7F-BC5B-D9A188BAB154}" type="presParOf" srcId="{FFF80840-5619-4072-959A-FD53DEEC178D}" destId="{5BDFC11D-5F00-45AD-A97A-BF1A1DC2B477}" srcOrd="2" destOrd="0" presId="urn:microsoft.com/office/officeart/2008/layout/HalfCircleOrganizationChart"/>
    <dgm:cxn modelId="{1D670E7E-E742-46E6-8DB9-7F1A7256DB03}" type="presParOf" srcId="{FFF80840-5619-4072-959A-FD53DEEC178D}" destId="{6E9CAB4C-4325-453F-9A19-DE079B397FB8}" srcOrd="3" destOrd="0" presId="urn:microsoft.com/office/officeart/2008/layout/HalfCircleOrganizationChart"/>
    <dgm:cxn modelId="{7C0497DD-7059-4BDA-9A6D-463A42D4768B}" type="presParOf" srcId="{E29D77CB-9C99-45E7-91B6-C8947654C191}" destId="{9F82428F-1227-4F38-A8DB-AA578B591F6C}" srcOrd="1" destOrd="0" presId="urn:microsoft.com/office/officeart/2008/layout/HalfCircleOrganizationChart"/>
    <dgm:cxn modelId="{A5BD1C64-B632-4F77-A1D9-FCC4A0F0F041}" type="presParOf" srcId="{E29D77CB-9C99-45E7-91B6-C8947654C191}" destId="{C69D465F-222A-44E4-8735-634B04DF9472}" srcOrd="2" destOrd="0" presId="urn:microsoft.com/office/officeart/2008/layout/HalfCircleOrganizationChart"/>
    <dgm:cxn modelId="{A3CB034A-5BC9-4DD1-851D-61D2F9CD7C4E}" type="presParOf" srcId="{6A83B3FD-3F78-467F-BB5C-30881F784463}" destId="{23341086-60C0-478C-B1FC-2044446F68EB}" srcOrd="2" destOrd="0" presId="urn:microsoft.com/office/officeart/2008/layout/HalfCircleOrganizationChart"/>
    <dgm:cxn modelId="{2653AF46-53C5-44E9-BB29-4B01C7E06D5E}" type="presParOf" srcId="{9E383085-2F12-448C-804A-B37E6DADDADC}" destId="{677627C0-FC4F-4969-BCE6-E862422EAB9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CF0A0-E997-4A84-97F6-1E6B3E3FA10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67721-6FFD-4E46-9521-F3F052D0149F}">
      <dgm:prSet phldrT="[Text]" custT="1"/>
      <dgm:spPr/>
      <dgm:t>
        <a:bodyPr/>
        <a:lstStyle/>
        <a:p>
          <a:r>
            <a:rPr lang="es-MX" sz="1200" dirty="0"/>
            <a:t>Visualización de Datos Numéricos Univariantes</a:t>
          </a:r>
          <a:endParaRPr lang="en-US" sz="1200" dirty="0"/>
        </a:p>
      </dgm:t>
    </dgm:pt>
    <dgm:pt modelId="{3831C31C-7962-429B-9609-3D4827399DB6}" type="parTrans" cxnId="{0F52ACCC-CEE8-427C-8F31-A66135A36415}">
      <dgm:prSet/>
      <dgm:spPr/>
      <dgm:t>
        <a:bodyPr/>
        <a:lstStyle/>
        <a:p>
          <a:endParaRPr lang="en-US" sz="2000"/>
        </a:p>
      </dgm:t>
    </dgm:pt>
    <dgm:pt modelId="{A6D396DE-CFB7-4254-AFFD-0EA4BFA30852}" type="sibTrans" cxnId="{0F52ACCC-CEE8-427C-8F31-A66135A36415}">
      <dgm:prSet/>
      <dgm:spPr/>
      <dgm:t>
        <a:bodyPr/>
        <a:lstStyle/>
        <a:p>
          <a:endParaRPr lang="en-US" sz="2000"/>
        </a:p>
      </dgm:t>
    </dgm:pt>
    <dgm:pt modelId="{CD559961-6268-4A59-9D7B-C05ECC162B81}">
      <dgm:prSet phldrT="[Text]" custT="1"/>
      <dgm:spPr/>
      <dgm:t>
        <a:bodyPr/>
        <a:lstStyle/>
        <a:p>
          <a:r>
            <a:rPr lang="es-MX" sz="1200" dirty="0"/>
            <a:t>Estadística Descriptiva</a:t>
          </a:r>
          <a:endParaRPr lang="en-US" sz="1200" dirty="0"/>
        </a:p>
      </dgm:t>
    </dgm:pt>
    <dgm:pt modelId="{76BBA92F-2FD7-47B6-9D1F-4BE427CD43CB}" type="parTrans" cxnId="{DCB869F5-345B-4013-B406-4E7C90BC98DE}">
      <dgm:prSet/>
      <dgm:spPr/>
      <dgm:t>
        <a:bodyPr/>
        <a:lstStyle/>
        <a:p>
          <a:endParaRPr lang="en-US" sz="2000"/>
        </a:p>
      </dgm:t>
    </dgm:pt>
    <dgm:pt modelId="{042C8015-5D2B-4031-A557-42F437F32B8D}" type="sibTrans" cxnId="{DCB869F5-345B-4013-B406-4E7C90BC98DE}">
      <dgm:prSet/>
      <dgm:spPr/>
      <dgm:t>
        <a:bodyPr/>
        <a:lstStyle/>
        <a:p>
          <a:endParaRPr lang="en-US" sz="2000"/>
        </a:p>
      </dgm:t>
    </dgm:pt>
    <dgm:pt modelId="{84832B89-0C65-4B10-B1EC-93B43E0F507D}">
      <dgm:prSet phldrT="[Text]" custT="1"/>
      <dgm:spPr/>
      <dgm:t>
        <a:bodyPr/>
        <a:lstStyle/>
        <a:p>
          <a:r>
            <a:rPr lang="es-MX" sz="1200" dirty="0"/>
            <a:t>Medidas de Tendencia Central</a:t>
          </a:r>
          <a:endParaRPr lang="en-US" sz="1200" dirty="0"/>
        </a:p>
      </dgm:t>
    </dgm:pt>
    <dgm:pt modelId="{2CDD9B93-1954-4FB1-9DD0-69D73739859F}" type="parTrans" cxnId="{6799D255-6C5D-49DF-AAC3-9054E62DD89A}">
      <dgm:prSet/>
      <dgm:spPr/>
      <dgm:t>
        <a:bodyPr/>
        <a:lstStyle/>
        <a:p>
          <a:endParaRPr lang="en-US" sz="2000"/>
        </a:p>
      </dgm:t>
    </dgm:pt>
    <dgm:pt modelId="{E75E81A1-F978-4949-93AF-6B25A70DE4FA}" type="sibTrans" cxnId="{6799D255-6C5D-49DF-AAC3-9054E62DD89A}">
      <dgm:prSet/>
      <dgm:spPr/>
      <dgm:t>
        <a:bodyPr/>
        <a:lstStyle/>
        <a:p>
          <a:endParaRPr lang="en-US" sz="2000"/>
        </a:p>
      </dgm:t>
    </dgm:pt>
    <dgm:pt modelId="{A7DF5F55-E254-432C-A53F-077D7B65C092}">
      <dgm:prSet phldrT="[Text]" custT="1"/>
      <dgm:spPr/>
      <dgm:t>
        <a:bodyPr/>
        <a:lstStyle/>
        <a:p>
          <a:r>
            <a:rPr lang="es-MX" sz="1200" dirty="0"/>
            <a:t>Medidas de Dispersión</a:t>
          </a:r>
          <a:endParaRPr lang="en-US" sz="1200" dirty="0"/>
        </a:p>
      </dgm:t>
    </dgm:pt>
    <dgm:pt modelId="{844A73F0-964B-4228-A705-06559A6EEAD2}" type="parTrans" cxnId="{139A924B-EFA1-4ABC-9E7B-0249343290ED}">
      <dgm:prSet/>
      <dgm:spPr/>
      <dgm:t>
        <a:bodyPr/>
        <a:lstStyle/>
        <a:p>
          <a:endParaRPr lang="en-US" sz="2000"/>
        </a:p>
      </dgm:t>
    </dgm:pt>
    <dgm:pt modelId="{0A5EECD2-ABCB-4227-B8B3-EB316D87799D}" type="sibTrans" cxnId="{139A924B-EFA1-4ABC-9E7B-0249343290ED}">
      <dgm:prSet/>
      <dgm:spPr/>
      <dgm:t>
        <a:bodyPr/>
        <a:lstStyle/>
        <a:p>
          <a:endParaRPr lang="en-US" sz="2000"/>
        </a:p>
      </dgm:t>
    </dgm:pt>
    <dgm:pt modelId="{F023FF36-306F-49B0-AD68-27AD48F419AF}">
      <dgm:prSet phldrT="[Text]" custT="1"/>
      <dgm:spPr/>
      <dgm:t>
        <a:bodyPr/>
        <a:lstStyle/>
        <a:p>
          <a:r>
            <a:rPr lang="es-MX" sz="1200" dirty="0"/>
            <a:t>Gráficas</a:t>
          </a:r>
          <a:endParaRPr lang="en-US" sz="1200" dirty="0"/>
        </a:p>
      </dgm:t>
    </dgm:pt>
    <dgm:pt modelId="{B92F1F9A-1A17-459C-BC33-30BE59B3FDFB}" type="parTrans" cxnId="{56D3B316-43ED-43EE-982A-EE2D7E45BD2A}">
      <dgm:prSet/>
      <dgm:spPr/>
      <dgm:t>
        <a:bodyPr/>
        <a:lstStyle/>
        <a:p>
          <a:endParaRPr lang="en-US" sz="2000"/>
        </a:p>
      </dgm:t>
    </dgm:pt>
    <dgm:pt modelId="{CD62C5D6-6229-447F-9206-C34D22E0FA29}" type="sibTrans" cxnId="{56D3B316-43ED-43EE-982A-EE2D7E45BD2A}">
      <dgm:prSet/>
      <dgm:spPr/>
      <dgm:t>
        <a:bodyPr/>
        <a:lstStyle/>
        <a:p>
          <a:endParaRPr lang="en-US" sz="2000"/>
        </a:p>
      </dgm:t>
    </dgm:pt>
    <dgm:pt modelId="{41F14A01-18BD-472D-9A10-716E57DFFACA}">
      <dgm:prSet phldrT="[Text]" custT="1"/>
      <dgm:spPr/>
      <dgm:t>
        <a:bodyPr/>
        <a:lstStyle/>
        <a:p>
          <a:r>
            <a:rPr lang="es-MX" sz="1200" dirty="0"/>
            <a:t>Histogramas</a:t>
          </a:r>
          <a:endParaRPr lang="en-US" sz="1200" dirty="0"/>
        </a:p>
      </dgm:t>
    </dgm:pt>
    <dgm:pt modelId="{171F6CE8-3582-447A-A23A-CF368E66DD2F}" type="parTrans" cxnId="{B632D8EC-7EBA-4A9E-9BE0-860B02835F41}">
      <dgm:prSet/>
      <dgm:spPr/>
      <dgm:t>
        <a:bodyPr/>
        <a:lstStyle/>
        <a:p>
          <a:endParaRPr lang="en-US" sz="2000"/>
        </a:p>
      </dgm:t>
    </dgm:pt>
    <dgm:pt modelId="{13B61C22-BCA6-4231-A2C1-E8607C22E9E4}" type="sibTrans" cxnId="{B632D8EC-7EBA-4A9E-9BE0-860B02835F41}">
      <dgm:prSet/>
      <dgm:spPr/>
      <dgm:t>
        <a:bodyPr/>
        <a:lstStyle/>
        <a:p>
          <a:endParaRPr lang="en-US" sz="2000"/>
        </a:p>
      </dgm:t>
    </dgm:pt>
    <dgm:pt modelId="{DF4DA24F-0FEC-48E4-AA33-62FADFDAB632}">
      <dgm:prSet phldrT="[Text]" custT="1"/>
      <dgm:spPr/>
      <dgm:t>
        <a:bodyPr/>
        <a:lstStyle/>
        <a:p>
          <a:r>
            <a:rPr lang="es-MX" sz="1200" dirty="0"/>
            <a:t>Diagrama de caja y bigotes (</a:t>
          </a:r>
          <a:r>
            <a:rPr lang="es-MX" sz="1200" dirty="0" err="1"/>
            <a:t>boxplot</a:t>
          </a:r>
          <a:r>
            <a:rPr lang="es-MX" sz="1200" dirty="0"/>
            <a:t>)</a:t>
          </a:r>
          <a:endParaRPr lang="en-US" sz="1200" dirty="0"/>
        </a:p>
      </dgm:t>
    </dgm:pt>
    <dgm:pt modelId="{32009112-88B9-4658-9531-AE9006379526}" type="parTrans" cxnId="{764BBBFF-50D8-4BE1-A156-CB81815BB50B}">
      <dgm:prSet/>
      <dgm:spPr/>
      <dgm:t>
        <a:bodyPr/>
        <a:lstStyle/>
        <a:p>
          <a:endParaRPr lang="en-US" sz="2000"/>
        </a:p>
      </dgm:t>
    </dgm:pt>
    <dgm:pt modelId="{1D05DDFD-73AC-44CF-B54F-7BD2706ACD3B}" type="sibTrans" cxnId="{764BBBFF-50D8-4BE1-A156-CB81815BB50B}">
      <dgm:prSet/>
      <dgm:spPr/>
      <dgm:t>
        <a:bodyPr/>
        <a:lstStyle/>
        <a:p>
          <a:endParaRPr lang="en-US" sz="2000"/>
        </a:p>
      </dgm:t>
    </dgm:pt>
    <dgm:pt modelId="{2A0317DA-5859-4FE2-A63B-E6840C46D1A8}">
      <dgm:prSet phldrT="[Text]" custT="1"/>
      <dgm:spPr/>
      <dgm:t>
        <a:bodyPr/>
        <a:lstStyle/>
        <a:p>
          <a:r>
            <a:rPr lang="es-MX" sz="1200" dirty="0"/>
            <a:t>Media</a:t>
          </a:r>
          <a:endParaRPr lang="en-US" sz="1200" dirty="0"/>
        </a:p>
      </dgm:t>
    </dgm:pt>
    <dgm:pt modelId="{D96B12FF-E8A8-4607-8530-80F6AE8C3D42}" type="parTrans" cxnId="{9EC099EB-CCD2-43DC-B6A3-E9E5F0640D3A}">
      <dgm:prSet/>
      <dgm:spPr/>
      <dgm:t>
        <a:bodyPr/>
        <a:lstStyle/>
        <a:p>
          <a:endParaRPr lang="en-US" sz="2000"/>
        </a:p>
      </dgm:t>
    </dgm:pt>
    <dgm:pt modelId="{AC895138-5732-43A1-9DB9-8299DB3548E3}" type="sibTrans" cxnId="{9EC099EB-CCD2-43DC-B6A3-E9E5F0640D3A}">
      <dgm:prSet/>
      <dgm:spPr/>
      <dgm:t>
        <a:bodyPr/>
        <a:lstStyle/>
        <a:p>
          <a:endParaRPr lang="en-US" sz="2000"/>
        </a:p>
      </dgm:t>
    </dgm:pt>
    <dgm:pt modelId="{92FED38A-1858-4DA2-A789-5FB7828B78D7}">
      <dgm:prSet phldrT="[Text]" custT="1"/>
      <dgm:spPr/>
      <dgm:t>
        <a:bodyPr/>
        <a:lstStyle/>
        <a:p>
          <a:r>
            <a:rPr lang="es-MX" sz="1200" dirty="0"/>
            <a:t>Mediana</a:t>
          </a:r>
          <a:endParaRPr lang="en-US" sz="1200" dirty="0"/>
        </a:p>
      </dgm:t>
    </dgm:pt>
    <dgm:pt modelId="{D416CCA8-8F2A-490C-B891-FF95D28AC342}" type="parTrans" cxnId="{9472AD90-133A-452B-905F-32077F3DA303}">
      <dgm:prSet/>
      <dgm:spPr/>
      <dgm:t>
        <a:bodyPr/>
        <a:lstStyle/>
        <a:p>
          <a:endParaRPr lang="en-US" sz="2000"/>
        </a:p>
      </dgm:t>
    </dgm:pt>
    <dgm:pt modelId="{4C476393-5329-4B03-9B74-742FD5BB2912}" type="sibTrans" cxnId="{9472AD90-133A-452B-905F-32077F3DA303}">
      <dgm:prSet/>
      <dgm:spPr/>
      <dgm:t>
        <a:bodyPr/>
        <a:lstStyle/>
        <a:p>
          <a:endParaRPr lang="en-US" sz="2000"/>
        </a:p>
      </dgm:t>
    </dgm:pt>
    <dgm:pt modelId="{1EF4B3D5-1423-4617-B88D-601AF0419202}">
      <dgm:prSet phldrT="[Text]" custT="1"/>
      <dgm:spPr/>
      <dgm:t>
        <a:bodyPr/>
        <a:lstStyle/>
        <a:p>
          <a:r>
            <a:rPr lang="es-MX" sz="1200" dirty="0"/>
            <a:t>Moda</a:t>
          </a:r>
          <a:endParaRPr lang="en-US" sz="1200" dirty="0"/>
        </a:p>
      </dgm:t>
    </dgm:pt>
    <dgm:pt modelId="{286D0AB2-C88C-420A-BD25-1226D327444F}" type="parTrans" cxnId="{D3B2195F-52DC-4249-8F90-3FE96B988D09}">
      <dgm:prSet/>
      <dgm:spPr/>
      <dgm:t>
        <a:bodyPr/>
        <a:lstStyle/>
        <a:p>
          <a:endParaRPr lang="en-US" sz="2000"/>
        </a:p>
      </dgm:t>
    </dgm:pt>
    <dgm:pt modelId="{91CCA09F-DF53-4A00-85BC-EF7309B622FE}" type="sibTrans" cxnId="{D3B2195F-52DC-4249-8F90-3FE96B988D09}">
      <dgm:prSet/>
      <dgm:spPr/>
      <dgm:t>
        <a:bodyPr/>
        <a:lstStyle/>
        <a:p>
          <a:endParaRPr lang="en-US" sz="2000"/>
        </a:p>
      </dgm:t>
    </dgm:pt>
    <dgm:pt modelId="{80AA3727-C0B5-4582-9DA0-76BACB8CC4D5}">
      <dgm:prSet phldrT="[Text]" custT="1"/>
      <dgm:spPr/>
      <dgm:t>
        <a:bodyPr/>
        <a:lstStyle/>
        <a:p>
          <a:r>
            <a:rPr lang="es-MX" sz="1200" dirty="0"/>
            <a:t>Desviación Estándar y Varianza</a:t>
          </a:r>
          <a:endParaRPr lang="en-US" sz="1200" dirty="0"/>
        </a:p>
      </dgm:t>
    </dgm:pt>
    <dgm:pt modelId="{ADC4E6F8-67E2-435E-8277-5746F6363052}" type="parTrans" cxnId="{EF30250E-B0ED-48AB-8FC8-FA645FA33573}">
      <dgm:prSet/>
      <dgm:spPr/>
      <dgm:t>
        <a:bodyPr/>
        <a:lstStyle/>
        <a:p>
          <a:endParaRPr lang="en-US" sz="2000"/>
        </a:p>
      </dgm:t>
    </dgm:pt>
    <dgm:pt modelId="{71D83299-544C-4DCE-8AF5-EFF46B5A2D04}" type="sibTrans" cxnId="{EF30250E-B0ED-48AB-8FC8-FA645FA33573}">
      <dgm:prSet/>
      <dgm:spPr/>
      <dgm:t>
        <a:bodyPr/>
        <a:lstStyle/>
        <a:p>
          <a:endParaRPr lang="en-US" sz="2000"/>
        </a:p>
      </dgm:t>
    </dgm:pt>
    <dgm:pt modelId="{5BB3345C-09FB-4986-8ABB-CC606AA1A09B}">
      <dgm:prSet phldrT="[Text]" custT="1"/>
      <dgm:spPr/>
      <dgm:t>
        <a:bodyPr/>
        <a:lstStyle/>
        <a:p>
          <a:r>
            <a:rPr lang="es-MX" sz="1200" dirty="0"/>
            <a:t>Rango, valores máximos y mínimos</a:t>
          </a:r>
          <a:endParaRPr lang="en-US" sz="1200" dirty="0"/>
        </a:p>
      </dgm:t>
    </dgm:pt>
    <dgm:pt modelId="{93ACD75B-6F83-4EE1-AABB-AFB39E20351A}" type="parTrans" cxnId="{C6321C33-B7B6-48C3-94D0-578621D8CB10}">
      <dgm:prSet/>
      <dgm:spPr/>
      <dgm:t>
        <a:bodyPr/>
        <a:lstStyle/>
        <a:p>
          <a:endParaRPr lang="en-US" sz="2000"/>
        </a:p>
      </dgm:t>
    </dgm:pt>
    <dgm:pt modelId="{A978C396-4B4E-436A-84C7-6504C72F5BC9}" type="sibTrans" cxnId="{C6321C33-B7B6-48C3-94D0-578621D8CB10}">
      <dgm:prSet/>
      <dgm:spPr/>
      <dgm:t>
        <a:bodyPr/>
        <a:lstStyle/>
        <a:p>
          <a:endParaRPr lang="en-US" sz="2000"/>
        </a:p>
      </dgm:t>
    </dgm:pt>
    <dgm:pt modelId="{6F8FA778-19A8-4680-AE15-A1CE89A797FE}">
      <dgm:prSet phldrT="[Text]" custT="1"/>
      <dgm:spPr/>
      <dgm:t>
        <a:bodyPr/>
        <a:lstStyle/>
        <a:p>
          <a:r>
            <a:rPr lang="es-MX" sz="1200" dirty="0"/>
            <a:t>Cuartiles</a:t>
          </a:r>
        </a:p>
      </dgm:t>
    </dgm:pt>
    <dgm:pt modelId="{E62F4961-ABE0-4288-84D9-C9CE79BC4639}" type="parTrans" cxnId="{0A418829-6CF6-4F60-8B75-AD9050157F3B}">
      <dgm:prSet/>
      <dgm:spPr/>
      <dgm:t>
        <a:bodyPr/>
        <a:lstStyle/>
        <a:p>
          <a:endParaRPr lang="en-US" sz="2000"/>
        </a:p>
      </dgm:t>
    </dgm:pt>
    <dgm:pt modelId="{D4E0CEF2-8F12-44EE-954F-0901AD53E100}" type="sibTrans" cxnId="{0A418829-6CF6-4F60-8B75-AD9050157F3B}">
      <dgm:prSet/>
      <dgm:spPr/>
      <dgm:t>
        <a:bodyPr/>
        <a:lstStyle/>
        <a:p>
          <a:endParaRPr lang="en-US" sz="2000"/>
        </a:p>
      </dgm:t>
    </dgm:pt>
    <dgm:pt modelId="{6BB0A676-0CED-4ECF-A99E-1CF29E16DE84}" type="pres">
      <dgm:prSet presAssocID="{F8ECF0A0-E997-4A84-97F6-1E6B3E3FA10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383085-2F12-448C-804A-B37E6DADDADC}" type="pres">
      <dgm:prSet presAssocID="{4DD67721-6FFD-4E46-9521-F3F052D0149F}" presName="hierRoot1" presStyleCnt="0">
        <dgm:presLayoutVars>
          <dgm:hierBranch val="init"/>
        </dgm:presLayoutVars>
      </dgm:prSet>
      <dgm:spPr/>
    </dgm:pt>
    <dgm:pt modelId="{97BD73C0-9F00-409F-B657-23888FC054C4}" type="pres">
      <dgm:prSet presAssocID="{4DD67721-6FFD-4E46-9521-F3F052D0149F}" presName="rootComposite1" presStyleCnt="0"/>
      <dgm:spPr/>
    </dgm:pt>
    <dgm:pt modelId="{0727EBFA-0B4F-4A90-85A8-3F550BD0E820}" type="pres">
      <dgm:prSet presAssocID="{4DD67721-6FFD-4E46-9521-F3F052D0149F}" presName="rootText1" presStyleLbl="alignAcc1" presStyleIdx="0" presStyleCnt="0">
        <dgm:presLayoutVars>
          <dgm:chPref val="3"/>
        </dgm:presLayoutVars>
      </dgm:prSet>
      <dgm:spPr/>
    </dgm:pt>
    <dgm:pt modelId="{F182C6B1-4C66-47CD-8D47-F8B3350F2E8C}" type="pres">
      <dgm:prSet presAssocID="{4DD67721-6FFD-4E46-9521-F3F052D0149F}" presName="topArc1" presStyleLbl="parChTrans1D1" presStyleIdx="0" presStyleCnt="26"/>
      <dgm:spPr/>
    </dgm:pt>
    <dgm:pt modelId="{C0C146F0-4BAD-4C71-BA56-19DA2317CFB0}" type="pres">
      <dgm:prSet presAssocID="{4DD67721-6FFD-4E46-9521-F3F052D0149F}" presName="bottomArc1" presStyleLbl="parChTrans1D1" presStyleIdx="1" presStyleCnt="26"/>
      <dgm:spPr/>
    </dgm:pt>
    <dgm:pt modelId="{F6C58ECB-0DC2-4043-9949-E340C0A37126}" type="pres">
      <dgm:prSet presAssocID="{4DD67721-6FFD-4E46-9521-F3F052D0149F}" presName="topConnNode1" presStyleLbl="node1" presStyleIdx="0" presStyleCnt="0"/>
      <dgm:spPr/>
    </dgm:pt>
    <dgm:pt modelId="{7EC4C082-01D6-4E08-B635-115EAB1F57B8}" type="pres">
      <dgm:prSet presAssocID="{4DD67721-6FFD-4E46-9521-F3F052D0149F}" presName="hierChild2" presStyleCnt="0"/>
      <dgm:spPr/>
    </dgm:pt>
    <dgm:pt modelId="{89F4C6F0-41F4-44EA-A2E8-500EBA6150C6}" type="pres">
      <dgm:prSet presAssocID="{76BBA92F-2FD7-47B6-9D1F-4BE427CD43CB}" presName="Name28" presStyleLbl="parChTrans1D2" presStyleIdx="0" presStyleCnt="2"/>
      <dgm:spPr/>
    </dgm:pt>
    <dgm:pt modelId="{D34C49AD-6275-4425-BB4C-13C9ED9AEC02}" type="pres">
      <dgm:prSet presAssocID="{CD559961-6268-4A59-9D7B-C05ECC162B81}" presName="hierRoot2" presStyleCnt="0">
        <dgm:presLayoutVars>
          <dgm:hierBranch val="init"/>
        </dgm:presLayoutVars>
      </dgm:prSet>
      <dgm:spPr/>
    </dgm:pt>
    <dgm:pt modelId="{8B884E66-CFB5-4723-B8CC-5A3064A7BCEE}" type="pres">
      <dgm:prSet presAssocID="{CD559961-6268-4A59-9D7B-C05ECC162B81}" presName="rootComposite2" presStyleCnt="0"/>
      <dgm:spPr/>
    </dgm:pt>
    <dgm:pt modelId="{E004BCCD-F042-4ADA-B2B0-F4696CBF54C2}" type="pres">
      <dgm:prSet presAssocID="{CD559961-6268-4A59-9D7B-C05ECC162B81}" presName="rootText2" presStyleLbl="alignAcc1" presStyleIdx="0" presStyleCnt="0">
        <dgm:presLayoutVars>
          <dgm:chPref val="3"/>
        </dgm:presLayoutVars>
      </dgm:prSet>
      <dgm:spPr/>
    </dgm:pt>
    <dgm:pt modelId="{FB3AE8A0-7F68-41B6-A7F7-A01496AA9FDC}" type="pres">
      <dgm:prSet presAssocID="{CD559961-6268-4A59-9D7B-C05ECC162B81}" presName="topArc2" presStyleLbl="parChTrans1D1" presStyleIdx="2" presStyleCnt="26"/>
      <dgm:spPr/>
    </dgm:pt>
    <dgm:pt modelId="{A68F7307-8FD4-4030-802E-72ED8E970703}" type="pres">
      <dgm:prSet presAssocID="{CD559961-6268-4A59-9D7B-C05ECC162B81}" presName="bottomArc2" presStyleLbl="parChTrans1D1" presStyleIdx="3" presStyleCnt="26"/>
      <dgm:spPr/>
    </dgm:pt>
    <dgm:pt modelId="{FE40A50E-EF71-407C-B338-BEC8AFD0FB1C}" type="pres">
      <dgm:prSet presAssocID="{CD559961-6268-4A59-9D7B-C05ECC162B81}" presName="topConnNode2" presStyleLbl="node2" presStyleIdx="0" presStyleCnt="0"/>
      <dgm:spPr/>
    </dgm:pt>
    <dgm:pt modelId="{E28F952A-C152-4566-94DB-E3A671AA3907}" type="pres">
      <dgm:prSet presAssocID="{CD559961-6268-4A59-9D7B-C05ECC162B81}" presName="hierChild4" presStyleCnt="0"/>
      <dgm:spPr/>
    </dgm:pt>
    <dgm:pt modelId="{A22A3991-CE2C-4AC2-BD74-77D5744E40BA}" type="pres">
      <dgm:prSet presAssocID="{2CDD9B93-1954-4FB1-9DD0-69D73739859F}" presName="Name28" presStyleLbl="parChTrans1D3" presStyleIdx="0" presStyleCnt="4"/>
      <dgm:spPr/>
    </dgm:pt>
    <dgm:pt modelId="{A3458933-6508-4364-8DF1-F611CE3F3CFC}" type="pres">
      <dgm:prSet presAssocID="{84832B89-0C65-4B10-B1EC-93B43E0F507D}" presName="hierRoot2" presStyleCnt="0">
        <dgm:presLayoutVars>
          <dgm:hierBranch val="init"/>
        </dgm:presLayoutVars>
      </dgm:prSet>
      <dgm:spPr/>
    </dgm:pt>
    <dgm:pt modelId="{B9E28077-388A-4A32-A109-F46B1132E30E}" type="pres">
      <dgm:prSet presAssocID="{84832B89-0C65-4B10-B1EC-93B43E0F507D}" presName="rootComposite2" presStyleCnt="0"/>
      <dgm:spPr/>
    </dgm:pt>
    <dgm:pt modelId="{5F4F5219-096A-4D7A-968E-95C83A5F883C}" type="pres">
      <dgm:prSet presAssocID="{84832B89-0C65-4B10-B1EC-93B43E0F507D}" presName="rootText2" presStyleLbl="alignAcc1" presStyleIdx="0" presStyleCnt="0">
        <dgm:presLayoutVars>
          <dgm:chPref val="3"/>
        </dgm:presLayoutVars>
      </dgm:prSet>
      <dgm:spPr/>
    </dgm:pt>
    <dgm:pt modelId="{947C714E-C46C-4F54-ABC7-675C24371570}" type="pres">
      <dgm:prSet presAssocID="{84832B89-0C65-4B10-B1EC-93B43E0F507D}" presName="topArc2" presStyleLbl="parChTrans1D1" presStyleIdx="4" presStyleCnt="26"/>
      <dgm:spPr/>
    </dgm:pt>
    <dgm:pt modelId="{348DFDBF-65AD-4373-9157-FA024EBF6423}" type="pres">
      <dgm:prSet presAssocID="{84832B89-0C65-4B10-B1EC-93B43E0F507D}" presName="bottomArc2" presStyleLbl="parChTrans1D1" presStyleIdx="5" presStyleCnt="26"/>
      <dgm:spPr/>
    </dgm:pt>
    <dgm:pt modelId="{078B36F5-3C1A-43BC-8059-65AB11022CA1}" type="pres">
      <dgm:prSet presAssocID="{84832B89-0C65-4B10-B1EC-93B43E0F507D}" presName="topConnNode2" presStyleLbl="node3" presStyleIdx="0" presStyleCnt="0"/>
      <dgm:spPr/>
    </dgm:pt>
    <dgm:pt modelId="{DF9B0133-2C68-478B-A93C-D9D02488FBA1}" type="pres">
      <dgm:prSet presAssocID="{84832B89-0C65-4B10-B1EC-93B43E0F507D}" presName="hierChild4" presStyleCnt="0"/>
      <dgm:spPr/>
    </dgm:pt>
    <dgm:pt modelId="{199E8AFF-1941-4B84-8416-EDB4E7E56FA2}" type="pres">
      <dgm:prSet presAssocID="{D96B12FF-E8A8-4607-8530-80F6AE8C3D42}" presName="Name28" presStyleLbl="parChTrans1D4" presStyleIdx="0" presStyleCnt="6"/>
      <dgm:spPr/>
    </dgm:pt>
    <dgm:pt modelId="{E2E61656-5757-476B-B882-706D425522B5}" type="pres">
      <dgm:prSet presAssocID="{2A0317DA-5859-4FE2-A63B-E6840C46D1A8}" presName="hierRoot2" presStyleCnt="0">
        <dgm:presLayoutVars>
          <dgm:hierBranch val="init"/>
        </dgm:presLayoutVars>
      </dgm:prSet>
      <dgm:spPr/>
    </dgm:pt>
    <dgm:pt modelId="{E53B9840-F68E-4D76-95B8-5CD61A6E3195}" type="pres">
      <dgm:prSet presAssocID="{2A0317DA-5859-4FE2-A63B-E6840C46D1A8}" presName="rootComposite2" presStyleCnt="0"/>
      <dgm:spPr/>
    </dgm:pt>
    <dgm:pt modelId="{371CE4B8-BABA-4190-BD62-40BD8BEAD3C6}" type="pres">
      <dgm:prSet presAssocID="{2A0317DA-5859-4FE2-A63B-E6840C46D1A8}" presName="rootText2" presStyleLbl="alignAcc1" presStyleIdx="0" presStyleCnt="0">
        <dgm:presLayoutVars>
          <dgm:chPref val="3"/>
        </dgm:presLayoutVars>
      </dgm:prSet>
      <dgm:spPr/>
    </dgm:pt>
    <dgm:pt modelId="{75F21957-1460-4CB8-B38A-1D8364BDD310}" type="pres">
      <dgm:prSet presAssocID="{2A0317DA-5859-4FE2-A63B-E6840C46D1A8}" presName="topArc2" presStyleLbl="parChTrans1D1" presStyleIdx="6" presStyleCnt="26"/>
      <dgm:spPr/>
    </dgm:pt>
    <dgm:pt modelId="{F88F8685-7724-4921-895B-C87927FB01E5}" type="pres">
      <dgm:prSet presAssocID="{2A0317DA-5859-4FE2-A63B-E6840C46D1A8}" presName="bottomArc2" presStyleLbl="parChTrans1D1" presStyleIdx="7" presStyleCnt="26"/>
      <dgm:spPr/>
    </dgm:pt>
    <dgm:pt modelId="{FB05BCE3-7085-44A8-81A5-1C1274284A37}" type="pres">
      <dgm:prSet presAssocID="{2A0317DA-5859-4FE2-A63B-E6840C46D1A8}" presName="topConnNode2" presStyleLbl="node4" presStyleIdx="0" presStyleCnt="0"/>
      <dgm:spPr/>
    </dgm:pt>
    <dgm:pt modelId="{5CAC1978-02DA-4A80-9063-6A21B50C315C}" type="pres">
      <dgm:prSet presAssocID="{2A0317DA-5859-4FE2-A63B-E6840C46D1A8}" presName="hierChild4" presStyleCnt="0"/>
      <dgm:spPr/>
    </dgm:pt>
    <dgm:pt modelId="{318ED352-6392-4AEC-AF1B-2C640EE56E8A}" type="pres">
      <dgm:prSet presAssocID="{2A0317DA-5859-4FE2-A63B-E6840C46D1A8}" presName="hierChild5" presStyleCnt="0"/>
      <dgm:spPr/>
    </dgm:pt>
    <dgm:pt modelId="{C53CDCB7-C0AD-4308-9E6C-3476163E8049}" type="pres">
      <dgm:prSet presAssocID="{D416CCA8-8F2A-490C-B891-FF95D28AC342}" presName="Name28" presStyleLbl="parChTrans1D4" presStyleIdx="1" presStyleCnt="6"/>
      <dgm:spPr/>
    </dgm:pt>
    <dgm:pt modelId="{DAB2A4DD-1DDF-4949-A0C3-4B17ED45FD46}" type="pres">
      <dgm:prSet presAssocID="{92FED38A-1858-4DA2-A789-5FB7828B78D7}" presName="hierRoot2" presStyleCnt="0">
        <dgm:presLayoutVars>
          <dgm:hierBranch val="init"/>
        </dgm:presLayoutVars>
      </dgm:prSet>
      <dgm:spPr/>
    </dgm:pt>
    <dgm:pt modelId="{8438B04B-E1C2-42DA-A9D5-6D0FD764C018}" type="pres">
      <dgm:prSet presAssocID="{92FED38A-1858-4DA2-A789-5FB7828B78D7}" presName="rootComposite2" presStyleCnt="0"/>
      <dgm:spPr/>
    </dgm:pt>
    <dgm:pt modelId="{9E98D4C7-021B-46A5-8997-767183A449EB}" type="pres">
      <dgm:prSet presAssocID="{92FED38A-1858-4DA2-A789-5FB7828B78D7}" presName="rootText2" presStyleLbl="alignAcc1" presStyleIdx="0" presStyleCnt="0">
        <dgm:presLayoutVars>
          <dgm:chPref val="3"/>
        </dgm:presLayoutVars>
      </dgm:prSet>
      <dgm:spPr/>
    </dgm:pt>
    <dgm:pt modelId="{61AE71CD-1681-4E6F-B2D2-6C9F95E50CC8}" type="pres">
      <dgm:prSet presAssocID="{92FED38A-1858-4DA2-A789-5FB7828B78D7}" presName="topArc2" presStyleLbl="parChTrans1D1" presStyleIdx="8" presStyleCnt="26"/>
      <dgm:spPr/>
    </dgm:pt>
    <dgm:pt modelId="{192184BC-9CD5-4314-B6BD-B1DF43999C4F}" type="pres">
      <dgm:prSet presAssocID="{92FED38A-1858-4DA2-A789-5FB7828B78D7}" presName="bottomArc2" presStyleLbl="parChTrans1D1" presStyleIdx="9" presStyleCnt="26"/>
      <dgm:spPr/>
    </dgm:pt>
    <dgm:pt modelId="{BC970ED4-AAEF-4054-A0BA-A35334FFF51B}" type="pres">
      <dgm:prSet presAssocID="{92FED38A-1858-4DA2-A789-5FB7828B78D7}" presName="topConnNode2" presStyleLbl="node4" presStyleIdx="0" presStyleCnt="0"/>
      <dgm:spPr/>
    </dgm:pt>
    <dgm:pt modelId="{4560CCA8-0898-4B90-BECC-0C634B8F96CE}" type="pres">
      <dgm:prSet presAssocID="{92FED38A-1858-4DA2-A789-5FB7828B78D7}" presName="hierChild4" presStyleCnt="0"/>
      <dgm:spPr/>
    </dgm:pt>
    <dgm:pt modelId="{58E90554-7552-4D32-AF92-9E24ABFDA266}" type="pres">
      <dgm:prSet presAssocID="{92FED38A-1858-4DA2-A789-5FB7828B78D7}" presName="hierChild5" presStyleCnt="0"/>
      <dgm:spPr/>
    </dgm:pt>
    <dgm:pt modelId="{D05C99A8-F420-48AA-9BCA-7385747E08DD}" type="pres">
      <dgm:prSet presAssocID="{286D0AB2-C88C-420A-BD25-1226D327444F}" presName="Name28" presStyleLbl="parChTrans1D4" presStyleIdx="2" presStyleCnt="6"/>
      <dgm:spPr/>
    </dgm:pt>
    <dgm:pt modelId="{2C6464C6-D5B6-4CC8-AE66-D6BD604F1C7A}" type="pres">
      <dgm:prSet presAssocID="{1EF4B3D5-1423-4617-B88D-601AF0419202}" presName="hierRoot2" presStyleCnt="0">
        <dgm:presLayoutVars>
          <dgm:hierBranch val="init"/>
        </dgm:presLayoutVars>
      </dgm:prSet>
      <dgm:spPr/>
    </dgm:pt>
    <dgm:pt modelId="{5D54CCDF-76C5-4988-8F7F-F535B0480A09}" type="pres">
      <dgm:prSet presAssocID="{1EF4B3D5-1423-4617-B88D-601AF0419202}" presName="rootComposite2" presStyleCnt="0"/>
      <dgm:spPr/>
    </dgm:pt>
    <dgm:pt modelId="{3988B4C5-95A7-45EF-B1D3-E6CF82348E95}" type="pres">
      <dgm:prSet presAssocID="{1EF4B3D5-1423-4617-B88D-601AF0419202}" presName="rootText2" presStyleLbl="alignAcc1" presStyleIdx="0" presStyleCnt="0">
        <dgm:presLayoutVars>
          <dgm:chPref val="3"/>
        </dgm:presLayoutVars>
      </dgm:prSet>
      <dgm:spPr/>
    </dgm:pt>
    <dgm:pt modelId="{E5B0637D-3FF3-420D-86F4-884F34B08FB4}" type="pres">
      <dgm:prSet presAssocID="{1EF4B3D5-1423-4617-B88D-601AF0419202}" presName="topArc2" presStyleLbl="parChTrans1D1" presStyleIdx="10" presStyleCnt="26"/>
      <dgm:spPr/>
    </dgm:pt>
    <dgm:pt modelId="{5C0FAB22-A6EA-47E6-86F2-FC18ADF5A0B8}" type="pres">
      <dgm:prSet presAssocID="{1EF4B3D5-1423-4617-B88D-601AF0419202}" presName="bottomArc2" presStyleLbl="parChTrans1D1" presStyleIdx="11" presStyleCnt="26"/>
      <dgm:spPr/>
    </dgm:pt>
    <dgm:pt modelId="{B980C60F-C974-4F9E-BAE0-FF8F2DAE90DD}" type="pres">
      <dgm:prSet presAssocID="{1EF4B3D5-1423-4617-B88D-601AF0419202}" presName="topConnNode2" presStyleLbl="node4" presStyleIdx="0" presStyleCnt="0"/>
      <dgm:spPr/>
    </dgm:pt>
    <dgm:pt modelId="{D35418DE-24E9-45BC-BFB5-C94C9BECAD17}" type="pres">
      <dgm:prSet presAssocID="{1EF4B3D5-1423-4617-B88D-601AF0419202}" presName="hierChild4" presStyleCnt="0"/>
      <dgm:spPr/>
    </dgm:pt>
    <dgm:pt modelId="{6927744D-9D53-4B66-A49C-C3AB0694062C}" type="pres">
      <dgm:prSet presAssocID="{1EF4B3D5-1423-4617-B88D-601AF0419202}" presName="hierChild5" presStyleCnt="0"/>
      <dgm:spPr/>
    </dgm:pt>
    <dgm:pt modelId="{014B77D8-5062-4767-9AE4-EE7BE780E04B}" type="pres">
      <dgm:prSet presAssocID="{84832B89-0C65-4B10-B1EC-93B43E0F507D}" presName="hierChild5" presStyleCnt="0"/>
      <dgm:spPr/>
    </dgm:pt>
    <dgm:pt modelId="{D2867B22-3A4F-45E1-BE09-B388249CA1F9}" type="pres">
      <dgm:prSet presAssocID="{844A73F0-964B-4228-A705-06559A6EEAD2}" presName="Name28" presStyleLbl="parChTrans1D3" presStyleIdx="1" presStyleCnt="4"/>
      <dgm:spPr/>
    </dgm:pt>
    <dgm:pt modelId="{7F1B6814-1FD5-441E-BA16-C1771556D665}" type="pres">
      <dgm:prSet presAssocID="{A7DF5F55-E254-432C-A53F-077D7B65C092}" presName="hierRoot2" presStyleCnt="0">
        <dgm:presLayoutVars>
          <dgm:hierBranch val="init"/>
        </dgm:presLayoutVars>
      </dgm:prSet>
      <dgm:spPr/>
    </dgm:pt>
    <dgm:pt modelId="{D5D5871A-03D9-463F-BFE6-4EF7722C366D}" type="pres">
      <dgm:prSet presAssocID="{A7DF5F55-E254-432C-A53F-077D7B65C092}" presName="rootComposite2" presStyleCnt="0"/>
      <dgm:spPr/>
    </dgm:pt>
    <dgm:pt modelId="{42415BF4-C2F3-4EE6-A53A-92F234C4D135}" type="pres">
      <dgm:prSet presAssocID="{A7DF5F55-E254-432C-A53F-077D7B65C092}" presName="rootText2" presStyleLbl="alignAcc1" presStyleIdx="0" presStyleCnt="0">
        <dgm:presLayoutVars>
          <dgm:chPref val="3"/>
        </dgm:presLayoutVars>
      </dgm:prSet>
      <dgm:spPr/>
    </dgm:pt>
    <dgm:pt modelId="{D4A6EA19-6B74-4E95-B1CB-F62A8BCADA6F}" type="pres">
      <dgm:prSet presAssocID="{A7DF5F55-E254-432C-A53F-077D7B65C092}" presName="topArc2" presStyleLbl="parChTrans1D1" presStyleIdx="12" presStyleCnt="26"/>
      <dgm:spPr/>
    </dgm:pt>
    <dgm:pt modelId="{E66320E6-1B5D-4BA0-A7EB-C792E33D42ED}" type="pres">
      <dgm:prSet presAssocID="{A7DF5F55-E254-432C-A53F-077D7B65C092}" presName="bottomArc2" presStyleLbl="parChTrans1D1" presStyleIdx="13" presStyleCnt="26"/>
      <dgm:spPr/>
    </dgm:pt>
    <dgm:pt modelId="{64EF8E45-894E-4B96-81AF-CA3C54E1A2D7}" type="pres">
      <dgm:prSet presAssocID="{A7DF5F55-E254-432C-A53F-077D7B65C092}" presName="topConnNode2" presStyleLbl="node3" presStyleIdx="0" presStyleCnt="0"/>
      <dgm:spPr/>
    </dgm:pt>
    <dgm:pt modelId="{6B38021E-2669-408C-8992-99D4B114F7C2}" type="pres">
      <dgm:prSet presAssocID="{A7DF5F55-E254-432C-A53F-077D7B65C092}" presName="hierChild4" presStyleCnt="0"/>
      <dgm:spPr/>
    </dgm:pt>
    <dgm:pt modelId="{C31F9A09-36AB-4120-9EDA-5AEB146D16CB}" type="pres">
      <dgm:prSet presAssocID="{ADC4E6F8-67E2-435E-8277-5746F6363052}" presName="Name28" presStyleLbl="parChTrans1D4" presStyleIdx="3" presStyleCnt="6"/>
      <dgm:spPr/>
    </dgm:pt>
    <dgm:pt modelId="{20738437-DD46-444D-AACF-43A0F33186B5}" type="pres">
      <dgm:prSet presAssocID="{80AA3727-C0B5-4582-9DA0-76BACB8CC4D5}" presName="hierRoot2" presStyleCnt="0">
        <dgm:presLayoutVars>
          <dgm:hierBranch val="init"/>
        </dgm:presLayoutVars>
      </dgm:prSet>
      <dgm:spPr/>
    </dgm:pt>
    <dgm:pt modelId="{09BC3739-F060-4D94-B837-3D50DE7006C4}" type="pres">
      <dgm:prSet presAssocID="{80AA3727-C0B5-4582-9DA0-76BACB8CC4D5}" presName="rootComposite2" presStyleCnt="0"/>
      <dgm:spPr/>
    </dgm:pt>
    <dgm:pt modelId="{C3770247-28FC-4BF2-983B-B4253BEA1944}" type="pres">
      <dgm:prSet presAssocID="{80AA3727-C0B5-4582-9DA0-76BACB8CC4D5}" presName="rootText2" presStyleLbl="alignAcc1" presStyleIdx="0" presStyleCnt="0">
        <dgm:presLayoutVars>
          <dgm:chPref val="3"/>
        </dgm:presLayoutVars>
      </dgm:prSet>
      <dgm:spPr/>
    </dgm:pt>
    <dgm:pt modelId="{33E17675-221E-4FC9-98B8-8123ECA17250}" type="pres">
      <dgm:prSet presAssocID="{80AA3727-C0B5-4582-9DA0-76BACB8CC4D5}" presName="topArc2" presStyleLbl="parChTrans1D1" presStyleIdx="14" presStyleCnt="26"/>
      <dgm:spPr/>
    </dgm:pt>
    <dgm:pt modelId="{C38F08CE-334B-465B-A240-47583A945598}" type="pres">
      <dgm:prSet presAssocID="{80AA3727-C0B5-4582-9DA0-76BACB8CC4D5}" presName="bottomArc2" presStyleLbl="parChTrans1D1" presStyleIdx="15" presStyleCnt="26"/>
      <dgm:spPr/>
    </dgm:pt>
    <dgm:pt modelId="{C304B4F8-AF59-4BCA-9FE1-361A76899B8F}" type="pres">
      <dgm:prSet presAssocID="{80AA3727-C0B5-4582-9DA0-76BACB8CC4D5}" presName="topConnNode2" presStyleLbl="node4" presStyleIdx="0" presStyleCnt="0"/>
      <dgm:spPr/>
    </dgm:pt>
    <dgm:pt modelId="{C04BCDC9-8994-4C07-B870-6E50555B95FA}" type="pres">
      <dgm:prSet presAssocID="{80AA3727-C0B5-4582-9DA0-76BACB8CC4D5}" presName="hierChild4" presStyleCnt="0"/>
      <dgm:spPr/>
    </dgm:pt>
    <dgm:pt modelId="{1B0B5450-6098-4DCC-97B8-8BF699EC7066}" type="pres">
      <dgm:prSet presAssocID="{80AA3727-C0B5-4582-9DA0-76BACB8CC4D5}" presName="hierChild5" presStyleCnt="0"/>
      <dgm:spPr/>
    </dgm:pt>
    <dgm:pt modelId="{034F0DB1-41B9-4E0F-A897-399677D99DF3}" type="pres">
      <dgm:prSet presAssocID="{93ACD75B-6F83-4EE1-AABB-AFB39E20351A}" presName="Name28" presStyleLbl="parChTrans1D4" presStyleIdx="4" presStyleCnt="6"/>
      <dgm:spPr/>
    </dgm:pt>
    <dgm:pt modelId="{ED30C667-9B3E-4469-8B19-ADEF0B0433D6}" type="pres">
      <dgm:prSet presAssocID="{5BB3345C-09FB-4986-8ABB-CC606AA1A09B}" presName="hierRoot2" presStyleCnt="0">
        <dgm:presLayoutVars>
          <dgm:hierBranch val="init"/>
        </dgm:presLayoutVars>
      </dgm:prSet>
      <dgm:spPr/>
    </dgm:pt>
    <dgm:pt modelId="{7917B36C-DEA2-4341-AB1F-20A0FAC0708A}" type="pres">
      <dgm:prSet presAssocID="{5BB3345C-09FB-4986-8ABB-CC606AA1A09B}" presName="rootComposite2" presStyleCnt="0"/>
      <dgm:spPr/>
    </dgm:pt>
    <dgm:pt modelId="{AF77ECA2-2E0A-4CA6-BDCD-7148466B668D}" type="pres">
      <dgm:prSet presAssocID="{5BB3345C-09FB-4986-8ABB-CC606AA1A09B}" presName="rootText2" presStyleLbl="alignAcc1" presStyleIdx="0" presStyleCnt="0">
        <dgm:presLayoutVars>
          <dgm:chPref val="3"/>
        </dgm:presLayoutVars>
      </dgm:prSet>
      <dgm:spPr/>
    </dgm:pt>
    <dgm:pt modelId="{DC8559A3-827D-484F-8135-B5DE39509CFC}" type="pres">
      <dgm:prSet presAssocID="{5BB3345C-09FB-4986-8ABB-CC606AA1A09B}" presName="topArc2" presStyleLbl="parChTrans1D1" presStyleIdx="16" presStyleCnt="26"/>
      <dgm:spPr/>
    </dgm:pt>
    <dgm:pt modelId="{C8109D65-928C-44A8-8FF2-F96358F604B4}" type="pres">
      <dgm:prSet presAssocID="{5BB3345C-09FB-4986-8ABB-CC606AA1A09B}" presName="bottomArc2" presStyleLbl="parChTrans1D1" presStyleIdx="17" presStyleCnt="26"/>
      <dgm:spPr/>
    </dgm:pt>
    <dgm:pt modelId="{E9E3F85F-3F01-42BA-90AA-F110D03C2278}" type="pres">
      <dgm:prSet presAssocID="{5BB3345C-09FB-4986-8ABB-CC606AA1A09B}" presName="topConnNode2" presStyleLbl="node4" presStyleIdx="0" presStyleCnt="0"/>
      <dgm:spPr/>
    </dgm:pt>
    <dgm:pt modelId="{38D654E6-95BD-47E8-AD97-D332349F763A}" type="pres">
      <dgm:prSet presAssocID="{5BB3345C-09FB-4986-8ABB-CC606AA1A09B}" presName="hierChild4" presStyleCnt="0"/>
      <dgm:spPr/>
    </dgm:pt>
    <dgm:pt modelId="{BCC4911A-56FE-4896-BE88-3183FD2DE9F3}" type="pres">
      <dgm:prSet presAssocID="{5BB3345C-09FB-4986-8ABB-CC606AA1A09B}" presName="hierChild5" presStyleCnt="0"/>
      <dgm:spPr/>
    </dgm:pt>
    <dgm:pt modelId="{83896301-466E-4C23-A40B-43EDE64163C2}" type="pres">
      <dgm:prSet presAssocID="{E62F4961-ABE0-4288-84D9-C9CE79BC4639}" presName="Name28" presStyleLbl="parChTrans1D4" presStyleIdx="5" presStyleCnt="6"/>
      <dgm:spPr/>
    </dgm:pt>
    <dgm:pt modelId="{7419332A-03CA-4502-8ADF-8AF543B7F4E6}" type="pres">
      <dgm:prSet presAssocID="{6F8FA778-19A8-4680-AE15-A1CE89A797FE}" presName="hierRoot2" presStyleCnt="0">
        <dgm:presLayoutVars>
          <dgm:hierBranch val="init"/>
        </dgm:presLayoutVars>
      </dgm:prSet>
      <dgm:spPr/>
    </dgm:pt>
    <dgm:pt modelId="{CA8CE1F2-355F-44B1-AD7B-E8DD0851CD8E}" type="pres">
      <dgm:prSet presAssocID="{6F8FA778-19A8-4680-AE15-A1CE89A797FE}" presName="rootComposite2" presStyleCnt="0"/>
      <dgm:spPr/>
    </dgm:pt>
    <dgm:pt modelId="{13872C4A-5E0F-43F5-91AA-2F722A11E3E8}" type="pres">
      <dgm:prSet presAssocID="{6F8FA778-19A8-4680-AE15-A1CE89A797FE}" presName="rootText2" presStyleLbl="alignAcc1" presStyleIdx="0" presStyleCnt="0">
        <dgm:presLayoutVars>
          <dgm:chPref val="3"/>
        </dgm:presLayoutVars>
      </dgm:prSet>
      <dgm:spPr/>
    </dgm:pt>
    <dgm:pt modelId="{1CFFCD0A-9200-40DB-BD89-FBA1864E5509}" type="pres">
      <dgm:prSet presAssocID="{6F8FA778-19A8-4680-AE15-A1CE89A797FE}" presName="topArc2" presStyleLbl="parChTrans1D1" presStyleIdx="18" presStyleCnt="26"/>
      <dgm:spPr/>
    </dgm:pt>
    <dgm:pt modelId="{C88670EC-9B46-4306-9DF4-EE71E0F9A7F4}" type="pres">
      <dgm:prSet presAssocID="{6F8FA778-19A8-4680-AE15-A1CE89A797FE}" presName="bottomArc2" presStyleLbl="parChTrans1D1" presStyleIdx="19" presStyleCnt="26"/>
      <dgm:spPr/>
    </dgm:pt>
    <dgm:pt modelId="{A3D88A19-5E87-4B55-9719-36959F84F1D4}" type="pres">
      <dgm:prSet presAssocID="{6F8FA778-19A8-4680-AE15-A1CE89A797FE}" presName="topConnNode2" presStyleLbl="node4" presStyleIdx="0" presStyleCnt="0"/>
      <dgm:spPr/>
    </dgm:pt>
    <dgm:pt modelId="{9D5E9E48-4726-4B7D-8BED-8BAB551BFD31}" type="pres">
      <dgm:prSet presAssocID="{6F8FA778-19A8-4680-AE15-A1CE89A797FE}" presName="hierChild4" presStyleCnt="0"/>
      <dgm:spPr/>
    </dgm:pt>
    <dgm:pt modelId="{EE0379E3-587F-4E8D-92BA-704CA77F9F16}" type="pres">
      <dgm:prSet presAssocID="{6F8FA778-19A8-4680-AE15-A1CE89A797FE}" presName="hierChild5" presStyleCnt="0"/>
      <dgm:spPr/>
    </dgm:pt>
    <dgm:pt modelId="{3545C4B7-38C9-4E64-B4E1-07BD8DB43845}" type="pres">
      <dgm:prSet presAssocID="{A7DF5F55-E254-432C-A53F-077D7B65C092}" presName="hierChild5" presStyleCnt="0"/>
      <dgm:spPr/>
    </dgm:pt>
    <dgm:pt modelId="{809C7E2C-5FD9-4675-AE9C-3D38F2150BB8}" type="pres">
      <dgm:prSet presAssocID="{CD559961-6268-4A59-9D7B-C05ECC162B81}" presName="hierChild5" presStyleCnt="0"/>
      <dgm:spPr/>
    </dgm:pt>
    <dgm:pt modelId="{3F76D27C-569E-4E33-94AF-288939A8A383}" type="pres">
      <dgm:prSet presAssocID="{B92F1F9A-1A17-459C-BC33-30BE59B3FDFB}" presName="Name28" presStyleLbl="parChTrans1D2" presStyleIdx="1" presStyleCnt="2"/>
      <dgm:spPr/>
    </dgm:pt>
    <dgm:pt modelId="{6A83B3FD-3F78-467F-BB5C-30881F784463}" type="pres">
      <dgm:prSet presAssocID="{F023FF36-306F-49B0-AD68-27AD48F419AF}" presName="hierRoot2" presStyleCnt="0">
        <dgm:presLayoutVars>
          <dgm:hierBranch val="init"/>
        </dgm:presLayoutVars>
      </dgm:prSet>
      <dgm:spPr/>
    </dgm:pt>
    <dgm:pt modelId="{F9F0E2EA-184F-4FE5-88C3-1B52101BB7CD}" type="pres">
      <dgm:prSet presAssocID="{F023FF36-306F-49B0-AD68-27AD48F419AF}" presName="rootComposite2" presStyleCnt="0"/>
      <dgm:spPr/>
    </dgm:pt>
    <dgm:pt modelId="{7BD60E0B-0992-4DA3-A231-61601E012812}" type="pres">
      <dgm:prSet presAssocID="{F023FF36-306F-49B0-AD68-27AD48F419AF}" presName="rootText2" presStyleLbl="alignAcc1" presStyleIdx="0" presStyleCnt="0">
        <dgm:presLayoutVars>
          <dgm:chPref val="3"/>
        </dgm:presLayoutVars>
      </dgm:prSet>
      <dgm:spPr/>
    </dgm:pt>
    <dgm:pt modelId="{59543594-781C-4C32-A675-B759C1684346}" type="pres">
      <dgm:prSet presAssocID="{F023FF36-306F-49B0-AD68-27AD48F419AF}" presName="topArc2" presStyleLbl="parChTrans1D1" presStyleIdx="20" presStyleCnt="26"/>
      <dgm:spPr/>
    </dgm:pt>
    <dgm:pt modelId="{B8CEB6E6-6671-487B-9B20-635385F51FA4}" type="pres">
      <dgm:prSet presAssocID="{F023FF36-306F-49B0-AD68-27AD48F419AF}" presName="bottomArc2" presStyleLbl="parChTrans1D1" presStyleIdx="21" presStyleCnt="26"/>
      <dgm:spPr/>
    </dgm:pt>
    <dgm:pt modelId="{8119DE0C-8E33-4448-8741-077D88DAD5EA}" type="pres">
      <dgm:prSet presAssocID="{F023FF36-306F-49B0-AD68-27AD48F419AF}" presName="topConnNode2" presStyleLbl="node2" presStyleIdx="0" presStyleCnt="0"/>
      <dgm:spPr/>
    </dgm:pt>
    <dgm:pt modelId="{39706CCA-E8D6-4CDA-B231-C22685534503}" type="pres">
      <dgm:prSet presAssocID="{F023FF36-306F-49B0-AD68-27AD48F419AF}" presName="hierChild4" presStyleCnt="0"/>
      <dgm:spPr/>
    </dgm:pt>
    <dgm:pt modelId="{8BCCABC1-D10A-4D25-A08F-E868490B155A}" type="pres">
      <dgm:prSet presAssocID="{171F6CE8-3582-447A-A23A-CF368E66DD2F}" presName="Name28" presStyleLbl="parChTrans1D3" presStyleIdx="2" presStyleCnt="4"/>
      <dgm:spPr/>
    </dgm:pt>
    <dgm:pt modelId="{B0A3DED0-947A-4B0E-ACAC-09EB7F9C5CBA}" type="pres">
      <dgm:prSet presAssocID="{41F14A01-18BD-472D-9A10-716E57DFFACA}" presName="hierRoot2" presStyleCnt="0">
        <dgm:presLayoutVars>
          <dgm:hierBranch val="init"/>
        </dgm:presLayoutVars>
      </dgm:prSet>
      <dgm:spPr/>
    </dgm:pt>
    <dgm:pt modelId="{1C31EE1B-52AE-42DE-B172-87476B902735}" type="pres">
      <dgm:prSet presAssocID="{41F14A01-18BD-472D-9A10-716E57DFFACA}" presName="rootComposite2" presStyleCnt="0"/>
      <dgm:spPr/>
    </dgm:pt>
    <dgm:pt modelId="{FE95A860-FDBC-4CAA-97EE-853235C3F1D9}" type="pres">
      <dgm:prSet presAssocID="{41F14A01-18BD-472D-9A10-716E57DFFACA}" presName="rootText2" presStyleLbl="alignAcc1" presStyleIdx="0" presStyleCnt="0">
        <dgm:presLayoutVars>
          <dgm:chPref val="3"/>
        </dgm:presLayoutVars>
      </dgm:prSet>
      <dgm:spPr/>
    </dgm:pt>
    <dgm:pt modelId="{AE55C1D6-81E2-42B5-A75A-B69EF437B80D}" type="pres">
      <dgm:prSet presAssocID="{41F14A01-18BD-472D-9A10-716E57DFFACA}" presName="topArc2" presStyleLbl="parChTrans1D1" presStyleIdx="22" presStyleCnt="26"/>
      <dgm:spPr/>
    </dgm:pt>
    <dgm:pt modelId="{6E6E54F9-D911-442B-A730-EBB97D10C45B}" type="pres">
      <dgm:prSet presAssocID="{41F14A01-18BD-472D-9A10-716E57DFFACA}" presName="bottomArc2" presStyleLbl="parChTrans1D1" presStyleIdx="23" presStyleCnt="26"/>
      <dgm:spPr/>
    </dgm:pt>
    <dgm:pt modelId="{6E7AB039-A8A7-4582-8D7D-CA4F36926BF3}" type="pres">
      <dgm:prSet presAssocID="{41F14A01-18BD-472D-9A10-716E57DFFACA}" presName="topConnNode2" presStyleLbl="node3" presStyleIdx="0" presStyleCnt="0"/>
      <dgm:spPr/>
    </dgm:pt>
    <dgm:pt modelId="{718A9EC8-2D04-40FE-A8FC-59EBE7441120}" type="pres">
      <dgm:prSet presAssocID="{41F14A01-18BD-472D-9A10-716E57DFFACA}" presName="hierChild4" presStyleCnt="0"/>
      <dgm:spPr/>
    </dgm:pt>
    <dgm:pt modelId="{90E487B4-E934-48EF-82BF-8E5CDC0E90C3}" type="pres">
      <dgm:prSet presAssocID="{41F14A01-18BD-472D-9A10-716E57DFFACA}" presName="hierChild5" presStyleCnt="0"/>
      <dgm:spPr/>
    </dgm:pt>
    <dgm:pt modelId="{8AF17EC1-4FD8-49BF-B9ED-EA5628177D73}" type="pres">
      <dgm:prSet presAssocID="{32009112-88B9-4658-9531-AE9006379526}" presName="Name28" presStyleLbl="parChTrans1D3" presStyleIdx="3" presStyleCnt="4"/>
      <dgm:spPr/>
    </dgm:pt>
    <dgm:pt modelId="{E29D77CB-9C99-45E7-91B6-C8947654C191}" type="pres">
      <dgm:prSet presAssocID="{DF4DA24F-0FEC-48E4-AA33-62FADFDAB632}" presName="hierRoot2" presStyleCnt="0">
        <dgm:presLayoutVars>
          <dgm:hierBranch val="init"/>
        </dgm:presLayoutVars>
      </dgm:prSet>
      <dgm:spPr/>
    </dgm:pt>
    <dgm:pt modelId="{FFF80840-5619-4072-959A-FD53DEEC178D}" type="pres">
      <dgm:prSet presAssocID="{DF4DA24F-0FEC-48E4-AA33-62FADFDAB632}" presName="rootComposite2" presStyleCnt="0"/>
      <dgm:spPr/>
    </dgm:pt>
    <dgm:pt modelId="{04A0BD47-9CE6-42E5-A62B-8CA4605235EF}" type="pres">
      <dgm:prSet presAssocID="{DF4DA24F-0FEC-48E4-AA33-62FADFDAB632}" presName="rootText2" presStyleLbl="alignAcc1" presStyleIdx="0" presStyleCnt="0">
        <dgm:presLayoutVars>
          <dgm:chPref val="3"/>
        </dgm:presLayoutVars>
      </dgm:prSet>
      <dgm:spPr/>
    </dgm:pt>
    <dgm:pt modelId="{A636C2AC-99C7-493C-A31D-46E04EB2AB3D}" type="pres">
      <dgm:prSet presAssocID="{DF4DA24F-0FEC-48E4-AA33-62FADFDAB632}" presName="topArc2" presStyleLbl="parChTrans1D1" presStyleIdx="24" presStyleCnt="26"/>
      <dgm:spPr/>
    </dgm:pt>
    <dgm:pt modelId="{5BDFC11D-5F00-45AD-A97A-BF1A1DC2B477}" type="pres">
      <dgm:prSet presAssocID="{DF4DA24F-0FEC-48E4-AA33-62FADFDAB632}" presName="bottomArc2" presStyleLbl="parChTrans1D1" presStyleIdx="25" presStyleCnt="26"/>
      <dgm:spPr/>
    </dgm:pt>
    <dgm:pt modelId="{6E9CAB4C-4325-453F-9A19-DE079B397FB8}" type="pres">
      <dgm:prSet presAssocID="{DF4DA24F-0FEC-48E4-AA33-62FADFDAB632}" presName="topConnNode2" presStyleLbl="node3" presStyleIdx="0" presStyleCnt="0"/>
      <dgm:spPr/>
    </dgm:pt>
    <dgm:pt modelId="{9F82428F-1227-4F38-A8DB-AA578B591F6C}" type="pres">
      <dgm:prSet presAssocID="{DF4DA24F-0FEC-48E4-AA33-62FADFDAB632}" presName="hierChild4" presStyleCnt="0"/>
      <dgm:spPr/>
    </dgm:pt>
    <dgm:pt modelId="{C69D465F-222A-44E4-8735-634B04DF9472}" type="pres">
      <dgm:prSet presAssocID="{DF4DA24F-0FEC-48E4-AA33-62FADFDAB632}" presName="hierChild5" presStyleCnt="0"/>
      <dgm:spPr/>
    </dgm:pt>
    <dgm:pt modelId="{23341086-60C0-478C-B1FC-2044446F68EB}" type="pres">
      <dgm:prSet presAssocID="{F023FF36-306F-49B0-AD68-27AD48F419AF}" presName="hierChild5" presStyleCnt="0"/>
      <dgm:spPr/>
    </dgm:pt>
    <dgm:pt modelId="{677627C0-FC4F-4969-BCE6-E862422EAB92}" type="pres">
      <dgm:prSet presAssocID="{4DD67721-6FFD-4E46-9521-F3F052D0149F}" presName="hierChild3" presStyleCnt="0"/>
      <dgm:spPr/>
    </dgm:pt>
  </dgm:ptLst>
  <dgm:cxnLst>
    <dgm:cxn modelId="{78B12901-1033-4A4C-BF82-B4582E1D1041}" type="presOf" srcId="{92FED38A-1858-4DA2-A789-5FB7828B78D7}" destId="{9E98D4C7-021B-46A5-8997-767183A449EB}" srcOrd="0" destOrd="0" presId="urn:microsoft.com/office/officeart/2008/layout/HalfCircleOrganizationChart"/>
    <dgm:cxn modelId="{8BC0E403-40DC-49B9-8C9A-42D00ADDC11A}" type="presOf" srcId="{ADC4E6F8-67E2-435E-8277-5746F6363052}" destId="{C31F9A09-36AB-4120-9EDA-5AEB146D16CB}" srcOrd="0" destOrd="0" presId="urn:microsoft.com/office/officeart/2008/layout/HalfCircleOrganizationChart"/>
    <dgm:cxn modelId="{3F23C005-A305-43A2-8C06-9AC5A0170DD4}" type="presOf" srcId="{E62F4961-ABE0-4288-84D9-C9CE79BC4639}" destId="{83896301-466E-4C23-A40B-43EDE64163C2}" srcOrd="0" destOrd="0" presId="urn:microsoft.com/office/officeart/2008/layout/HalfCircleOrganizationChart"/>
    <dgm:cxn modelId="{49580C0A-8445-4BEB-AEE2-D95F30EC0219}" type="presOf" srcId="{6F8FA778-19A8-4680-AE15-A1CE89A797FE}" destId="{13872C4A-5E0F-43F5-91AA-2F722A11E3E8}" srcOrd="0" destOrd="0" presId="urn:microsoft.com/office/officeart/2008/layout/HalfCircleOrganizationChart"/>
    <dgm:cxn modelId="{EF30250E-B0ED-48AB-8FC8-FA645FA33573}" srcId="{A7DF5F55-E254-432C-A53F-077D7B65C092}" destId="{80AA3727-C0B5-4582-9DA0-76BACB8CC4D5}" srcOrd="0" destOrd="0" parTransId="{ADC4E6F8-67E2-435E-8277-5746F6363052}" sibTransId="{71D83299-544C-4DCE-8AF5-EFF46B5A2D04}"/>
    <dgm:cxn modelId="{56D3B316-43ED-43EE-982A-EE2D7E45BD2A}" srcId="{4DD67721-6FFD-4E46-9521-F3F052D0149F}" destId="{F023FF36-306F-49B0-AD68-27AD48F419AF}" srcOrd="1" destOrd="0" parTransId="{B92F1F9A-1A17-459C-BC33-30BE59B3FDFB}" sibTransId="{CD62C5D6-6229-447F-9206-C34D22E0FA29}"/>
    <dgm:cxn modelId="{1C3FE31D-33D0-4AB6-AD21-F301036E12ED}" type="presOf" srcId="{80AA3727-C0B5-4582-9DA0-76BACB8CC4D5}" destId="{C304B4F8-AF59-4BCA-9FE1-361A76899B8F}" srcOrd="1" destOrd="0" presId="urn:microsoft.com/office/officeart/2008/layout/HalfCircleOrganizationChart"/>
    <dgm:cxn modelId="{C8DDB721-E0B2-4FD9-A228-1694B31456F5}" type="presOf" srcId="{6F8FA778-19A8-4680-AE15-A1CE89A797FE}" destId="{A3D88A19-5E87-4B55-9719-36959F84F1D4}" srcOrd="1" destOrd="0" presId="urn:microsoft.com/office/officeart/2008/layout/HalfCircleOrganizationChart"/>
    <dgm:cxn modelId="{0A418829-6CF6-4F60-8B75-AD9050157F3B}" srcId="{A7DF5F55-E254-432C-A53F-077D7B65C092}" destId="{6F8FA778-19A8-4680-AE15-A1CE89A797FE}" srcOrd="2" destOrd="0" parTransId="{E62F4961-ABE0-4288-84D9-C9CE79BC4639}" sibTransId="{D4E0CEF2-8F12-44EE-954F-0901AD53E100}"/>
    <dgm:cxn modelId="{A2927A2B-2412-4427-8591-9FB61FB87B51}" type="presOf" srcId="{84832B89-0C65-4B10-B1EC-93B43E0F507D}" destId="{5F4F5219-096A-4D7A-968E-95C83A5F883C}" srcOrd="0" destOrd="0" presId="urn:microsoft.com/office/officeart/2008/layout/HalfCircleOrganizationChart"/>
    <dgm:cxn modelId="{C6321C33-B7B6-48C3-94D0-578621D8CB10}" srcId="{A7DF5F55-E254-432C-A53F-077D7B65C092}" destId="{5BB3345C-09FB-4986-8ABB-CC606AA1A09B}" srcOrd="1" destOrd="0" parTransId="{93ACD75B-6F83-4EE1-AABB-AFB39E20351A}" sibTransId="{A978C396-4B4E-436A-84C7-6504C72F5BC9}"/>
    <dgm:cxn modelId="{E78EDC36-A7B1-401F-9FDF-CD7155607844}" type="presOf" srcId="{41F14A01-18BD-472D-9A10-716E57DFFACA}" destId="{FE95A860-FDBC-4CAA-97EE-853235C3F1D9}" srcOrd="0" destOrd="0" presId="urn:microsoft.com/office/officeart/2008/layout/HalfCircleOrganizationChart"/>
    <dgm:cxn modelId="{60272E39-74EB-4777-B9C4-29777B6AF668}" type="presOf" srcId="{92FED38A-1858-4DA2-A789-5FB7828B78D7}" destId="{BC970ED4-AAEF-4054-A0BA-A35334FFF51B}" srcOrd="1" destOrd="0" presId="urn:microsoft.com/office/officeart/2008/layout/HalfCircleOrganizationChart"/>
    <dgm:cxn modelId="{3622613C-477F-460E-A008-CAE91925DFA7}" type="presOf" srcId="{CD559961-6268-4A59-9D7B-C05ECC162B81}" destId="{E004BCCD-F042-4ADA-B2B0-F4696CBF54C2}" srcOrd="0" destOrd="0" presId="urn:microsoft.com/office/officeart/2008/layout/HalfCircleOrganizationChart"/>
    <dgm:cxn modelId="{3864C23C-429E-4FFD-8471-999DA7488E68}" type="presOf" srcId="{A7DF5F55-E254-432C-A53F-077D7B65C092}" destId="{42415BF4-C2F3-4EE6-A53A-92F234C4D135}" srcOrd="0" destOrd="0" presId="urn:microsoft.com/office/officeart/2008/layout/HalfCircleOrganizationChart"/>
    <dgm:cxn modelId="{9CDCEA3C-AE8B-44B8-BA84-EACDAC3679AF}" type="presOf" srcId="{84832B89-0C65-4B10-B1EC-93B43E0F507D}" destId="{078B36F5-3C1A-43BC-8059-65AB11022CA1}" srcOrd="1" destOrd="0" presId="urn:microsoft.com/office/officeart/2008/layout/HalfCircleOrganizationChart"/>
    <dgm:cxn modelId="{05D3DE3F-77F2-42C0-B2B0-E6E81275C7B3}" type="presOf" srcId="{F8ECF0A0-E997-4A84-97F6-1E6B3E3FA102}" destId="{6BB0A676-0CED-4ECF-A99E-1CF29E16DE84}" srcOrd="0" destOrd="0" presId="urn:microsoft.com/office/officeart/2008/layout/HalfCircleOrganizationChart"/>
    <dgm:cxn modelId="{8101105C-3D3D-4958-9789-AF1099528AF0}" type="presOf" srcId="{F023FF36-306F-49B0-AD68-27AD48F419AF}" destId="{7BD60E0B-0992-4DA3-A231-61601E012812}" srcOrd="0" destOrd="0" presId="urn:microsoft.com/office/officeart/2008/layout/HalfCircleOrganizationChart"/>
    <dgm:cxn modelId="{D3B2195F-52DC-4249-8F90-3FE96B988D09}" srcId="{84832B89-0C65-4B10-B1EC-93B43E0F507D}" destId="{1EF4B3D5-1423-4617-B88D-601AF0419202}" srcOrd="2" destOrd="0" parTransId="{286D0AB2-C88C-420A-BD25-1226D327444F}" sibTransId="{91CCA09F-DF53-4A00-85BC-EF7309B622FE}"/>
    <dgm:cxn modelId="{90208E6A-C2A8-476F-82B6-1692790AAC34}" type="presOf" srcId="{F023FF36-306F-49B0-AD68-27AD48F419AF}" destId="{8119DE0C-8E33-4448-8741-077D88DAD5EA}" srcOrd="1" destOrd="0" presId="urn:microsoft.com/office/officeart/2008/layout/HalfCircleOrganizationChart"/>
    <dgm:cxn modelId="{139A924B-EFA1-4ABC-9E7B-0249343290ED}" srcId="{CD559961-6268-4A59-9D7B-C05ECC162B81}" destId="{A7DF5F55-E254-432C-A53F-077D7B65C092}" srcOrd="1" destOrd="0" parTransId="{844A73F0-964B-4228-A705-06559A6EEAD2}" sibTransId="{0A5EECD2-ABCB-4227-B8B3-EB316D87799D}"/>
    <dgm:cxn modelId="{FDD0656C-6256-446D-85CE-9B95C35CBBD1}" type="presOf" srcId="{286D0AB2-C88C-420A-BD25-1226D327444F}" destId="{D05C99A8-F420-48AA-9BCA-7385747E08DD}" srcOrd="0" destOrd="0" presId="urn:microsoft.com/office/officeart/2008/layout/HalfCircleOrganizationChart"/>
    <dgm:cxn modelId="{A91FD16F-E2CE-4C26-8FC1-F0FBE102FF41}" type="presOf" srcId="{5BB3345C-09FB-4986-8ABB-CC606AA1A09B}" destId="{E9E3F85F-3F01-42BA-90AA-F110D03C2278}" srcOrd="1" destOrd="0" presId="urn:microsoft.com/office/officeart/2008/layout/HalfCircleOrganizationChart"/>
    <dgm:cxn modelId="{F6F8EF71-A9A5-485D-8770-BBE27B81C80A}" type="presOf" srcId="{80AA3727-C0B5-4582-9DA0-76BACB8CC4D5}" destId="{C3770247-28FC-4BF2-983B-B4253BEA1944}" srcOrd="0" destOrd="0" presId="urn:microsoft.com/office/officeart/2008/layout/HalfCircleOrganizationChart"/>
    <dgm:cxn modelId="{50C0C153-ACE4-44E8-B1C4-1C506363F70B}" type="presOf" srcId="{76BBA92F-2FD7-47B6-9D1F-4BE427CD43CB}" destId="{89F4C6F0-41F4-44EA-A2E8-500EBA6150C6}" srcOrd="0" destOrd="0" presId="urn:microsoft.com/office/officeart/2008/layout/HalfCircleOrganizationChart"/>
    <dgm:cxn modelId="{AFC94875-D94E-4624-BFA6-F7AAEBAA73A8}" type="presOf" srcId="{41F14A01-18BD-472D-9A10-716E57DFFACA}" destId="{6E7AB039-A8A7-4582-8D7D-CA4F36926BF3}" srcOrd="1" destOrd="0" presId="urn:microsoft.com/office/officeart/2008/layout/HalfCircleOrganizationChart"/>
    <dgm:cxn modelId="{6799D255-6C5D-49DF-AAC3-9054E62DD89A}" srcId="{CD559961-6268-4A59-9D7B-C05ECC162B81}" destId="{84832B89-0C65-4B10-B1EC-93B43E0F507D}" srcOrd="0" destOrd="0" parTransId="{2CDD9B93-1954-4FB1-9DD0-69D73739859F}" sibTransId="{E75E81A1-F978-4949-93AF-6B25A70DE4FA}"/>
    <dgm:cxn modelId="{73787456-DB5D-45C8-A5B7-63BE0B92819F}" type="presOf" srcId="{844A73F0-964B-4228-A705-06559A6EEAD2}" destId="{D2867B22-3A4F-45E1-BE09-B388249CA1F9}" srcOrd="0" destOrd="0" presId="urn:microsoft.com/office/officeart/2008/layout/HalfCircleOrganizationChart"/>
    <dgm:cxn modelId="{EEE7F556-30A6-4FC6-BA5A-9AF464E61CE5}" type="presOf" srcId="{1EF4B3D5-1423-4617-B88D-601AF0419202}" destId="{3988B4C5-95A7-45EF-B1D3-E6CF82348E95}" srcOrd="0" destOrd="0" presId="urn:microsoft.com/office/officeart/2008/layout/HalfCircleOrganizationChart"/>
    <dgm:cxn modelId="{BB7AA959-B685-47D7-BA92-3377C0BC7F6C}" type="presOf" srcId="{D96B12FF-E8A8-4607-8530-80F6AE8C3D42}" destId="{199E8AFF-1941-4B84-8416-EDB4E7E56FA2}" srcOrd="0" destOrd="0" presId="urn:microsoft.com/office/officeart/2008/layout/HalfCircleOrganizationChart"/>
    <dgm:cxn modelId="{AE99BC87-16F0-47D4-BB18-99A2A0C2DD56}" type="presOf" srcId="{D416CCA8-8F2A-490C-B891-FF95D28AC342}" destId="{C53CDCB7-C0AD-4308-9E6C-3476163E8049}" srcOrd="0" destOrd="0" presId="urn:microsoft.com/office/officeart/2008/layout/HalfCircleOrganizationChart"/>
    <dgm:cxn modelId="{4ED44A90-9F8B-46E1-A639-D0F1033190F9}" type="presOf" srcId="{A7DF5F55-E254-432C-A53F-077D7B65C092}" destId="{64EF8E45-894E-4B96-81AF-CA3C54E1A2D7}" srcOrd="1" destOrd="0" presId="urn:microsoft.com/office/officeart/2008/layout/HalfCircleOrganizationChart"/>
    <dgm:cxn modelId="{9472AD90-133A-452B-905F-32077F3DA303}" srcId="{84832B89-0C65-4B10-B1EC-93B43E0F507D}" destId="{92FED38A-1858-4DA2-A789-5FB7828B78D7}" srcOrd="1" destOrd="0" parTransId="{D416CCA8-8F2A-490C-B891-FF95D28AC342}" sibTransId="{4C476393-5329-4B03-9B74-742FD5BB2912}"/>
    <dgm:cxn modelId="{2B866194-4E55-4A47-95D8-B040A7BB144F}" type="presOf" srcId="{2A0317DA-5859-4FE2-A63B-E6840C46D1A8}" destId="{FB05BCE3-7085-44A8-81A5-1C1274284A37}" srcOrd="1" destOrd="0" presId="urn:microsoft.com/office/officeart/2008/layout/HalfCircleOrganizationChart"/>
    <dgm:cxn modelId="{2EB6D6A1-C32A-4CD3-B924-4F0E025B3C68}" type="presOf" srcId="{4DD67721-6FFD-4E46-9521-F3F052D0149F}" destId="{0727EBFA-0B4F-4A90-85A8-3F550BD0E820}" srcOrd="0" destOrd="0" presId="urn:microsoft.com/office/officeart/2008/layout/HalfCircleOrganizationChart"/>
    <dgm:cxn modelId="{05597FA8-8235-425A-8D49-2B9AF9824D0B}" type="presOf" srcId="{DF4DA24F-0FEC-48E4-AA33-62FADFDAB632}" destId="{04A0BD47-9CE6-42E5-A62B-8CA4605235EF}" srcOrd="0" destOrd="0" presId="urn:microsoft.com/office/officeart/2008/layout/HalfCircleOrganizationChart"/>
    <dgm:cxn modelId="{696CAEB7-A981-49BC-A7CD-F377B54BC2C5}" type="presOf" srcId="{DF4DA24F-0FEC-48E4-AA33-62FADFDAB632}" destId="{6E9CAB4C-4325-453F-9A19-DE079B397FB8}" srcOrd="1" destOrd="0" presId="urn:microsoft.com/office/officeart/2008/layout/HalfCircleOrganizationChart"/>
    <dgm:cxn modelId="{411F80C2-2BF9-4DC0-990D-4222350C28EB}" type="presOf" srcId="{CD559961-6268-4A59-9D7B-C05ECC162B81}" destId="{FE40A50E-EF71-407C-B338-BEC8AFD0FB1C}" srcOrd="1" destOrd="0" presId="urn:microsoft.com/office/officeart/2008/layout/HalfCircleOrganizationChart"/>
    <dgm:cxn modelId="{63EAD9C4-EEEE-4F90-B8A0-EA3A0C4D36FF}" type="presOf" srcId="{4DD67721-6FFD-4E46-9521-F3F052D0149F}" destId="{F6C58ECB-0DC2-4043-9949-E340C0A37126}" srcOrd="1" destOrd="0" presId="urn:microsoft.com/office/officeart/2008/layout/HalfCircleOrganizationChart"/>
    <dgm:cxn modelId="{0F52ACCC-CEE8-427C-8F31-A66135A36415}" srcId="{F8ECF0A0-E997-4A84-97F6-1E6B3E3FA102}" destId="{4DD67721-6FFD-4E46-9521-F3F052D0149F}" srcOrd="0" destOrd="0" parTransId="{3831C31C-7962-429B-9609-3D4827399DB6}" sibTransId="{A6D396DE-CFB7-4254-AFFD-0EA4BFA30852}"/>
    <dgm:cxn modelId="{E94912CD-D66E-48FD-9484-1AD4DEFB093A}" type="presOf" srcId="{2CDD9B93-1954-4FB1-9DD0-69D73739859F}" destId="{A22A3991-CE2C-4AC2-BD74-77D5744E40BA}" srcOrd="0" destOrd="0" presId="urn:microsoft.com/office/officeart/2008/layout/HalfCircleOrganizationChart"/>
    <dgm:cxn modelId="{4335C6D0-C8E3-4242-A594-8946CAB659B5}" type="presOf" srcId="{171F6CE8-3582-447A-A23A-CF368E66DD2F}" destId="{8BCCABC1-D10A-4D25-A08F-E868490B155A}" srcOrd="0" destOrd="0" presId="urn:microsoft.com/office/officeart/2008/layout/HalfCircleOrganizationChart"/>
    <dgm:cxn modelId="{93439ADA-118F-4D92-A7D6-F469D89DD630}" type="presOf" srcId="{32009112-88B9-4658-9531-AE9006379526}" destId="{8AF17EC1-4FD8-49BF-B9ED-EA5628177D73}" srcOrd="0" destOrd="0" presId="urn:microsoft.com/office/officeart/2008/layout/HalfCircleOrganizationChart"/>
    <dgm:cxn modelId="{0268A0DF-2098-4FE2-A04C-DB7CE54FAD19}" type="presOf" srcId="{93ACD75B-6F83-4EE1-AABB-AFB39E20351A}" destId="{034F0DB1-41B9-4E0F-A897-399677D99DF3}" srcOrd="0" destOrd="0" presId="urn:microsoft.com/office/officeart/2008/layout/HalfCircleOrganizationChart"/>
    <dgm:cxn modelId="{033F8BE1-B46D-46FB-BFD6-F01E1D76251A}" type="presOf" srcId="{1EF4B3D5-1423-4617-B88D-601AF0419202}" destId="{B980C60F-C974-4F9E-BAE0-FF8F2DAE90DD}" srcOrd="1" destOrd="0" presId="urn:microsoft.com/office/officeart/2008/layout/HalfCircleOrganizationChart"/>
    <dgm:cxn modelId="{BECD13E2-4964-4292-8115-D74D2A61AED0}" type="presOf" srcId="{5BB3345C-09FB-4986-8ABB-CC606AA1A09B}" destId="{AF77ECA2-2E0A-4CA6-BDCD-7148466B668D}" srcOrd="0" destOrd="0" presId="urn:microsoft.com/office/officeart/2008/layout/HalfCircleOrganizationChart"/>
    <dgm:cxn modelId="{9FBADEE6-C1E0-4411-9F9D-FB50E6977373}" type="presOf" srcId="{2A0317DA-5859-4FE2-A63B-E6840C46D1A8}" destId="{371CE4B8-BABA-4190-BD62-40BD8BEAD3C6}" srcOrd="0" destOrd="0" presId="urn:microsoft.com/office/officeart/2008/layout/HalfCircleOrganizationChart"/>
    <dgm:cxn modelId="{9EC099EB-CCD2-43DC-B6A3-E9E5F0640D3A}" srcId="{84832B89-0C65-4B10-B1EC-93B43E0F507D}" destId="{2A0317DA-5859-4FE2-A63B-E6840C46D1A8}" srcOrd="0" destOrd="0" parTransId="{D96B12FF-E8A8-4607-8530-80F6AE8C3D42}" sibTransId="{AC895138-5732-43A1-9DB9-8299DB3548E3}"/>
    <dgm:cxn modelId="{B632D8EC-7EBA-4A9E-9BE0-860B02835F41}" srcId="{F023FF36-306F-49B0-AD68-27AD48F419AF}" destId="{41F14A01-18BD-472D-9A10-716E57DFFACA}" srcOrd="0" destOrd="0" parTransId="{171F6CE8-3582-447A-A23A-CF368E66DD2F}" sibTransId="{13B61C22-BCA6-4231-A2C1-E8607C22E9E4}"/>
    <dgm:cxn modelId="{47403AF2-D4C4-4119-AF71-323F1D757847}" type="presOf" srcId="{B92F1F9A-1A17-459C-BC33-30BE59B3FDFB}" destId="{3F76D27C-569E-4E33-94AF-288939A8A383}" srcOrd="0" destOrd="0" presId="urn:microsoft.com/office/officeart/2008/layout/HalfCircleOrganizationChart"/>
    <dgm:cxn modelId="{DCB869F5-345B-4013-B406-4E7C90BC98DE}" srcId="{4DD67721-6FFD-4E46-9521-F3F052D0149F}" destId="{CD559961-6268-4A59-9D7B-C05ECC162B81}" srcOrd="0" destOrd="0" parTransId="{76BBA92F-2FD7-47B6-9D1F-4BE427CD43CB}" sibTransId="{042C8015-5D2B-4031-A557-42F437F32B8D}"/>
    <dgm:cxn modelId="{764BBBFF-50D8-4BE1-A156-CB81815BB50B}" srcId="{F023FF36-306F-49B0-AD68-27AD48F419AF}" destId="{DF4DA24F-0FEC-48E4-AA33-62FADFDAB632}" srcOrd="1" destOrd="0" parTransId="{32009112-88B9-4658-9531-AE9006379526}" sibTransId="{1D05DDFD-73AC-44CF-B54F-7BD2706ACD3B}"/>
    <dgm:cxn modelId="{EDD2E32E-08C9-498E-9883-492D71425F8C}" type="presParOf" srcId="{6BB0A676-0CED-4ECF-A99E-1CF29E16DE84}" destId="{9E383085-2F12-448C-804A-B37E6DADDADC}" srcOrd="0" destOrd="0" presId="urn:microsoft.com/office/officeart/2008/layout/HalfCircleOrganizationChart"/>
    <dgm:cxn modelId="{CDD6CE4F-48BF-4D74-A6F2-A908D8B81469}" type="presParOf" srcId="{9E383085-2F12-448C-804A-B37E6DADDADC}" destId="{97BD73C0-9F00-409F-B657-23888FC054C4}" srcOrd="0" destOrd="0" presId="urn:microsoft.com/office/officeart/2008/layout/HalfCircleOrganizationChart"/>
    <dgm:cxn modelId="{1C1EFD41-F5E8-4234-BDC1-9B14D82838A1}" type="presParOf" srcId="{97BD73C0-9F00-409F-B657-23888FC054C4}" destId="{0727EBFA-0B4F-4A90-85A8-3F550BD0E820}" srcOrd="0" destOrd="0" presId="urn:microsoft.com/office/officeart/2008/layout/HalfCircleOrganizationChart"/>
    <dgm:cxn modelId="{239BE3F6-26AC-42FA-AC26-6838FDAF3203}" type="presParOf" srcId="{97BD73C0-9F00-409F-B657-23888FC054C4}" destId="{F182C6B1-4C66-47CD-8D47-F8B3350F2E8C}" srcOrd="1" destOrd="0" presId="urn:microsoft.com/office/officeart/2008/layout/HalfCircleOrganizationChart"/>
    <dgm:cxn modelId="{37EEE059-5ACA-4965-BC80-0040751C4FF3}" type="presParOf" srcId="{97BD73C0-9F00-409F-B657-23888FC054C4}" destId="{C0C146F0-4BAD-4C71-BA56-19DA2317CFB0}" srcOrd="2" destOrd="0" presId="urn:microsoft.com/office/officeart/2008/layout/HalfCircleOrganizationChart"/>
    <dgm:cxn modelId="{38477130-D154-4088-B8AF-DE5EB6CF3653}" type="presParOf" srcId="{97BD73C0-9F00-409F-B657-23888FC054C4}" destId="{F6C58ECB-0DC2-4043-9949-E340C0A37126}" srcOrd="3" destOrd="0" presId="urn:microsoft.com/office/officeart/2008/layout/HalfCircleOrganizationChart"/>
    <dgm:cxn modelId="{93AEA21A-46EC-4F74-8FBD-CAF548E4BBE9}" type="presParOf" srcId="{9E383085-2F12-448C-804A-B37E6DADDADC}" destId="{7EC4C082-01D6-4E08-B635-115EAB1F57B8}" srcOrd="1" destOrd="0" presId="urn:microsoft.com/office/officeart/2008/layout/HalfCircleOrganizationChart"/>
    <dgm:cxn modelId="{46BD9DBB-8751-4D0C-8D30-64095A6BEBB6}" type="presParOf" srcId="{7EC4C082-01D6-4E08-B635-115EAB1F57B8}" destId="{89F4C6F0-41F4-44EA-A2E8-500EBA6150C6}" srcOrd="0" destOrd="0" presId="urn:microsoft.com/office/officeart/2008/layout/HalfCircleOrganizationChart"/>
    <dgm:cxn modelId="{F6C2813C-8C56-4901-90AA-E9EFA36D1745}" type="presParOf" srcId="{7EC4C082-01D6-4E08-B635-115EAB1F57B8}" destId="{D34C49AD-6275-4425-BB4C-13C9ED9AEC02}" srcOrd="1" destOrd="0" presId="urn:microsoft.com/office/officeart/2008/layout/HalfCircleOrganizationChart"/>
    <dgm:cxn modelId="{40A62BF9-5B73-4DA2-A873-596730EFB04B}" type="presParOf" srcId="{D34C49AD-6275-4425-BB4C-13C9ED9AEC02}" destId="{8B884E66-CFB5-4723-B8CC-5A3064A7BCEE}" srcOrd="0" destOrd="0" presId="urn:microsoft.com/office/officeart/2008/layout/HalfCircleOrganizationChart"/>
    <dgm:cxn modelId="{B8C94947-6A77-477C-AF5A-26F1D95BF113}" type="presParOf" srcId="{8B884E66-CFB5-4723-B8CC-5A3064A7BCEE}" destId="{E004BCCD-F042-4ADA-B2B0-F4696CBF54C2}" srcOrd="0" destOrd="0" presId="urn:microsoft.com/office/officeart/2008/layout/HalfCircleOrganizationChart"/>
    <dgm:cxn modelId="{EE285CE8-FB78-49DC-8783-BB3083D5A4B8}" type="presParOf" srcId="{8B884E66-CFB5-4723-B8CC-5A3064A7BCEE}" destId="{FB3AE8A0-7F68-41B6-A7F7-A01496AA9FDC}" srcOrd="1" destOrd="0" presId="urn:microsoft.com/office/officeart/2008/layout/HalfCircleOrganizationChart"/>
    <dgm:cxn modelId="{C2784F94-0E1F-4F2F-9C4F-E271952F9931}" type="presParOf" srcId="{8B884E66-CFB5-4723-B8CC-5A3064A7BCEE}" destId="{A68F7307-8FD4-4030-802E-72ED8E970703}" srcOrd="2" destOrd="0" presId="urn:microsoft.com/office/officeart/2008/layout/HalfCircleOrganizationChart"/>
    <dgm:cxn modelId="{0C13E472-4160-4B0F-94D4-A964ADF9F816}" type="presParOf" srcId="{8B884E66-CFB5-4723-B8CC-5A3064A7BCEE}" destId="{FE40A50E-EF71-407C-B338-BEC8AFD0FB1C}" srcOrd="3" destOrd="0" presId="urn:microsoft.com/office/officeart/2008/layout/HalfCircleOrganizationChart"/>
    <dgm:cxn modelId="{B725EE3E-9D7E-408E-B7A2-E630655056D2}" type="presParOf" srcId="{D34C49AD-6275-4425-BB4C-13C9ED9AEC02}" destId="{E28F952A-C152-4566-94DB-E3A671AA3907}" srcOrd="1" destOrd="0" presId="urn:microsoft.com/office/officeart/2008/layout/HalfCircleOrganizationChart"/>
    <dgm:cxn modelId="{F37C8D17-C148-49E1-91B7-FCDCC33FC410}" type="presParOf" srcId="{E28F952A-C152-4566-94DB-E3A671AA3907}" destId="{A22A3991-CE2C-4AC2-BD74-77D5744E40BA}" srcOrd="0" destOrd="0" presId="urn:microsoft.com/office/officeart/2008/layout/HalfCircleOrganizationChart"/>
    <dgm:cxn modelId="{4B4581CA-DCE1-45FD-90C0-35D2593D8C36}" type="presParOf" srcId="{E28F952A-C152-4566-94DB-E3A671AA3907}" destId="{A3458933-6508-4364-8DF1-F611CE3F3CFC}" srcOrd="1" destOrd="0" presId="urn:microsoft.com/office/officeart/2008/layout/HalfCircleOrganizationChart"/>
    <dgm:cxn modelId="{F5E4241A-B850-4652-98E6-902F5F4138BA}" type="presParOf" srcId="{A3458933-6508-4364-8DF1-F611CE3F3CFC}" destId="{B9E28077-388A-4A32-A109-F46B1132E30E}" srcOrd="0" destOrd="0" presId="urn:microsoft.com/office/officeart/2008/layout/HalfCircleOrganizationChart"/>
    <dgm:cxn modelId="{9C430E1A-5A08-40BE-B536-B352BFE8F75D}" type="presParOf" srcId="{B9E28077-388A-4A32-A109-F46B1132E30E}" destId="{5F4F5219-096A-4D7A-968E-95C83A5F883C}" srcOrd="0" destOrd="0" presId="urn:microsoft.com/office/officeart/2008/layout/HalfCircleOrganizationChart"/>
    <dgm:cxn modelId="{CCBA0492-3ABA-404C-82D4-DE9E4F258B59}" type="presParOf" srcId="{B9E28077-388A-4A32-A109-F46B1132E30E}" destId="{947C714E-C46C-4F54-ABC7-675C24371570}" srcOrd="1" destOrd="0" presId="urn:microsoft.com/office/officeart/2008/layout/HalfCircleOrganizationChart"/>
    <dgm:cxn modelId="{77FCEF96-BDA7-409A-9112-31B96444D602}" type="presParOf" srcId="{B9E28077-388A-4A32-A109-F46B1132E30E}" destId="{348DFDBF-65AD-4373-9157-FA024EBF6423}" srcOrd="2" destOrd="0" presId="urn:microsoft.com/office/officeart/2008/layout/HalfCircleOrganizationChart"/>
    <dgm:cxn modelId="{DDF0ED05-8D85-4D35-AE66-69243F7A78D8}" type="presParOf" srcId="{B9E28077-388A-4A32-A109-F46B1132E30E}" destId="{078B36F5-3C1A-43BC-8059-65AB11022CA1}" srcOrd="3" destOrd="0" presId="urn:microsoft.com/office/officeart/2008/layout/HalfCircleOrganizationChart"/>
    <dgm:cxn modelId="{6DBB89A3-8F89-468E-9947-352A90D77804}" type="presParOf" srcId="{A3458933-6508-4364-8DF1-F611CE3F3CFC}" destId="{DF9B0133-2C68-478B-A93C-D9D02488FBA1}" srcOrd="1" destOrd="0" presId="urn:microsoft.com/office/officeart/2008/layout/HalfCircleOrganizationChart"/>
    <dgm:cxn modelId="{75908657-A522-41E6-BF18-1CAAA8541B51}" type="presParOf" srcId="{DF9B0133-2C68-478B-A93C-D9D02488FBA1}" destId="{199E8AFF-1941-4B84-8416-EDB4E7E56FA2}" srcOrd="0" destOrd="0" presId="urn:microsoft.com/office/officeart/2008/layout/HalfCircleOrganizationChart"/>
    <dgm:cxn modelId="{17D6F023-65E6-4A9A-B1BF-ADA80039C2FF}" type="presParOf" srcId="{DF9B0133-2C68-478B-A93C-D9D02488FBA1}" destId="{E2E61656-5757-476B-B882-706D425522B5}" srcOrd="1" destOrd="0" presId="urn:microsoft.com/office/officeart/2008/layout/HalfCircleOrganizationChart"/>
    <dgm:cxn modelId="{94D17136-2D98-480E-8982-AF27E0B69F05}" type="presParOf" srcId="{E2E61656-5757-476B-B882-706D425522B5}" destId="{E53B9840-F68E-4D76-95B8-5CD61A6E3195}" srcOrd="0" destOrd="0" presId="urn:microsoft.com/office/officeart/2008/layout/HalfCircleOrganizationChart"/>
    <dgm:cxn modelId="{843D567D-494E-4754-97F2-8D0A9D9170B1}" type="presParOf" srcId="{E53B9840-F68E-4D76-95B8-5CD61A6E3195}" destId="{371CE4B8-BABA-4190-BD62-40BD8BEAD3C6}" srcOrd="0" destOrd="0" presId="urn:microsoft.com/office/officeart/2008/layout/HalfCircleOrganizationChart"/>
    <dgm:cxn modelId="{834EF91B-C146-4735-84B3-F68CD971E30F}" type="presParOf" srcId="{E53B9840-F68E-4D76-95B8-5CD61A6E3195}" destId="{75F21957-1460-4CB8-B38A-1D8364BDD310}" srcOrd="1" destOrd="0" presId="urn:microsoft.com/office/officeart/2008/layout/HalfCircleOrganizationChart"/>
    <dgm:cxn modelId="{90B42655-EEFD-4C2D-AB18-78098F02FA2E}" type="presParOf" srcId="{E53B9840-F68E-4D76-95B8-5CD61A6E3195}" destId="{F88F8685-7724-4921-895B-C87927FB01E5}" srcOrd="2" destOrd="0" presId="urn:microsoft.com/office/officeart/2008/layout/HalfCircleOrganizationChart"/>
    <dgm:cxn modelId="{42C9381B-8409-4B56-98B5-3B1D0A5CDC46}" type="presParOf" srcId="{E53B9840-F68E-4D76-95B8-5CD61A6E3195}" destId="{FB05BCE3-7085-44A8-81A5-1C1274284A37}" srcOrd="3" destOrd="0" presId="urn:microsoft.com/office/officeart/2008/layout/HalfCircleOrganizationChart"/>
    <dgm:cxn modelId="{62246DF2-5DD5-4321-818F-AD965611CBE6}" type="presParOf" srcId="{E2E61656-5757-476B-B882-706D425522B5}" destId="{5CAC1978-02DA-4A80-9063-6A21B50C315C}" srcOrd="1" destOrd="0" presId="urn:microsoft.com/office/officeart/2008/layout/HalfCircleOrganizationChart"/>
    <dgm:cxn modelId="{73FBC4CC-D34F-431D-9945-29B01F1313AF}" type="presParOf" srcId="{E2E61656-5757-476B-B882-706D425522B5}" destId="{318ED352-6392-4AEC-AF1B-2C640EE56E8A}" srcOrd="2" destOrd="0" presId="urn:microsoft.com/office/officeart/2008/layout/HalfCircleOrganizationChart"/>
    <dgm:cxn modelId="{5A5D3125-624E-4E03-B32A-8F35518450A3}" type="presParOf" srcId="{DF9B0133-2C68-478B-A93C-D9D02488FBA1}" destId="{C53CDCB7-C0AD-4308-9E6C-3476163E8049}" srcOrd="2" destOrd="0" presId="urn:microsoft.com/office/officeart/2008/layout/HalfCircleOrganizationChart"/>
    <dgm:cxn modelId="{B017BB6B-AFA0-4037-8A43-584C0DFC4EE3}" type="presParOf" srcId="{DF9B0133-2C68-478B-A93C-D9D02488FBA1}" destId="{DAB2A4DD-1DDF-4949-A0C3-4B17ED45FD46}" srcOrd="3" destOrd="0" presId="urn:microsoft.com/office/officeart/2008/layout/HalfCircleOrganizationChart"/>
    <dgm:cxn modelId="{D0CA6EB6-8981-41DC-8AC3-C2E8D2F554D9}" type="presParOf" srcId="{DAB2A4DD-1DDF-4949-A0C3-4B17ED45FD46}" destId="{8438B04B-E1C2-42DA-A9D5-6D0FD764C018}" srcOrd="0" destOrd="0" presId="urn:microsoft.com/office/officeart/2008/layout/HalfCircleOrganizationChart"/>
    <dgm:cxn modelId="{D9C55843-5430-4567-9DCB-21B70D84A0D8}" type="presParOf" srcId="{8438B04B-E1C2-42DA-A9D5-6D0FD764C018}" destId="{9E98D4C7-021B-46A5-8997-767183A449EB}" srcOrd="0" destOrd="0" presId="urn:microsoft.com/office/officeart/2008/layout/HalfCircleOrganizationChart"/>
    <dgm:cxn modelId="{B374451C-3388-4BF8-A52B-801063D688C9}" type="presParOf" srcId="{8438B04B-E1C2-42DA-A9D5-6D0FD764C018}" destId="{61AE71CD-1681-4E6F-B2D2-6C9F95E50CC8}" srcOrd="1" destOrd="0" presId="urn:microsoft.com/office/officeart/2008/layout/HalfCircleOrganizationChart"/>
    <dgm:cxn modelId="{F0563B03-868E-4EAA-83BF-DE35CECB6054}" type="presParOf" srcId="{8438B04B-E1C2-42DA-A9D5-6D0FD764C018}" destId="{192184BC-9CD5-4314-B6BD-B1DF43999C4F}" srcOrd="2" destOrd="0" presId="urn:microsoft.com/office/officeart/2008/layout/HalfCircleOrganizationChart"/>
    <dgm:cxn modelId="{9C40A06B-18AE-4303-B845-A9DF88039354}" type="presParOf" srcId="{8438B04B-E1C2-42DA-A9D5-6D0FD764C018}" destId="{BC970ED4-AAEF-4054-A0BA-A35334FFF51B}" srcOrd="3" destOrd="0" presId="urn:microsoft.com/office/officeart/2008/layout/HalfCircleOrganizationChart"/>
    <dgm:cxn modelId="{22D255E6-2CC6-46EA-8913-BB17E1581028}" type="presParOf" srcId="{DAB2A4DD-1DDF-4949-A0C3-4B17ED45FD46}" destId="{4560CCA8-0898-4B90-BECC-0C634B8F96CE}" srcOrd="1" destOrd="0" presId="urn:microsoft.com/office/officeart/2008/layout/HalfCircleOrganizationChart"/>
    <dgm:cxn modelId="{CD9F05D8-2785-4719-97B5-25079ABF6615}" type="presParOf" srcId="{DAB2A4DD-1DDF-4949-A0C3-4B17ED45FD46}" destId="{58E90554-7552-4D32-AF92-9E24ABFDA266}" srcOrd="2" destOrd="0" presId="urn:microsoft.com/office/officeart/2008/layout/HalfCircleOrganizationChart"/>
    <dgm:cxn modelId="{51F0A744-5AB8-4606-B92E-4653945164DF}" type="presParOf" srcId="{DF9B0133-2C68-478B-A93C-D9D02488FBA1}" destId="{D05C99A8-F420-48AA-9BCA-7385747E08DD}" srcOrd="4" destOrd="0" presId="urn:microsoft.com/office/officeart/2008/layout/HalfCircleOrganizationChart"/>
    <dgm:cxn modelId="{25CCEBC6-4F5C-4C2F-8B9D-8D84CE43998C}" type="presParOf" srcId="{DF9B0133-2C68-478B-A93C-D9D02488FBA1}" destId="{2C6464C6-D5B6-4CC8-AE66-D6BD604F1C7A}" srcOrd="5" destOrd="0" presId="urn:microsoft.com/office/officeart/2008/layout/HalfCircleOrganizationChart"/>
    <dgm:cxn modelId="{B291FB9C-69A7-4769-8E8D-AC84E67ACAF5}" type="presParOf" srcId="{2C6464C6-D5B6-4CC8-AE66-D6BD604F1C7A}" destId="{5D54CCDF-76C5-4988-8F7F-F535B0480A09}" srcOrd="0" destOrd="0" presId="urn:microsoft.com/office/officeart/2008/layout/HalfCircleOrganizationChart"/>
    <dgm:cxn modelId="{3AC8846A-7A68-485C-B357-7294220DB524}" type="presParOf" srcId="{5D54CCDF-76C5-4988-8F7F-F535B0480A09}" destId="{3988B4C5-95A7-45EF-B1D3-E6CF82348E95}" srcOrd="0" destOrd="0" presId="urn:microsoft.com/office/officeart/2008/layout/HalfCircleOrganizationChart"/>
    <dgm:cxn modelId="{5EEE3314-ECF9-47BA-A16D-AC49E383CD8A}" type="presParOf" srcId="{5D54CCDF-76C5-4988-8F7F-F535B0480A09}" destId="{E5B0637D-3FF3-420D-86F4-884F34B08FB4}" srcOrd="1" destOrd="0" presId="urn:microsoft.com/office/officeart/2008/layout/HalfCircleOrganizationChart"/>
    <dgm:cxn modelId="{180D4350-E556-454C-994F-69E65526518D}" type="presParOf" srcId="{5D54CCDF-76C5-4988-8F7F-F535B0480A09}" destId="{5C0FAB22-A6EA-47E6-86F2-FC18ADF5A0B8}" srcOrd="2" destOrd="0" presId="urn:microsoft.com/office/officeart/2008/layout/HalfCircleOrganizationChart"/>
    <dgm:cxn modelId="{AAF5B609-1762-47C8-ABD6-FE4F1E21749B}" type="presParOf" srcId="{5D54CCDF-76C5-4988-8F7F-F535B0480A09}" destId="{B980C60F-C974-4F9E-BAE0-FF8F2DAE90DD}" srcOrd="3" destOrd="0" presId="urn:microsoft.com/office/officeart/2008/layout/HalfCircleOrganizationChart"/>
    <dgm:cxn modelId="{F4C21A5E-AAE9-4C4E-A386-3BAD6A1BD3E7}" type="presParOf" srcId="{2C6464C6-D5B6-4CC8-AE66-D6BD604F1C7A}" destId="{D35418DE-24E9-45BC-BFB5-C94C9BECAD17}" srcOrd="1" destOrd="0" presId="urn:microsoft.com/office/officeart/2008/layout/HalfCircleOrganizationChart"/>
    <dgm:cxn modelId="{328393F8-D2FF-4619-887D-621A1C5824FC}" type="presParOf" srcId="{2C6464C6-D5B6-4CC8-AE66-D6BD604F1C7A}" destId="{6927744D-9D53-4B66-A49C-C3AB0694062C}" srcOrd="2" destOrd="0" presId="urn:microsoft.com/office/officeart/2008/layout/HalfCircleOrganizationChart"/>
    <dgm:cxn modelId="{549FC99F-A917-4260-A314-C110CA062BF5}" type="presParOf" srcId="{A3458933-6508-4364-8DF1-F611CE3F3CFC}" destId="{014B77D8-5062-4767-9AE4-EE7BE780E04B}" srcOrd="2" destOrd="0" presId="urn:microsoft.com/office/officeart/2008/layout/HalfCircleOrganizationChart"/>
    <dgm:cxn modelId="{00EED674-EAB7-45F0-AF3A-6858DBF24F0C}" type="presParOf" srcId="{E28F952A-C152-4566-94DB-E3A671AA3907}" destId="{D2867B22-3A4F-45E1-BE09-B388249CA1F9}" srcOrd="2" destOrd="0" presId="urn:microsoft.com/office/officeart/2008/layout/HalfCircleOrganizationChart"/>
    <dgm:cxn modelId="{1AD9AE91-CFBC-401B-91EC-372BC487E14D}" type="presParOf" srcId="{E28F952A-C152-4566-94DB-E3A671AA3907}" destId="{7F1B6814-1FD5-441E-BA16-C1771556D665}" srcOrd="3" destOrd="0" presId="urn:microsoft.com/office/officeart/2008/layout/HalfCircleOrganizationChart"/>
    <dgm:cxn modelId="{DC7CEE37-EA25-4901-BEDF-C10EE73DF02E}" type="presParOf" srcId="{7F1B6814-1FD5-441E-BA16-C1771556D665}" destId="{D5D5871A-03D9-463F-BFE6-4EF7722C366D}" srcOrd="0" destOrd="0" presId="urn:microsoft.com/office/officeart/2008/layout/HalfCircleOrganizationChart"/>
    <dgm:cxn modelId="{CBC48C13-AA29-454E-8FFD-97BFF0C92B60}" type="presParOf" srcId="{D5D5871A-03D9-463F-BFE6-4EF7722C366D}" destId="{42415BF4-C2F3-4EE6-A53A-92F234C4D135}" srcOrd="0" destOrd="0" presId="urn:microsoft.com/office/officeart/2008/layout/HalfCircleOrganizationChart"/>
    <dgm:cxn modelId="{D9D83A92-C3AA-4D87-9A58-F8E7F7DD2F30}" type="presParOf" srcId="{D5D5871A-03D9-463F-BFE6-4EF7722C366D}" destId="{D4A6EA19-6B74-4E95-B1CB-F62A8BCADA6F}" srcOrd="1" destOrd="0" presId="urn:microsoft.com/office/officeart/2008/layout/HalfCircleOrganizationChart"/>
    <dgm:cxn modelId="{9C1D0CA6-03B1-432D-AAC7-0352F880F7E8}" type="presParOf" srcId="{D5D5871A-03D9-463F-BFE6-4EF7722C366D}" destId="{E66320E6-1B5D-4BA0-A7EB-C792E33D42ED}" srcOrd="2" destOrd="0" presId="urn:microsoft.com/office/officeart/2008/layout/HalfCircleOrganizationChart"/>
    <dgm:cxn modelId="{3BB06740-8453-4FBF-867B-B1EA21ED7D49}" type="presParOf" srcId="{D5D5871A-03D9-463F-BFE6-4EF7722C366D}" destId="{64EF8E45-894E-4B96-81AF-CA3C54E1A2D7}" srcOrd="3" destOrd="0" presId="urn:microsoft.com/office/officeart/2008/layout/HalfCircleOrganizationChart"/>
    <dgm:cxn modelId="{F7E28312-9113-439C-B465-F1CFBCFC5D40}" type="presParOf" srcId="{7F1B6814-1FD5-441E-BA16-C1771556D665}" destId="{6B38021E-2669-408C-8992-99D4B114F7C2}" srcOrd="1" destOrd="0" presId="urn:microsoft.com/office/officeart/2008/layout/HalfCircleOrganizationChart"/>
    <dgm:cxn modelId="{3CB75827-46BC-4612-B14F-2820B772468A}" type="presParOf" srcId="{6B38021E-2669-408C-8992-99D4B114F7C2}" destId="{C31F9A09-36AB-4120-9EDA-5AEB146D16CB}" srcOrd="0" destOrd="0" presId="urn:microsoft.com/office/officeart/2008/layout/HalfCircleOrganizationChart"/>
    <dgm:cxn modelId="{A9602DA0-22B7-4EEC-820D-427758D3BF70}" type="presParOf" srcId="{6B38021E-2669-408C-8992-99D4B114F7C2}" destId="{20738437-DD46-444D-AACF-43A0F33186B5}" srcOrd="1" destOrd="0" presId="urn:microsoft.com/office/officeart/2008/layout/HalfCircleOrganizationChart"/>
    <dgm:cxn modelId="{C407C0AF-4848-406B-B506-CEFF27E11B39}" type="presParOf" srcId="{20738437-DD46-444D-AACF-43A0F33186B5}" destId="{09BC3739-F060-4D94-B837-3D50DE7006C4}" srcOrd="0" destOrd="0" presId="urn:microsoft.com/office/officeart/2008/layout/HalfCircleOrganizationChart"/>
    <dgm:cxn modelId="{D804AAAC-E492-41CF-B9B3-63FFB03D9E27}" type="presParOf" srcId="{09BC3739-F060-4D94-B837-3D50DE7006C4}" destId="{C3770247-28FC-4BF2-983B-B4253BEA1944}" srcOrd="0" destOrd="0" presId="urn:microsoft.com/office/officeart/2008/layout/HalfCircleOrganizationChart"/>
    <dgm:cxn modelId="{2F39B093-CF2F-466E-80B5-2993F6A4C684}" type="presParOf" srcId="{09BC3739-F060-4D94-B837-3D50DE7006C4}" destId="{33E17675-221E-4FC9-98B8-8123ECA17250}" srcOrd="1" destOrd="0" presId="urn:microsoft.com/office/officeart/2008/layout/HalfCircleOrganizationChart"/>
    <dgm:cxn modelId="{E6EA2A3A-0CD3-4E05-B2E5-162D9203A358}" type="presParOf" srcId="{09BC3739-F060-4D94-B837-3D50DE7006C4}" destId="{C38F08CE-334B-465B-A240-47583A945598}" srcOrd="2" destOrd="0" presId="urn:microsoft.com/office/officeart/2008/layout/HalfCircleOrganizationChart"/>
    <dgm:cxn modelId="{792F741C-331F-495E-BB2F-9E4DBD4294B7}" type="presParOf" srcId="{09BC3739-F060-4D94-B837-3D50DE7006C4}" destId="{C304B4F8-AF59-4BCA-9FE1-361A76899B8F}" srcOrd="3" destOrd="0" presId="urn:microsoft.com/office/officeart/2008/layout/HalfCircleOrganizationChart"/>
    <dgm:cxn modelId="{BD7F3C1D-4BEA-48C8-A4FE-52167889CCA6}" type="presParOf" srcId="{20738437-DD46-444D-AACF-43A0F33186B5}" destId="{C04BCDC9-8994-4C07-B870-6E50555B95FA}" srcOrd="1" destOrd="0" presId="urn:microsoft.com/office/officeart/2008/layout/HalfCircleOrganizationChart"/>
    <dgm:cxn modelId="{36CBBE84-FF12-45F9-8211-7905591262ED}" type="presParOf" srcId="{20738437-DD46-444D-AACF-43A0F33186B5}" destId="{1B0B5450-6098-4DCC-97B8-8BF699EC7066}" srcOrd="2" destOrd="0" presId="urn:microsoft.com/office/officeart/2008/layout/HalfCircleOrganizationChart"/>
    <dgm:cxn modelId="{A03E661C-D728-4A72-B0D5-34D46292D72B}" type="presParOf" srcId="{6B38021E-2669-408C-8992-99D4B114F7C2}" destId="{034F0DB1-41B9-4E0F-A897-399677D99DF3}" srcOrd="2" destOrd="0" presId="urn:microsoft.com/office/officeart/2008/layout/HalfCircleOrganizationChart"/>
    <dgm:cxn modelId="{32EEAFB6-00AE-43A9-8484-F77DAE0BC0B8}" type="presParOf" srcId="{6B38021E-2669-408C-8992-99D4B114F7C2}" destId="{ED30C667-9B3E-4469-8B19-ADEF0B0433D6}" srcOrd="3" destOrd="0" presId="urn:microsoft.com/office/officeart/2008/layout/HalfCircleOrganizationChart"/>
    <dgm:cxn modelId="{1483D9C5-AECB-4AEC-9999-1DE80C74C423}" type="presParOf" srcId="{ED30C667-9B3E-4469-8B19-ADEF0B0433D6}" destId="{7917B36C-DEA2-4341-AB1F-20A0FAC0708A}" srcOrd="0" destOrd="0" presId="urn:microsoft.com/office/officeart/2008/layout/HalfCircleOrganizationChart"/>
    <dgm:cxn modelId="{916F6BEB-4E40-45E2-854A-F585FFF3C314}" type="presParOf" srcId="{7917B36C-DEA2-4341-AB1F-20A0FAC0708A}" destId="{AF77ECA2-2E0A-4CA6-BDCD-7148466B668D}" srcOrd="0" destOrd="0" presId="urn:microsoft.com/office/officeart/2008/layout/HalfCircleOrganizationChart"/>
    <dgm:cxn modelId="{3858E09A-15DE-4C4D-85B4-FF59E6A9CBF9}" type="presParOf" srcId="{7917B36C-DEA2-4341-AB1F-20A0FAC0708A}" destId="{DC8559A3-827D-484F-8135-B5DE39509CFC}" srcOrd="1" destOrd="0" presId="urn:microsoft.com/office/officeart/2008/layout/HalfCircleOrganizationChart"/>
    <dgm:cxn modelId="{8A09B933-BB26-4190-929A-285300CC315A}" type="presParOf" srcId="{7917B36C-DEA2-4341-AB1F-20A0FAC0708A}" destId="{C8109D65-928C-44A8-8FF2-F96358F604B4}" srcOrd="2" destOrd="0" presId="urn:microsoft.com/office/officeart/2008/layout/HalfCircleOrganizationChart"/>
    <dgm:cxn modelId="{AE9B88E4-EB1E-4817-B548-6A1038BC262B}" type="presParOf" srcId="{7917B36C-DEA2-4341-AB1F-20A0FAC0708A}" destId="{E9E3F85F-3F01-42BA-90AA-F110D03C2278}" srcOrd="3" destOrd="0" presId="urn:microsoft.com/office/officeart/2008/layout/HalfCircleOrganizationChart"/>
    <dgm:cxn modelId="{91D82FD4-C4AF-4EBF-A55D-93388CE4D1F7}" type="presParOf" srcId="{ED30C667-9B3E-4469-8B19-ADEF0B0433D6}" destId="{38D654E6-95BD-47E8-AD97-D332349F763A}" srcOrd="1" destOrd="0" presId="urn:microsoft.com/office/officeart/2008/layout/HalfCircleOrganizationChart"/>
    <dgm:cxn modelId="{1BFFED15-CBF0-40DA-9C44-FD28CFED5FE0}" type="presParOf" srcId="{ED30C667-9B3E-4469-8B19-ADEF0B0433D6}" destId="{BCC4911A-56FE-4896-BE88-3183FD2DE9F3}" srcOrd="2" destOrd="0" presId="urn:microsoft.com/office/officeart/2008/layout/HalfCircleOrganizationChart"/>
    <dgm:cxn modelId="{817BD49E-103A-47AF-993C-EA9D8EC25960}" type="presParOf" srcId="{6B38021E-2669-408C-8992-99D4B114F7C2}" destId="{83896301-466E-4C23-A40B-43EDE64163C2}" srcOrd="4" destOrd="0" presId="urn:microsoft.com/office/officeart/2008/layout/HalfCircleOrganizationChart"/>
    <dgm:cxn modelId="{992DC4D9-42A1-4040-8F80-310AE0D0F96C}" type="presParOf" srcId="{6B38021E-2669-408C-8992-99D4B114F7C2}" destId="{7419332A-03CA-4502-8ADF-8AF543B7F4E6}" srcOrd="5" destOrd="0" presId="urn:microsoft.com/office/officeart/2008/layout/HalfCircleOrganizationChart"/>
    <dgm:cxn modelId="{D250FF54-1C77-473A-BAB0-9FA3F7351F73}" type="presParOf" srcId="{7419332A-03CA-4502-8ADF-8AF543B7F4E6}" destId="{CA8CE1F2-355F-44B1-AD7B-E8DD0851CD8E}" srcOrd="0" destOrd="0" presId="urn:microsoft.com/office/officeart/2008/layout/HalfCircleOrganizationChart"/>
    <dgm:cxn modelId="{E972343D-9A13-49B7-96E3-5F52C2AD5DA3}" type="presParOf" srcId="{CA8CE1F2-355F-44B1-AD7B-E8DD0851CD8E}" destId="{13872C4A-5E0F-43F5-91AA-2F722A11E3E8}" srcOrd="0" destOrd="0" presId="urn:microsoft.com/office/officeart/2008/layout/HalfCircleOrganizationChart"/>
    <dgm:cxn modelId="{0FB54D17-0496-4D98-884B-D451853CBEC4}" type="presParOf" srcId="{CA8CE1F2-355F-44B1-AD7B-E8DD0851CD8E}" destId="{1CFFCD0A-9200-40DB-BD89-FBA1864E5509}" srcOrd="1" destOrd="0" presId="urn:microsoft.com/office/officeart/2008/layout/HalfCircleOrganizationChart"/>
    <dgm:cxn modelId="{5079F23A-62E4-436B-BE22-FD614EC278F0}" type="presParOf" srcId="{CA8CE1F2-355F-44B1-AD7B-E8DD0851CD8E}" destId="{C88670EC-9B46-4306-9DF4-EE71E0F9A7F4}" srcOrd="2" destOrd="0" presId="urn:microsoft.com/office/officeart/2008/layout/HalfCircleOrganizationChart"/>
    <dgm:cxn modelId="{E9EA6BF9-4503-49D8-B7DF-A1CBA9718793}" type="presParOf" srcId="{CA8CE1F2-355F-44B1-AD7B-E8DD0851CD8E}" destId="{A3D88A19-5E87-4B55-9719-36959F84F1D4}" srcOrd="3" destOrd="0" presId="urn:microsoft.com/office/officeart/2008/layout/HalfCircleOrganizationChart"/>
    <dgm:cxn modelId="{99BF92A7-3AD3-4D33-9C06-7B54A60A0070}" type="presParOf" srcId="{7419332A-03CA-4502-8ADF-8AF543B7F4E6}" destId="{9D5E9E48-4726-4B7D-8BED-8BAB551BFD31}" srcOrd="1" destOrd="0" presId="urn:microsoft.com/office/officeart/2008/layout/HalfCircleOrganizationChart"/>
    <dgm:cxn modelId="{683F68D9-D79C-48BE-97EE-079992F152A4}" type="presParOf" srcId="{7419332A-03CA-4502-8ADF-8AF543B7F4E6}" destId="{EE0379E3-587F-4E8D-92BA-704CA77F9F16}" srcOrd="2" destOrd="0" presId="urn:microsoft.com/office/officeart/2008/layout/HalfCircleOrganizationChart"/>
    <dgm:cxn modelId="{DC6189B7-6E7D-48A4-BCE9-55B0764DE525}" type="presParOf" srcId="{7F1B6814-1FD5-441E-BA16-C1771556D665}" destId="{3545C4B7-38C9-4E64-B4E1-07BD8DB43845}" srcOrd="2" destOrd="0" presId="urn:microsoft.com/office/officeart/2008/layout/HalfCircleOrganizationChart"/>
    <dgm:cxn modelId="{7836A1EC-BED8-4630-90BA-ACE2CC7C081F}" type="presParOf" srcId="{D34C49AD-6275-4425-BB4C-13C9ED9AEC02}" destId="{809C7E2C-5FD9-4675-AE9C-3D38F2150BB8}" srcOrd="2" destOrd="0" presId="urn:microsoft.com/office/officeart/2008/layout/HalfCircleOrganizationChart"/>
    <dgm:cxn modelId="{64B42DD0-9165-4A2E-A88A-F4F570A04B04}" type="presParOf" srcId="{7EC4C082-01D6-4E08-B635-115EAB1F57B8}" destId="{3F76D27C-569E-4E33-94AF-288939A8A383}" srcOrd="2" destOrd="0" presId="urn:microsoft.com/office/officeart/2008/layout/HalfCircleOrganizationChart"/>
    <dgm:cxn modelId="{258AD02D-CD04-4B8A-A85D-1B98E2EE7E9A}" type="presParOf" srcId="{7EC4C082-01D6-4E08-B635-115EAB1F57B8}" destId="{6A83B3FD-3F78-467F-BB5C-30881F784463}" srcOrd="3" destOrd="0" presId="urn:microsoft.com/office/officeart/2008/layout/HalfCircleOrganizationChart"/>
    <dgm:cxn modelId="{E92634AE-9EB9-42A6-B78A-1D377467BBA8}" type="presParOf" srcId="{6A83B3FD-3F78-467F-BB5C-30881F784463}" destId="{F9F0E2EA-184F-4FE5-88C3-1B52101BB7CD}" srcOrd="0" destOrd="0" presId="urn:microsoft.com/office/officeart/2008/layout/HalfCircleOrganizationChart"/>
    <dgm:cxn modelId="{73B83175-CC45-421B-B626-78B84274EFFD}" type="presParOf" srcId="{F9F0E2EA-184F-4FE5-88C3-1B52101BB7CD}" destId="{7BD60E0B-0992-4DA3-A231-61601E012812}" srcOrd="0" destOrd="0" presId="urn:microsoft.com/office/officeart/2008/layout/HalfCircleOrganizationChart"/>
    <dgm:cxn modelId="{C4DB4428-4937-453B-B109-E2BAA6794E35}" type="presParOf" srcId="{F9F0E2EA-184F-4FE5-88C3-1B52101BB7CD}" destId="{59543594-781C-4C32-A675-B759C1684346}" srcOrd="1" destOrd="0" presId="urn:microsoft.com/office/officeart/2008/layout/HalfCircleOrganizationChart"/>
    <dgm:cxn modelId="{CD9CCB88-C793-4EFA-9A79-2119706DB482}" type="presParOf" srcId="{F9F0E2EA-184F-4FE5-88C3-1B52101BB7CD}" destId="{B8CEB6E6-6671-487B-9B20-635385F51FA4}" srcOrd="2" destOrd="0" presId="urn:microsoft.com/office/officeart/2008/layout/HalfCircleOrganizationChart"/>
    <dgm:cxn modelId="{55437F7C-E88F-4C53-B60B-FBB344602C65}" type="presParOf" srcId="{F9F0E2EA-184F-4FE5-88C3-1B52101BB7CD}" destId="{8119DE0C-8E33-4448-8741-077D88DAD5EA}" srcOrd="3" destOrd="0" presId="urn:microsoft.com/office/officeart/2008/layout/HalfCircleOrganizationChart"/>
    <dgm:cxn modelId="{CB9E0E3C-16D5-460F-B4D8-2B2BF50A5ABE}" type="presParOf" srcId="{6A83B3FD-3F78-467F-BB5C-30881F784463}" destId="{39706CCA-E8D6-4CDA-B231-C22685534503}" srcOrd="1" destOrd="0" presId="urn:microsoft.com/office/officeart/2008/layout/HalfCircleOrganizationChart"/>
    <dgm:cxn modelId="{C9666367-80F5-48FA-9E38-6212674BCAC4}" type="presParOf" srcId="{39706CCA-E8D6-4CDA-B231-C22685534503}" destId="{8BCCABC1-D10A-4D25-A08F-E868490B155A}" srcOrd="0" destOrd="0" presId="urn:microsoft.com/office/officeart/2008/layout/HalfCircleOrganizationChart"/>
    <dgm:cxn modelId="{F2C8154A-39DF-4E2D-8105-E7D9B411939D}" type="presParOf" srcId="{39706CCA-E8D6-4CDA-B231-C22685534503}" destId="{B0A3DED0-947A-4B0E-ACAC-09EB7F9C5CBA}" srcOrd="1" destOrd="0" presId="urn:microsoft.com/office/officeart/2008/layout/HalfCircleOrganizationChart"/>
    <dgm:cxn modelId="{B29A68E7-0641-47F7-95F7-E3691D444793}" type="presParOf" srcId="{B0A3DED0-947A-4B0E-ACAC-09EB7F9C5CBA}" destId="{1C31EE1B-52AE-42DE-B172-87476B902735}" srcOrd="0" destOrd="0" presId="urn:microsoft.com/office/officeart/2008/layout/HalfCircleOrganizationChart"/>
    <dgm:cxn modelId="{D39C6511-4DD1-4CAF-85A7-ADCD8BDD3C68}" type="presParOf" srcId="{1C31EE1B-52AE-42DE-B172-87476B902735}" destId="{FE95A860-FDBC-4CAA-97EE-853235C3F1D9}" srcOrd="0" destOrd="0" presId="urn:microsoft.com/office/officeart/2008/layout/HalfCircleOrganizationChart"/>
    <dgm:cxn modelId="{6A7D2FDC-33C9-4092-94A3-9AC94EEF9BD5}" type="presParOf" srcId="{1C31EE1B-52AE-42DE-B172-87476B902735}" destId="{AE55C1D6-81E2-42B5-A75A-B69EF437B80D}" srcOrd="1" destOrd="0" presId="urn:microsoft.com/office/officeart/2008/layout/HalfCircleOrganizationChart"/>
    <dgm:cxn modelId="{DF1929E1-71BB-4B6A-9BBB-1DFBB266F233}" type="presParOf" srcId="{1C31EE1B-52AE-42DE-B172-87476B902735}" destId="{6E6E54F9-D911-442B-A730-EBB97D10C45B}" srcOrd="2" destOrd="0" presId="urn:microsoft.com/office/officeart/2008/layout/HalfCircleOrganizationChart"/>
    <dgm:cxn modelId="{32045361-B497-4185-A91E-2A5011AF209C}" type="presParOf" srcId="{1C31EE1B-52AE-42DE-B172-87476B902735}" destId="{6E7AB039-A8A7-4582-8D7D-CA4F36926BF3}" srcOrd="3" destOrd="0" presId="urn:microsoft.com/office/officeart/2008/layout/HalfCircleOrganizationChart"/>
    <dgm:cxn modelId="{049C685B-3EDD-42C7-A7C0-AC495C1779EF}" type="presParOf" srcId="{B0A3DED0-947A-4B0E-ACAC-09EB7F9C5CBA}" destId="{718A9EC8-2D04-40FE-A8FC-59EBE7441120}" srcOrd="1" destOrd="0" presId="urn:microsoft.com/office/officeart/2008/layout/HalfCircleOrganizationChart"/>
    <dgm:cxn modelId="{90327A17-0C3A-42F5-826B-22C5D58A78A8}" type="presParOf" srcId="{B0A3DED0-947A-4B0E-ACAC-09EB7F9C5CBA}" destId="{90E487B4-E934-48EF-82BF-8E5CDC0E90C3}" srcOrd="2" destOrd="0" presId="urn:microsoft.com/office/officeart/2008/layout/HalfCircleOrganizationChart"/>
    <dgm:cxn modelId="{E0222A4D-FE72-4524-A5AA-68EFEB7EB2F4}" type="presParOf" srcId="{39706CCA-E8D6-4CDA-B231-C22685534503}" destId="{8AF17EC1-4FD8-49BF-B9ED-EA5628177D73}" srcOrd="2" destOrd="0" presId="urn:microsoft.com/office/officeart/2008/layout/HalfCircleOrganizationChart"/>
    <dgm:cxn modelId="{C7237BA0-2261-490E-B9F7-8B6FD4270741}" type="presParOf" srcId="{39706CCA-E8D6-4CDA-B231-C22685534503}" destId="{E29D77CB-9C99-45E7-91B6-C8947654C191}" srcOrd="3" destOrd="0" presId="urn:microsoft.com/office/officeart/2008/layout/HalfCircleOrganizationChart"/>
    <dgm:cxn modelId="{FB6FAE6D-E43A-4CE4-BFA6-3C0E75EBA4C6}" type="presParOf" srcId="{E29D77CB-9C99-45E7-91B6-C8947654C191}" destId="{FFF80840-5619-4072-959A-FD53DEEC178D}" srcOrd="0" destOrd="0" presId="urn:microsoft.com/office/officeart/2008/layout/HalfCircleOrganizationChart"/>
    <dgm:cxn modelId="{F0A0BBF9-2E60-4377-B15E-FDBC026D63D5}" type="presParOf" srcId="{FFF80840-5619-4072-959A-FD53DEEC178D}" destId="{04A0BD47-9CE6-42E5-A62B-8CA4605235EF}" srcOrd="0" destOrd="0" presId="urn:microsoft.com/office/officeart/2008/layout/HalfCircleOrganizationChart"/>
    <dgm:cxn modelId="{2051AF35-3C54-4BD4-923E-293C4C8F8898}" type="presParOf" srcId="{FFF80840-5619-4072-959A-FD53DEEC178D}" destId="{A636C2AC-99C7-493C-A31D-46E04EB2AB3D}" srcOrd="1" destOrd="0" presId="urn:microsoft.com/office/officeart/2008/layout/HalfCircleOrganizationChart"/>
    <dgm:cxn modelId="{B70C80A5-EBC4-4C7F-BC5B-D9A188BAB154}" type="presParOf" srcId="{FFF80840-5619-4072-959A-FD53DEEC178D}" destId="{5BDFC11D-5F00-45AD-A97A-BF1A1DC2B477}" srcOrd="2" destOrd="0" presId="urn:microsoft.com/office/officeart/2008/layout/HalfCircleOrganizationChart"/>
    <dgm:cxn modelId="{1D670E7E-E742-46E6-8DB9-7F1A7256DB03}" type="presParOf" srcId="{FFF80840-5619-4072-959A-FD53DEEC178D}" destId="{6E9CAB4C-4325-453F-9A19-DE079B397FB8}" srcOrd="3" destOrd="0" presId="urn:microsoft.com/office/officeart/2008/layout/HalfCircleOrganizationChart"/>
    <dgm:cxn modelId="{7C0497DD-7059-4BDA-9A6D-463A42D4768B}" type="presParOf" srcId="{E29D77CB-9C99-45E7-91B6-C8947654C191}" destId="{9F82428F-1227-4F38-A8DB-AA578B591F6C}" srcOrd="1" destOrd="0" presId="urn:microsoft.com/office/officeart/2008/layout/HalfCircleOrganizationChart"/>
    <dgm:cxn modelId="{A5BD1C64-B632-4F77-A1D9-FCC4A0F0F041}" type="presParOf" srcId="{E29D77CB-9C99-45E7-91B6-C8947654C191}" destId="{C69D465F-222A-44E4-8735-634B04DF9472}" srcOrd="2" destOrd="0" presId="urn:microsoft.com/office/officeart/2008/layout/HalfCircleOrganizationChart"/>
    <dgm:cxn modelId="{A3CB034A-5BC9-4DD1-851D-61D2F9CD7C4E}" type="presParOf" srcId="{6A83B3FD-3F78-467F-BB5C-30881F784463}" destId="{23341086-60C0-478C-B1FC-2044446F68EB}" srcOrd="2" destOrd="0" presId="urn:microsoft.com/office/officeart/2008/layout/HalfCircleOrganizationChart"/>
    <dgm:cxn modelId="{2653AF46-53C5-44E9-BB29-4B01C7E06D5E}" type="presParOf" srcId="{9E383085-2F12-448C-804A-B37E6DADDADC}" destId="{677627C0-FC4F-4969-BCE6-E862422EAB9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ECF0A0-E997-4A84-97F6-1E6B3E3FA10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67721-6FFD-4E46-9521-F3F052D0149F}">
      <dgm:prSet phldrT="[Text]" custT="1"/>
      <dgm:spPr/>
      <dgm:t>
        <a:bodyPr/>
        <a:lstStyle/>
        <a:p>
          <a:r>
            <a:rPr lang="es-MX" sz="1200" dirty="0"/>
            <a:t>Visualización de Datos Numéricos Univariantes</a:t>
          </a:r>
          <a:endParaRPr lang="en-US" sz="1200" dirty="0"/>
        </a:p>
      </dgm:t>
    </dgm:pt>
    <dgm:pt modelId="{3831C31C-7962-429B-9609-3D4827399DB6}" type="parTrans" cxnId="{0F52ACCC-CEE8-427C-8F31-A66135A36415}">
      <dgm:prSet/>
      <dgm:spPr/>
      <dgm:t>
        <a:bodyPr/>
        <a:lstStyle/>
        <a:p>
          <a:endParaRPr lang="en-US" sz="2000"/>
        </a:p>
      </dgm:t>
    </dgm:pt>
    <dgm:pt modelId="{A6D396DE-CFB7-4254-AFFD-0EA4BFA30852}" type="sibTrans" cxnId="{0F52ACCC-CEE8-427C-8F31-A66135A36415}">
      <dgm:prSet/>
      <dgm:spPr/>
      <dgm:t>
        <a:bodyPr/>
        <a:lstStyle/>
        <a:p>
          <a:endParaRPr lang="en-US" sz="2000"/>
        </a:p>
      </dgm:t>
    </dgm:pt>
    <dgm:pt modelId="{CD559961-6268-4A59-9D7B-C05ECC162B81}">
      <dgm:prSet phldrT="[Text]" custT="1"/>
      <dgm:spPr/>
      <dgm:t>
        <a:bodyPr/>
        <a:lstStyle/>
        <a:p>
          <a:r>
            <a:rPr lang="es-MX" sz="1200" dirty="0"/>
            <a:t>Estadística Descriptiva</a:t>
          </a:r>
          <a:endParaRPr lang="en-US" sz="1200" dirty="0"/>
        </a:p>
      </dgm:t>
    </dgm:pt>
    <dgm:pt modelId="{76BBA92F-2FD7-47B6-9D1F-4BE427CD43CB}" type="parTrans" cxnId="{DCB869F5-345B-4013-B406-4E7C90BC98DE}">
      <dgm:prSet/>
      <dgm:spPr/>
      <dgm:t>
        <a:bodyPr/>
        <a:lstStyle/>
        <a:p>
          <a:endParaRPr lang="en-US" sz="2000"/>
        </a:p>
      </dgm:t>
    </dgm:pt>
    <dgm:pt modelId="{042C8015-5D2B-4031-A557-42F437F32B8D}" type="sibTrans" cxnId="{DCB869F5-345B-4013-B406-4E7C90BC98DE}">
      <dgm:prSet/>
      <dgm:spPr/>
      <dgm:t>
        <a:bodyPr/>
        <a:lstStyle/>
        <a:p>
          <a:endParaRPr lang="en-US" sz="2000"/>
        </a:p>
      </dgm:t>
    </dgm:pt>
    <dgm:pt modelId="{84832B89-0C65-4B10-B1EC-93B43E0F507D}">
      <dgm:prSet phldrT="[Text]" custT="1"/>
      <dgm:spPr/>
      <dgm:t>
        <a:bodyPr/>
        <a:lstStyle/>
        <a:p>
          <a:r>
            <a:rPr lang="es-MX" sz="1200" dirty="0"/>
            <a:t>Medidas de Tendencia Central</a:t>
          </a:r>
          <a:endParaRPr lang="en-US" sz="1200" dirty="0"/>
        </a:p>
      </dgm:t>
    </dgm:pt>
    <dgm:pt modelId="{2CDD9B93-1954-4FB1-9DD0-69D73739859F}" type="parTrans" cxnId="{6799D255-6C5D-49DF-AAC3-9054E62DD89A}">
      <dgm:prSet/>
      <dgm:spPr/>
      <dgm:t>
        <a:bodyPr/>
        <a:lstStyle/>
        <a:p>
          <a:endParaRPr lang="en-US" sz="2000"/>
        </a:p>
      </dgm:t>
    </dgm:pt>
    <dgm:pt modelId="{E75E81A1-F978-4949-93AF-6B25A70DE4FA}" type="sibTrans" cxnId="{6799D255-6C5D-49DF-AAC3-9054E62DD89A}">
      <dgm:prSet/>
      <dgm:spPr/>
      <dgm:t>
        <a:bodyPr/>
        <a:lstStyle/>
        <a:p>
          <a:endParaRPr lang="en-US" sz="2000"/>
        </a:p>
      </dgm:t>
    </dgm:pt>
    <dgm:pt modelId="{A7DF5F55-E254-432C-A53F-077D7B65C092}">
      <dgm:prSet phldrT="[Text]" custT="1"/>
      <dgm:spPr/>
      <dgm:t>
        <a:bodyPr/>
        <a:lstStyle/>
        <a:p>
          <a:r>
            <a:rPr lang="es-MX" sz="1200" dirty="0"/>
            <a:t>Medidas de Dispersión</a:t>
          </a:r>
          <a:endParaRPr lang="en-US" sz="1200" dirty="0"/>
        </a:p>
      </dgm:t>
    </dgm:pt>
    <dgm:pt modelId="{844A73F0-964B-4228-A705-06559A6EEAD2}" type="parTrans" cxnId="{139A924B-EFA1-4ABC-9E7B-0249343290ED}">
      <dgm:prSet/>
      <dgm:spPr/>
      <dgm:t>
        <a:bodyPr/>
        <a:lstStyle/>
        <a:p>
          <a:endParaRPr lang="en-US" sz="2000"/>
        </a:p>
      </dgm:t>
    </dgm:pt>
    <dgm:pt modelId="{0A5EECD2-ABCB-4227-B8B3-EB316D87799D}" type="sibTrans" cxnId="{139A924B-EFA1-4ABC-9E7B-0249343290ED}">
      <dgm:prSet/>
      <dgm:spPr/>
      <dgm:t>
        <a:bodyPr/>
        <a:lstStyle/>
        <a:p>
          <a:endParaRPr lang="en-US" sz="2000"/>
        </a:p>
      </dgm:t>
    </dgm:pt>
    <dgm:pt modelId="{F023FF36-306F-49B0-AD68-27AD48F419AF}">
      <dgm:prSet phldrT="[Text]" custT="1"/>
      <dgm:spPr/>
      <dgm:t>
        <a:bodyPr/>
        <a:lstStyle/>
        <a:p>
          <a:r>
            <a:rPr lang="es-MX" sz="1200" dirty="0"/>
            <a:t>Gráficas</a:t>
          </a:r>
          <a:endParaRPr lang="en-US" sz="1200" dirty="0"/>
        </a:p>
      </dgm:t>
    </dgm:pt>
    <dgm:pt modelId="{B92F1F9A-1A17-459C-BC33-30BE59B3FDFB}" type="parTrans" cxnId="{56D3B316-43ED-43EE-982A-EE2D7E45BD2A}">
      <dgm:prSet/>
      <dgm:spPr/>
      <dgm:t>
        <a:bodyPr/>
        <a:lstStyle/>
        <a:p>
          <a:endParaRPr lang="en-US" sz="2000"/>
        </a:p>
      </dgm:t>
    </dgm:pt>
    <dgm:pt modelId="{CD62C5D6-6229-447F-9206-C34D22E0FA29}" type="sibTrans" cxnId="{56D3B316-43ED-43EE-982A-EE2D7E45BD2A}">
      <dgm:prSet/>
      <dgm:spPr/>
      <dgm:t>
        <a:bodyPr/>
        <a:lstStyle/>
        <a:p>
          <a:endParaRPr lang="en-US" sz="2000"/>
        </a:p>
      </dgm:t>
    </dgm:pt>
    <dgm:pt modelId="{41F14A01-18BD-472D-9A10-716E57DFFACA}">
      <dgm:prSet phldrT="[Text]" custT="1"/>
      <dgm:spPr/>
      <dgm:t>
        <a:bodyPr/>
        <a:lstStyle/>
        <a:p>
          <a:r>
            <a:rPr lang="es-MX" sz="1200" dirty="0"/>
            <a:t>Histogramas</a:t>
          </a:r>
          <a:endParaRPr lang="en-US" sz="1200" dirty="0"/>
        </a:p>
      </dgm:t>
    </dgm:pt>
    <dgm:pt modelId="{171F6CE8-3582-447A-A23A-CF368E66DD2F}" type="parTrans" cxnId="{B632D8EC-7EBA-4A9E-9BE0-860B02835F41}">
      <dgm:prSet/>
      <dgm:spPr/>
      <dgm:t>
        <a:bodyPr/>
        <a:lstStyle/>
        <a:p>
          <a:endParaRPr lang="en-US" sz="2000"/>
        </a:p>
      </dgm:t>
    </dgm:pt>
    <dgm:pt modelId="{13B61C22-BCA6-4231-A2C1-E8607C22E9E4}" type="sibTrans" cxnId="{B632D8EC-7EBA-4A9E-9BE0-860B02835F41}">
      <dgm:prSet/>
      <dgm:spPr/>
      <dgm:t>
        <a:bodyPr/>
        <a:lstStyle/>
        <a:p>
          <a:endParaRPr lang="en-US" sz="2000"/>
        </a:p>
      </dgm:t>
    </dgm:pt>
    <dgm:pt modelId="{DF4DA24F-0FEC-48E4-AA33-62FADFDAB632}">
      <dgm:prSet phldrT="[Text]" custT="1"/>
      <dgm:spPr/>
      <dgm:t>
        <a:bodyPr/>
        <a:lstStyle/>
        <a:p>
          <a:r>
            <a:rPr lang="es-MX" sz="1200" dirty="0"/>
            <a:t>Diagrama de caja y bigotes (</a:t>
          </a:r>
          <a:r>
            <a:rPr lang="es-MX" sz="1200" dirty="0" err="1"/>
            <a:t>boxplot</a:t>
          </a:r>
          <a:r>
            <a:rPr lang="es-MX" sz="1200" dirty="0"/>
            <a:t>)</a:t>
          </a:r>
          <a:endParaRPr lang="en-US" sz="1200" dirty="0"/>
        </a:p>
      </dgm:t>
    </dgm:pt>
    <dgm:pt modelId="{32009112-88B9-4658-9531-AE9006379526}" type="parTrans" cxnId="{764BBBFF-50D8-4BE1-A156-CB81815BB50B}">
      <dgm:prSet/>
      <dgm:spPr/>
      <dgm:t>
        <a:bodyPr/>
        <a:lstStyle/>
        <a:p>
          <a:endParaRPr lang="en-US" sz="2000"/>
        </a:p>
      </dgm:t>
    </dgm:pt>
    <dgm:pt modelId="{1D05DDFD-73AC-44CF-B54F-7BD2706ACD3B}" type="sibTrans" cxnId="{764BBBFF-50D8-4BE1-A156-CB81815BB50B}">
      <dgm:prSet/>
      <dgm:spPr/>
      <dgm:t>
        <a:bodyPr/>
        <a:lstStyle/>
        <a:p>
          <a:endParaRPr lang="en-US" sz="2000"/>
        </a:p>
      </dgm:t>
    </dgm:pt>
    <dgm:pt modelId="{2A0317DA-5859-4FE2-A63B-E6840C46D1A8}">
      <dgm:prSet phldrT="[Text]" custT="1"/>
      <dgm:spPr/>
      <dgm:t>
        <a:bodyPr/>
        <a:lstStyle/>
        <a:p>
          <a:r>
            <a:rPr lang="es-MX" sz="1200" dirty="0"/>
            <a:t>Media</a:t>
          </a:r>
          <a:endParaRPr lang="en-US" sz="1200" dirty="0"/>
        </a:p>
      </dgm:t>
    </dgm:pt>
    <dgm:pt modelId="{D96B12FF-E8A8-4607-8530-80F6AE8C3D42}" type="parTrans" cxnId="{9EC099EB-CCD2-43DC-B6A3-E9E5F0640D3A}">
      <dgm:prSet/>
      <dgm:spPr/>
      <dgm:t>
        <a:bodyPr/>
        <a:lstStyle/>
        <a:p>
          <a:endParaRPr lang="en-US" sz="2000"/>
        </a:p>
      </dgm:t>
    </dgm:pt>
    <dgm:pt modelId="{AC895138-5732-43A1-9DB9-8299DB3548E3}" type="sibTrans" cxnId="{9EC099EB-CCD2-43DC-B6A3-E9E5F0640D3A}">
      <dgm:prSet/>
      <dgm:spPr/>
      <dgm:t>
        <a:bodyPr/>
        <a:lstStyle/>
        <a:p>
          <a:endParaRPr lang="en-US" sz="2000"/>
        </a:p>
      </dgm:t>
    </dgm:pt>
    <dgm:pt modelId="{92FED38A-1858-4DA2-A789-5FB7828B78D7}">
      <dgm:prSet phldrT="[Text]" custT="1"/>
      <dgm:spPr/>
      <dgm:t>
        <a:bodyPr/>
        <a:lstStyle/>
        <a:p>
          <a:r>
            <a:rPr lang="es-MX" sz="1200" dirty="0"/>
            <a:t>Mediana</a:t>
          </a:r>
          <a:endParaRPr lang="en-US" sz="1200" dirty="0"/>
        </a:p>
      </dgm:t>
    </dgm:pt>
    <dgm:pt modelId="{D416CCA8-8F2A-490C-B891-FF95D28AC342}" type="parTrans" cxnId="{9472AD90-133A-452B-905F-32077F3DA303}">
      <dgm:prSet/>
      <dgm:spPr/>
      <dgm:t>
        <a:bodyPr/>
        <a:lstStyle/>
        <a:p>
          <a:endParaRPr lang="en-US" sz="2000"/>
        </a:p>
      </dgm:t>
    </dgm:pt>
    <dgm:pt modelId="{4C476393-5329-4B03-9B74-742FD5BB2912}" type="sibTrans" cxnId="{9472AD90-133A-452B-905F-32077F3DA303}">
      <dgm:prSet/>
      <dgm:spPr/>
      <dgm:t>
        <a:bodyPr/>
        <a:lstStyle/>
        <a:p>
          <a:endParaRPr lang="en-US" sz="2000"/>
        </a:p>
      </dgm:t>
    </dgm:pt>
    <dgm:pt modelId="{1EF4B3D5-1423-4617-B88D-601AF0419202}">
      <dgm:prSet phldrT="[Text]" custT="1"/>
      <dgm:spPr/>
      <dgm:t>
        <a:bodyPr/>
        <a:lstStyle/>
        <a:p>
          <a:r>
            <a:rPr lang="es-MX" sz="1200" dirty="0"/>
            <a:t>Moda</a:t>
          </a:r>
          <a:endParaRPr lang="en-US" sz="1200" dirty="0"/>
        </a:p>
      </dgm:t>
    </dgm:pt>
    <dgm:pt modelId="{286D0AB2-C88C-420A-BD25-1226D327444F}" type="parTrans" cxnId="{D3B2195F-52DC-4249-8F90-3FE96B988D09}">
      <dgm:prSet/>
      <dgm:spPr/>
      <dgm:t>
        <a:bodyPr/>
        <a:lstStyle/>
        <a:p>
          <a:endParaRPr lang="en-US" sz="2000"/>
        </a:p>
      </dgm:t>
    </dgm:pt>
    <dgm:pt modelId="{91CCA09F-DF53-4A00-85BC-EF7309B622FE}" type="sibTrans" cxnId="{D3B2195F-52DC-4249-8F90-3FE96B988D09}">
      <dgm:prSet/>
      <dgm:spPr/>
      <dgm:t>
        <a:bodyPr/>
        <a:lstStyle/>
        <a:p>
          <a:endParaRPr lang="en-US" sz="2000"/>
        </a:p>
      </dgm:t>
    </dgm:pt>
    <dgm:pt modelId="{80AA3727-C0B5-4582-9DA0-76BACB8CC4D5}">
      <dgm:prSet phldrT="[Text]" custT="1"/>
      <dgm:spPr/>
      <dgm:t>
        <a:bodyPr/>
        <a:lstStyle/>
        <a:p>
          <a:r>
            <a:rPr lang="es-MX" sz="1200" dirty="0"/>
            <a:t>Desviación Estándar y Varianza</a:t>
          </a:r>
          <a:endParaRPr lang="en-US" sz="1200" dirty="0"/>
        </a:p>
      </dgm:t>
    </dgm:pt>
    <dgm:pt modelId="{ADC4E6F8-67E2-435E-8277-5746F6363052}" type="parTrans" cxnId="{EF30250E-B0ED-48AB-8FC8-FA645FA33573}">
      <dgm:prSet/>
      <dgm:spPr/>
      <dgm:t>
        <a:bodyPr/>
        <a:lstStyle/>
        <a:p>
          <a:endParaRPr lang="en-US" sz="2000"/>
        </a:p>
      </dgm:t>
    </dgm:pt>
    <dgm:pt modelId="{71D83299-544C-4DCE-8AF5-EFF46B5A2D04}" type="sibTrans" cxnId="{EF30250E-B0ED-48AB-8FC8-FA645FA33573}">
      <dgm:prSet/>
      <dgm:spPr/>
      <dgm:t>
        <a:bodyPr/>
        <a:lstStyle/>
        <a:p>
          <a:endParaRPr lang="en-US" sz="2000"/>
        </a:p>
      </dgm:t>
    </dgm:pt>
    <dgm:pt modelId="{5BB3345C-09FB-4986-8ABB-CC606AA1A09B}">
      <dgm:prSet phldrT="[Text]" custT="1"/>
      <dgm:spPr/>
      <dgm:t>
        <a:bodyPr/>
        <a:lstStyle/>
        <a:p>
          <a:r>
            <a:rPr lang="es-MX" sz="1200" dirty="0"/>
            <a:t>Rango, valores máximos y mínimos</a:t>
          </a:r>
          <a:endParaRPr lang="en-US" sz="1200" dirty="0"/>
        </a:p>
      </dgm:t>
    </dgm:pt>
    <dgm:pt modelId="{93ACD75B-6F83-4EE1-AABB-AFB39E20351A}" type="parTrans" cxnId="{C6321C33-B7B6-48C3-94D0-578621D8CB10}">
      <dgm:prSet/>
      <dgm:spPr/>
      <dgm:t>
        <a:bodyPr/>
        <a:lstStyle/>
        <a:p>
          <a:endParaRPr lang="en-US" sz="2000"/>
        </a:p>
      </dgm:t>
    </dgm:pt>
    <dgm:pt modelId="{A978C396-4B4E-436A-84C7-6504C72F5BC9}" type="sibTrans" cxnId="{C6321C33-B7B6-48C3-94D0-578621D8CB10}">
      <dgm:prSet/>
      <dgm:spPr/>
      <dgm:t>
        <a:bodyPr/>
        <a:lstStyle/>
        <a:p>
          <a:endParaRPr lang="en-US" sz="2000"/>
        </a:p>
      </dgm:t>
    </dgm:pt>
    <dgm:pt modelId="{6F8FA778-19A8-4680-AE15-A1CE89A797FE}">
      <dgm:prSet phldrT="[Text]" custT="1"/>
      <dgm:spPr/>
      <dgm:t>
        <a:bodyPr/>
        <a:lstStyle/>
        <a:p>
          <a:r>
            <a:rPr lang="es-MX" sz="1200" dirty="0"/>
            <a:t>Cuartiles</a:t>
          </a:r>
        </a:p>
      </dgm:t>
    </dgm:pt>
    <dgm:pt modelId="{E62F4961-ABE0-4288-84D9-C9CE79BC4639}" type="parTrans" cxnId="{0A418829-6CF6-4F60-8B75-AD9050157F3B}">
      <dgm:prSet/>
      <dgm:spPr/>
      <dgm:t>
        <a:bodyPr/>
        <a:lstStyle/>
        <a:p>
          <a:endParaRPr lang="en-US" sz="2000"/>
        </a:p>
      </dgm:t>
    </dgm:pt>
    <dgm:pt modelId="{D4E0CEF2-8F12-44EE-954F-0901AD53E100}" type="sibTrans" cxnId="{0A418829-6CF6-4F60-8B75-AD9050157F3B}">
      <dgm:prSet/>
      <dgm:spPr/>
      <dgm:t>
        <a:bodyPr/>
        <a:lstStyle/>
        <a:p>
          <a:endParaRPr lang="en-US" sz="2000"/>
        </a:p>
      </dgm:t>
    </dgm:pt>
    <dgm:pt modelId="{6BB0A676-0CED-4ECF-A99E-1CF29E16DE84}" type="pres">
      <dgm:prSet presAssocID="{F8ECF0A0-E997-4A84-97F6-1E6B3E3FA10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383085-2F12-448C-804A-B37E6DADDADC}" type="pres">
      <dgm:prSet presAssocID="{4DD67721-6FFD-4E46-9521-F3F052D0149F}" presName="hierRoot1" presStyleCnt="0">
        <dgm:presLayoutVars>
          <dgm:hierBranch val="init"/>
        </dgm:presLayoutVars>
      </dgm:prSet>
      <dgm:spPr/>
    </dgm:pt>
    <dgm:pt modelId="{97BD73C0-9F00-409F-B657-23888FC054C4}" type="pres">
      <dgm:prSet presAssocID="{4DD67721-6FFD-4E46-9521-F3F052D0149F}" presName="rootComposite1" presStyleCnt="0"/>
      <dgm:spPr/>
    </dgm:pt>
    <dgm:pt modelId="{0727EBFA-0B4F-4A90-85A8-3F550BD0E820}" type="pres">
      <dgm:prSet presAssocID="{4DD67721-6FFD-4E46-9521-F3F052D0149F}" presName="rootText1" presStyleLbl="alignAcc1" presStyleIdx="0" presStyleCnt="0">
        <dgm:presLayoutVars>
          <dgm:chPref val="3"/>
        </dgm:presLayoutVars>
      </dgm:prSet>
      <dgm:spPr/>
    </dgm:pt>
    <dgm:pt modelId="{F182C6B1-4C66-47CD-8D47-F8B3350F2E8C}" type="pres">
      <dgm:prSet presAssocID="{4DD67721-6FFD-4E46-9521-F3F052D0149F}" presName="topArc1" presStyleLbl="parChTrans1D1" presStyleIdx="0" presStyleCnt="26"/>
      <dgm:spPr/>
    </dgm:pt>
    <dgm:pt modelId="{C0C146F0-4BAD-4C71-BA56-19DA2317CFB0}" type="pres">
      <dgm:prSet presAssocID="{4DD67721-6FFD-4E46-9521-F3F052D0149F}" presName="bottomArc1" presStyleLbl="parChTrans1D1" presStyleIdx="1" presStyleCnt="26"/>
      <dgm:spPr/>
    </dgm:pt>
    <dgm:pt modelId="{F6C58ECB-0DC2-4043-9949-E340C0A37126}" type="pres">
      <dgm:prSet presAssocID="{4DD67721-6FFD-4E46-9521-F3F052D0149F}" presName="topConnNode1" presStyleLbl="node1" presStyleIdx="0" presStyleCnt="0"/>
      <dgm:spPr/>
    </dgm:pt>
    <dgm:pt modelId="{7EC4C082-01D6-4E08-B635-115EAB1F57B8}" type="pres">
      <dgm:prSet presAssocID="{4DD67721-6FFD-4E46-9521-F3F052D0149F}" presName="hierChild2" presStyleCnt="0"/>
      <dgm:spPr/>
    </dgm:pt>
    <dgm:pt modelId="{89F4C6F0-41F4-44EA-A2E8-500EBA6150C6}" type="pres">
      <dgm:prSet presAssocID="{76BBA92F-2FD7-47B6-9D1F-4BE427CD43CB}" presName="Name28" presStyleLbl="parChTrans1D2" presStyleIdx="0" presStyleCnt="2"/>
      <dgm:spPr/>
    </dgm:pt>
    <dgm:pt modelId="{D34C49AD-6275-4425-BB4C-13C9ED9AEC02}" type="pres">
      <dgm:prSet presAssocID="{CD559961-6268-4A59-9D7B-C05ECC162B81}" presName="hierRoot2" presStyleCnt="0">
        <dgm:presLayoutVars>
          <dgm:hierBranch val="init"/>
        </dgm:presLayoutVars>
      </dgm:prSet>
      <dgm:spPr/>
    </dgm:pt>
    <dgm:pt modelId="{8B884E66-CFB5-4723-B8CC-5A3064A7BCEE}" type="pres">
      <dgm:prSet presAssocID="{CD559961-6268-4A59-9D7B-C05ECC162B81}" presName="rootComposite2" presStyleCnt="0"/>
      <dgm:spPr/>
    </dgm:pt>
    <dgm:pt modelId="{E004BCCD-F042-4ADA-B2B0-F4696CBF54C2}" type="pres">
      <dgm:prSet presAssocID="{CD559961-6268-4A59-9D7B-C05ECC162B81}" presName="rootText2" presStyleLbl="alignAcc1" presStyleIdx="0" presStyleCnt="0">
        <dgm:presLayoutVars>
          <dgm:chPref val="3"/>
        </dgm:presLayoutVars>
      </dgm:prSet>
      <dgm:spPr/>
    </dgm:pt>
    <dgm:pt modelId="{FB3AE8A0-7F68-41B6-A7F7-A01496AA9FDC}" type="pres">
      <dgm:prSet presAssocID="{CD559961-6268-4A59-9D7B-C05ECC162B81}" presName="topArc2" presStyleLbl="parChTrans1D1" presStyleIdx="2" presStyleCnt="26"/>
      <dgm:spPr/>
    </dgm:pt>
    <dgm:pt modelId="{A68F7307-8FD4-4030-802E-72ED8E970703}" type="pres">
      <dgm:prSet presAssocID="{CD559961-6268-4A59-9D7B-C05ECC162B81}" presName="bottomArc2" presStyleLbl="parChTrans1D1" presStyleIdx="3" presStyleCnt="26"/>
      <dgm:spPr/>
    </dgm:pt>
    <dgm:pt modelId="{FE40A50E-EF71-407C-B338-BEC8AFD0FB1C}" type="pres">
      <dgm:prSet presAssocID="{CD559961-6268-4A59-9D7B-C05ECC162B81}" presName="topConnNode2" presStyleLbl="node2" presStyleIdx="0" presStyleCnt="0"/>
      <dgm:spPr/>
    </dgm:pt>
    <dgm:pt modelId="{E28F952A-C152-4566-94DB-E3A671AA3907}" type="pres">
      <dgm:prSet presAssocID="{CD559961-6268-4A59-9D7B-C05ECC162B81}" presName="hierChild4" presStyleCnt="0"/>
      <dgm:spPr/>
    </dgm:pt>
    <dgm:pt modelId="{A22A3991-CE2C-4AC2-BD74-77D5744E40BA}" type="pres">
      <dgm:prSet presAssocID="{2CDD9B93-1954-4FB1-9DD0-69D73739859F}" presName="Name28" presStyleLbl="parChTrans1D3" presStyleIdx="0" presStyleCnt="4"/>
      <dgm:spPr/>
    </dgm:pt>
    <dgm:pt modelId="{A3458933-6508-4364-8DF1-F611CE3F3CFC}" type="pres">
      <dgm:prSet presAssocID="{84832B89-0C65-4B10-B1EC-93B43E0F507D}" presName="hierRoot2" presStyleCnt="0">
        <dgm:presLayoutVars>
          <dgm:hierBranch val="init"/>
        </dgm:presLayoutVars>
      </dgm:prSet>
      <dgm:spPr/>
    </dgm:pt>
    <dgm:pt modelId="{B9E28077-388A-4A32-A109-F46B1132E30E}" type="pres">
      <dgm:prSet presAssocID="{84832B89-0C65-4B10-B1EC-93B43E0F507D}" presName="rootComposite2" presStyleCnt="0"/>
      <dgm:spPr/>
    </dgm:pt>
    <dgm:pt modelId="{5F4F5219-096A-4D7A-968E-95C83A5F883C}" type="pres">
      <dgm:prSet presAssocID="{84832B89-0C65-4B10-B1EC-93B43E0F507D}" presName="rootText2" presStyleLbl="alignAcc1" presStyleIdx="0" presStyleCnt="0">
        <dgm:presLayoutVars>
          <dgm:chPref val="3"/>
        </dgm:presLayoutVars>
      </dgm:prSet>
      <dgm:spPr/>
    </dgm:pt>
    <dgm:pt modelId="{947C714E-C46C-4F54-ABC7-675C24371570}" type="pres">
      <dgm:prSet presAssocID="{84832B89-0C65-4B10-B1EC-93B43E0F507D}" presName="topArc2" presStyleLbl="parChTrans1D1" presStyleIdx="4" presStyleCnt="26"/>
      <dgm:spPr/>
    </dgm:pt>
    <dgm:pt modelId="{348DFDBF-65AD-4373-9157-FA024EBF6423}" type="pres">
      <dgm:prSet presAssocID="{84832B89-0C65-4B10-B1EC-93B43E0F507D}" presName="bottomArc2" presStyleLbl="parChTrans1D1" presStyleIdx="5" presStyleCnt="26"/>
      <dgm:spPr/>
    </dgm:pt>
    <dgm:pt modelId="{078B36F5-3C1A-43BC-8059-65AB11022CA1}" type="pres">
      <dgm:prSet presAssocID="{84832B89-0C65-4B10-B1EC-93B43E0F507D}" presName="topConnNode2" presStyleLbl="node3" presStyleIdx="0" presStyleCnt="0"/>
      <dgm:spPr/>
    </dgm:pt>
    <dgm:pt modelId="{DF9B0133-2C68-478B-A93C-D9D02488FBA1}" type="pres">
      <dgm:prSet presAssocID="{84832B89-0C65-4B10-B1EC-93B43E0F507D}" presName="hierChild4" presStyleCnt="0"/>
      <dgm:spPr/>
    </dgm:pt>
    <dgm:pt modelId="{199E8AFF-1941-4B84-8416-EDB4E7E56FA2}" type="pres">
      <dgm:prSet presAssocID="{D96B12FF-E8A8-4607-8530-80F6AE8C3D42}" presName="Name28" presStyleLbl="parChTrans1D4" presStyleIdx="0" presStyleCnt="6"/>
      <dgm:spPr/>
    </dgm:pt>
    <dgm:pt modelId="{E2E61656-5757-476B-B882-706D425522B5}" type="pres">
      <dgm:prSet presAssocID="{2A0317DA-5859-4FE2-A63B-E6840C46D1A8}" presName="hierRoot2" presStyleCnt="0">
        <dgm:presLayoutVars>
          <dgm:hierBranch val="init"/>
        </dgm:presLayoutVars>
      </dgm:prSet>
      <dgm:spPr/>
    </dgm:pt>
    <dgm:pt modelId="{E53B9840-F68E-4D76-95B8-5CD61A6E3195}" type="pres">
      <dgm:prSet presAssocID="{2A0317DA-5859-4FE2-A63B-E6840C46D1A8}" presName="rootComposite2" presStyleCnt="0"/>
      <dgm:spPr/>
    </dgm:pt>
    <dgm:pt modelId="{371CE4B8-BABA-4190-BD62-40BD8BEAD3C6}" type="pres">
      <dgm:prSet presAssocID="{2A0317DA-5859-4FE2-A63B-E6840C46D1A8}" presName="rootText2" presStyleLbl="alignAcc1" presStyleIdx="0" presStyleCnt="0">
        <dgm:presLayoutVars>
          <dgm:chPref val="3"/>
        </dgm:presLayoutVars>
      </dgm:prSet>
      <dgm:spPr/>
    </dgm:pt>
    <dgm:pt modelId="{75F21957-1460-4CB8-B38A-1D8364BDD310}" type="pres">
      <dgm:prSet presAssocID="{2A0317DA-5859-4FE2-A63B-E6840C46D1A8}" presName="topArc2" presStyleLbl="parChTrans1D1" presStyleIdx="6" presStyleCnt="26"/>
      <dgm:spPr/>
    </dgm:pt>
    <dgm:pt modelId="{F88F8685-7724-4921-895B-C87927FB01E5}" type="pres">
      <dgm:prSet presAssocID="{2A0317DA-5859-4FE2-A63B-E6840C46D1A8}" presName="bottomArc2" presStyleLbl="parChTrans1D1" presStyleIdx="7" presStyleCnt="26"/>
      <dgm:spPr/>
    </dgm:pt>
    <dgm:pt modelId="{FB05BCE3-7085-44A8-81A5-1C1274284A37}" type="pres">
      <dgm:prSet presAssocID="{2A0317DA-5859-4FE2-A63B-E6840C46D1A8}" presName="topConnNode2" presStyleLbl="node4" presStyleIdx="0" presStyleCnt="0"/>
      <dgm:spPr/>
    </dgm:pt>
    <dgm:pt modelId="{5CAC1978-02DA-4A80-9063-6A21B50C315C}" type="pres">
      <dgm:prSet presAssocID="{2A0317DA-5859-4FE2-A63B-E6840C46D1A8}" presName="hierChild4" presStyleCnt="0"/>
      <dgm:spPr/>
    </dgm:pt>
    <dgm:pt modelId="{318ED352-6392-4AEC-AF1B-2C640EE56E8A}" type="pres">
      <dgm:prSet presAssocID="{2A0317DA-5859-4FE2-A63B-E6840C46D1A8}" presName="hierChild5" presStyleCnt="0"/>
      <dgm:spPr/>
    </dgm:pt>
    <dgm:pt modelId="{C53CDCB7-C0AD-4308-9E6C-3476163E8049}" type="pres">
      <dgm:prSet presAssocID="{D416CCA8-8F2A-490C-B891-FF95D28AC342}" presName="Name28" presStyleLbl="parChTrans1D4" presStyleIdx="1" presStyleCnt="6"/>
      <dgm:spPr/>
    </dgm:pt>
    <dgm:pt modelId="{DAB2A4DD-1DDF-4949-A0C3-4B17ED45FD46}" type="pres">
      <dgm:prSet presAssocID="{92FED38A-1858-4DA2-A789-5FB7828B78D7}" presName="hierRoot2" presStyleCnt="0">
        <dgm:presLayoutVars>
          <dgm:hierBranch val="init"/>
        </dgm:presLayoutVars>
      </dgm:prSet>
      <dgm:spPr/>
    </dgm:pt>
    <dgm:pt modelId="{8438B04B-E1C2-42DA-A9D5-6D0FD764C018}" type="pres">
      <dgm:prSet presAssocID="{92FED38A-1858-4DA2-A789-5FB7828B78D7}" presName="rootComposite2" presStyleCnt="0"/>
      <dgm:spPr/>
    </dgm:pt>
    <dgm:pt modelId="{9E98D4C7-021B-46A5-8997-767183A449EB}" type="pres">
      <dgm:prSet presAssocID="{92FED38A-1858-4DA2-A789-5FB7828B78D7}" presName="rootText2" presStyleLbl="alignAcc1" presStyleIdx="0" presStyleCnt="0">
        <dgm:presLayoutVars>
          <dgm:chPref val="3"/>
        </dgm:presLayoutVars>
      </dgm:prSet>
      <dgm:spPr/>
    </dgm:pt>
    <dgm:pt modelId="{61AE71CD-1681-4E6F-B2D2-6C9F95E50CC8}" type="pres">
      <dgm:prSet presAssocID="{92FED38A-1858-4DA2-A789-5FB7828B78D7}" presName="topArc2" presStyleLbl="parChTrans1D1" presStyleIdx="8" presStyleCnt="26"/>
      <dgm:spPr/>
    </dgm:pt>
    <dgm:pt modelId="{192184BC-9CD5-4314-B6BD-B1DF43999C4F}" type="pres">
      <dgm:prSet presAssocID="{92FED38A-1858-4DA2-A789-5FB7828B78D7}" presName="bottomArc2" presStyleLbl="parChTrans1D1" presStyleIdx="9" presStyleCnt="26"/>
      <dgm:spPr/>
    </dgm:pt>
    <dgm:pt modelId="{BC970ED4-AAEF-4054-A0BA-A35334FFF51B}" type="pres">
      <dgm:prSet presAssocID="{92FED38A-1858-4DA2-A789-5FB7828B78D7}" presName="topConnNode2" presStyleLbl="node4" presStyleIdx="0" presStyleCnt="0"/>
      <dgm:spPr/>
    </dgm:pt>
    <dgm:pt modelId="{4560CCA8-0898-4B90-BECC-0C634B8F96CE}" type="pres">
      <dgm:prSet presAssocID="{92FED38A-1858-4DA2-A789-5FB7828B78D7}" presName="hierChild4" presStyleCnt="0"/>
      <dgm:spPr/>
    </dgm:pt>
    <dgm:pt modelId="{58E90554-7552-4D32-AF92-9E24ABFDA266}" type="pres">
      <dgm:prSet presAssocID="{92FED38A-1858-4DA2-A789-5FB7828B78D7}" presName="hierChild5" presStyleCnt="0"/>
      <dgm:spPr/>
    </dgm:pt>
    <dgm:pt modelId="{D05C99A8-F420-48AA-9BCA-7385747E08DD}" type="pres">
      <dgm:prSet presAssocID="{286D0AB2-C88C-420A-BD25-1226D327444F}" presName="Name28" presStyleLbl="parChTrans1D4" presStyleIdx="2" presStyleCnt="6"/>
      <dgm:spPr/>
    </dgm:pt>
    <dgm:pt modelId="{2C6464C6-D5B6-4CC8-AE66-D6BD604F1C7A}" type="pres">
      <dgm:prSet presAssocID="{1EF4B3D5-1423-4617-B88D-601AF0419202}" presName="hierRoot2" presStyleCnt="0">
        <dgm:presLayoutVars>
          <dgm:hierBranch val="init"/>
        </dgm:presLayoutVars>
      </dgm:prSet>
      <dgm:spPr/>
    </dgm:pt>
    <dgm:pt modelId="{5D54CCDF-76C5-4988-8F7F-F535B0480A09}" type="pres">
      <dgm:prSet presAssocID="{1EF4B3D5-1423-4617-B88D-601AF0419202}" presName="rootComposite2" presStyleCnt="0"/>
      <dgm:spPr/>
    </dgm:pt>
    <dgm:pt modelId="{3988B4C5-95A7-45EF-B1D3-E6CF82348E95}" type="pres">
      <dgm:prSet presAssocID="{1EF4B3D5-1423-4617-B88D-601AF0419202}" presName="rootText2" presStyleLbl="alignAcc1" presStyleIdx="0" presStyleCnt="0">
        <dgm:presLayoutVars>
          <dgm:chPref val="3"/>
        </dgm:presLayoutVars>
      </dgm:prSet>
      <dgm:spPr/>
    </dgm:pt>
    <dgm:pt modelId="{E5B0637D-3FF3-420D-86F4-884F34B08FB4}" type="pres">
      <dgm:prSet presAssocID="{1EF4B3D5-1423-4617-B88D-601AF0419202}" presName="topArc2" presStyleLbl="parChTrans1D1" presStyleIdx="10" presStyleCnt="26"/>
      <dgm:spPr/>
    </dgm:pt>
    <dgm:pt modelId="{5C0FAB22-A6EA-47E6-86F2-FC18ADF5A0B8}" type="pres">
      <dgm:prSet presAssocID="{1EF4B3D5-1423-4617-B88D-601AF0419202}" presName="bottomArc2" presStyleLbl="parChTrans1D1" presStyleIdx="11" presStyleCnt="26"/>
      <dgm:spPr/>
    </dgm:pt>
    <dgm:pt modelId="{B980C60F-C974-4F9E-BAE0-FF8F2DAE90DD}" type="pres">
      <dgm:prSet presAssocID="{1EF4B3D5-1423-4617-B88D-601AF0419202}" presName="topConnNode2" presStyleLbl="node4" presStyleIdx="0" presStyleCnt="0"/>
      <dgm:spPr/>
    </dgm:pt>
    <dgm:pt modelId="{D35418DE-24E9-45BC-BFB5-C94C9BECAD17}" type="pres">
      <dgm:prSet presAssocID="{1EF4B3D5-1423-4617-B88D-601AF0419202}" presName="hierChild4" presStyleCnt="0"/>
      <dgm:spPr/>
    </dgm:pt>
    <dgm:pt modelId="{6927744D-9D53-4B66-A49C-C3AB0694062C}" type="pres">
      <dgm:prSet presAssocID="{1EF4B3D5-1423-4617-B88D-601AF0419202}" presName="hierChild5" presStyleCnt="0"/>
      <dgm:spPr/>
    </dgm:pt>
    <dgm:pt modelId="{014B77D8-5062-4767-9AE4-EE7BE780E04B}" type="pres">
      <dgm:prSet presAssocID="{84832B89-0C65-4B10-B1EC-93B43E0F507D}" presName="hierChild5" presStyleCnt="0"/>
      <dgm:spPr/>
    </dgm:pt>
    <dgm:pt modelId="{D2867B22-3A4F-45E1-BE09-B388249CA1F9}" type="pres">
      <dgm:prSet presAssocID="{844A73F0-964B-4228-A705-06559A6EEAD2}" presName="Name28" presStyleLbl="parChTrans1D3" presStyleIdx="1" presStyleCnt="4"/>
      <dgm:spPr/>
    </dgm:pt>
    <dgm:pt modelId="{7F1B6814-1FD5-441E-BA16-C1771556D665}" type="pres">
      <dgm:prSet presAssocID="{A7DF5F55-E254-432C-A53F-077D7B65C092}" presName="hierRoot2" presStyleCnt="0">
        <dgm:presLayoutVars>
          <dgm:hierBranch val="init"/>
        </dgm:presLayoutVars>
      </dgm:prSet>
      <dgm:spPr/>
    </dgm:pt>
    <dgm:pt modelId="{D5D5871A-03D9-463F-BFE6-4EF7722C366D}" type="pres">
      <dgm:prSet presAssocID="{A7DF5F55-E254-432C-A53F-077D7B65C092}" presName="rootComposite2" presStyleCnt="0"/>
      <dgm:spPr/>
    </dgm:pt>
    <dgm:pt modelId="{42415BF4-C2F3-4EE6-A53A-92F234C4D135}" type="pres">
      <dgm:prSet presAssocID="{A7DF5F55-E254-432C-A53F-077D7B65C092}" presName="rootText2" presStyleLbl="alignAcc1" presStyleIdx="0" presStyleCnt="0">
        <dgm:presLayoutVars>
          <dgm:chPref val="3"/>
        </dgm:presLayoutVars>
      </dgm:prSet>
      <dgm:spPr/>
    </dgm:pt>
    <dgm:pt modelId="{D4A6EA19-6B74-4E95-B1CB-F62A8BCADA6F}" type="pres">
      <dgm:prSet presAssocID="{A7DF5F55-E254-432C-A53F-077D7B65C092}" presName="topArc2" presStyleLbl="parChTrans1D1" presStyleIdx="12" presStyleCnt="26"/>
      <dgm:spPr/>
    </dgm:pt>
    <dgm:pt modelId="{E66320E6-1B5D-4BA0-A7EB-C792E33D42ED}" type="pres">
      <dgm:prSet presAssocID="{A7DF5F55-E254-432C-A53F-077D7B65C092}" presName="bottomArc2" presStyleLbl="parChTrans1D1" presStyleIdx="13" presStyleCnt="26"/>
      <dgm:spPr/>
    </dgm:pt>
    <dgm:pt modelId="{64EF8E45-894E-4B96-81AF-CA3C54E1A2D7}" type="pres">
      <dgm:prSet presAssocID="{A7DF5F55-E254-432C-A53F-077D7B65C092}" presName="topConnNode2" presStyleLbl="node3" presStyleIdx="0" presStyleCnt="0"/>
      <dgm:spPr/>
    </dgm:pt>
    <dgm:pt modelId="{6B38021E-2669-408C-8992-99D4B114F7C2}" type="pres">
      <dgm:prSet presAssocID="{A7DF5F55-E254-432C-A53F-077D7B65C092}" presName="hierChild4" presStyleCnt="0"/>
      <dgm:spPr/>
    </dgm:pt>
    <dgm:pt modelId="{C31F9A09-36AB-4120-9EDA-5AEB146D16CB}" type="pres">
      <dgm:prSet presAssocID="{ADC4E6F8-67E2-435E-8277-5746F6363052}" presName="Name28" presStyleLbl="parChTrans1D4" presStyleIdx="3" presStyleCnt="6"/>
      <dgm:spPr/>
    </dgm:pt>
    <dgm:pt modelId="{20738437-DD46-444D-AACF-43A0F33186B5}" type="pres">
      <dgm:prSet presAssocID="{80AA3727-C0B5-4582-9DA0-76BACB8CC4D5}" presName="hierRoot2" presStyleCnt="0">
        <dgm:presLayoutVars>
          <dgm:hierBranch val="init"/>
        </dgm:presLayoutVars>
      </dgm:prSet>
      <dgm:spPr/>
    </dgm:pt>
    <dgm:pt modelId="{09BC3739-F060-4D94-B837-3D50DE7006C4}" type="pres">
      <dgm:prSet presAssocID="{80AA3727-C0B5-4582-9DA0-76BACB8CC4D5}" presName="rootComposite2" presStyleCnt="0"/>
      <dgm:spPr/>
    </dgm:pt>
    <dgm:pt modelId="{C3770247-28FC-4BF2-983B-B4253BEA1944}" type="pres">
      <dgm:prSet presAssocID="{80AA3727-C0B5-4582-9DA0-76BACB8CC4D5}" presName="rootText2" presStyleLbl="alignAcc1" presStyleIdx="0" presStyleCnt="0">
        <dgm:presLayoutVars>
          <dgm:chPref val="3"/>
        </dgm:presLayoutVars>
      </dgm:prSet>
      <dgm:spPr/>
    </dgm:pt>
    <dgm:pt modelId="{33E17675-221E-4FC9-98B8-8123ECA17250}" type="pres">
      <dgm:prSet presAssocID="{80AA3727-C0B5-4582-9DA0-76BACB8CC4D5}" presName="topArc2" presStyleLbl="parChTrans1D1" presStyleIdx="14" presStyleCnt="26"/>
      <dgm:spPr/>
    </dgm:pt>
    <dgm:pt modelId="{C38F08CE-334B-465B-A240-47583A945598}" type="pres">
      <dgm:prSet presAssocID="{80AA3727-C0B5-4582-9DA0-76BACB8CC4D5}" presName="bottomArc2" presStyleLbl="parChTrans1D1" presStyleIdx="15" presStyleCnt="26"/>
      <dgm:spPr/>
    </dgm:pt>
    <dgm:pt modelId="{C304B4F8-AF59-4BCA-9FE1-361A76899B8F}" type="pres">
      <dgm:prSet presAssocID="{80AA3727-C0B5-4582-9DA0-76BACB8CC4D5}" presName="topConnNode2" presStyleLbl="node4" presStyleIdx="0" presStyleCnt="0"/>
      <dgm:spPr/>
    </dgm:pt>
    <dgm:pt modelId="{C04BCDC9-8994-4C07-B870-6E50555B95FA}" type="pres">
      <dgm:prSet presAssocID="{80AA3727-C0B5-4582-9DA0-76BACB8CC4D5}" presName="hierChild4" presStyleCnt="0"/>
      <dgm:spPr/>
    </dgm:pt>
    <dgm:pt modelId="{1B0B5450-6098-4DCC-97B8-8BF699EC7066}" type="pres">
      <dgm:prSet presAssocID="{80AA3727-C0B5-4582-9DA0-76BACB8CC4D5}" presName="hierChild5" presStyleCnt="0"/>
      <dgm:spPr/>
    </dgm:pt>
    <dgm:pt modelId="{034F0DB1-41B9-4E0F-A897-399677D99DF3}" type="pres">
      <dgm:prSet presAssocID="{93ACD75B-6F83-4EE1-AABB-AFB39E20351A}" presName="Name28" presStyleLbl="parChTrans1D4" presStyleIdx="4" presStyleCnt="6"/>
      <dgm:spPr/>
    </dgm:pt>
    <dgm:pt modelId="{ED30C667-9B3E-4469-8B19-ADEF0B0433D6}" type="pres">
      <dgm:prSet presAssocID="{5BB3345C-09FB-4986-8ABB-CC606AA1A09B}" presName="hierRoot2" presStyleCnt="0">
        <dgm:presLayoutVars>
          <dgm:hierBranch val="init"/>
        </dgm:presLayoutVars>
      </dgm:prSet>
      <dgm:spPr/>
    </dgm:pt>
    <dgm:pt modelId="{7917B36C-DEA2-4341-AB1F-20A0FAC0708A}" type="pres">
      <dgm:prSet presAssocID="{5BB3345C-09FB-4986-8ABB-CC606AA1A09B}" presName="rootComposite2" presStyleCnt="0"/>
      <dgm:spPr/>
    </dgm:pt>
    <dgm:pt modelId="{AF77ECA2-2E0A-4CA6-BDCD-7148466B668D}" type="pres">
      <dgm:prSet presAssocID="{5BB3345C-09FB-4986-8ABB-CC606AA1A09B}" presName="rootText2" presStyleLbl="alignAcc1" presStyleIdx="0" presStyleCnt="0">
        <dgm:presLayoutVars>
          <dgm:chPref val="3"/>
        </dgm:presLayoutVars>
      </dgm:prSet>
      <dgm:spPr/>
    </dgm:pt>
    <dgm:pt modelId="{DC8559A3-827D-484F-8135-B5DE39509CFC}" type="pres">
      <dgm:prSet presAssocID="{5BB3345C-09FB-4986-8ABB-CC606AA1A09B}" presName="topArc2" presStyleLbl="parChTrans1D1" presStyleIdx="16" presStyleCnt="26"/>
      <dgm:spPr/>
    </dgm:pt>
    <dgm:pt modelId="{C8109D65-928C-44A8-8FF2-F96358F604B4}" type="pres">
      <dgm:prSet presAssocID="{5BB3345C-09FB-4986-8ABB-CC606AA1A09B}" presName="bottomArc2" presStyleLbl="parChTrans1D1" presStyleIdx="17" presStyleCnt="26"/>
      <dgm:spPr/>
    </dgm:pt>
    <dgm:pt modelId="{E9E3F85F-3F01-42BA-90AA-F110D03C2278}" type="pres">
      <dgm:prSet presAssocID="{5BB3345C-09FB-4986-8ABB-CC606AA1A09B}" presName="topConnNode2" presStyleLbl="node4" presStyleIdx="0" presStyleCnt="0"/>
      <dgm:spPr/>
    </dgm:pt>
    <dgm:pt modelId="{38D654E6-95BD-47E8-AD97-D332349F763A}" type="pres">
      <dgm:prSet presAssocID="{5BB3345C-09FB-4986-8ABB-CC606AA1A09B}" presName="hierChild4" presStyleCnt="0"/>
      <dgm:spPr/>
    </dgm:pt>
    <dgm:pt modelId="{BCC4911A-56FE-4896-BE88-3183FD2DE9F3}" type="pres">
      <dgm:prSet presAssocID="{5BB3345C-09FB-4986-8ABB-CC606AA1A09B}" presName="hierChild5" presStyleCnt="0"/>
      <dgm:spPr/>
    </dgm:pt>
    <dgm:pt modelId="{83896301-466E-4C23-A40B-43EDE64163C2}" type="pres">
      <dgm:prSet presAssocID="{E62F4961-ABE0-4288-84D9-C9CE79BC4639}" presName="Name28" presStyleLbl="parChTrans1D4" presStyleIdx="5" presStyleCnt="6"/>
      <dgm:spPr/>
    </dgm:pt>
    <dgm:pt modelId="{7419332A-03CA-4502-8ADF-8AF543B7F4E6}" type="pres">
      <dgm:prSet presAssocID="{6F8FA778-19A8-4680-AE15-A1CE89A797FE}" presName="hierRoot2" presStyleCnt="0">
        <dgm:presLayoutVars>
          <dgm:hierBranch val="init"/>
        </dgm:presLayoutVars>
      </dgm:prSet>
      <dgm:spPr/>
    </dgm:pt>
    <dgm:pt modelId="{CA8CE1F2-355F-44B1-AD7B-E8DD0851CD8E}" type="pres">
      <dgm:prSet presAssocID="{6F8FA778-19A8-4680-AE15-A1CE89A797FE}" presName="rootComposite2" presStyleCnt="0"/>
      <dgm:spPr/>
    </dgm:pt>
    <dgm:pt modelId="{13872C4A-5E0F-43F5-91AA-2F722A11E3E8}" type="pres">
      <dgm:prSet presAssocID="{6F8FA778-19A8-4680-AE15-A1CE89A797FE}" presName="rootText2" presStyleLbl="alignAcc1" presStyleIdx="0" presStyleCnt="0">
        <dgm:presLayoutVars>
          <dgm:chPref val="3"/>
        </dgm:presLayoutVars>
      </dgm:prSet>
      <dgm:spPr/>
    </dgm:pt>
    <dgm:pt modelId="{1CFFCD0A-9200-40DB-BD89-FBA1864E5509}" type="pres">
      <dgm:prSet presAssocID="{6F8FA778-19A8-4680-AE15-A1CE89A797FE}" presName="topArc2" presStyleLbl="parChTrans1D1" presStyleIdx="18" presStyleCnt="26"/>
      <dgm:spPr/>
    </dgm:pt>
    <dgm:pt modelId="{C88670EC-9B46-4306-9DF4-EE71E0F9A7F4}" type="pres">
      <dgm:prSet presAssocID="{6F8FA778-19A8-4680-AE15-A1CE89A797FE}" presName="bottomArc2" presStyleLbl="parChTrans1D1" presStyleIdx="19" presStyleCnt="26"/>
      <dgm:spPr/>
    </dgm:pt>
    <dgm:pt modelId="{A3D88A19-5E87-4B55-9719-36959F84F1D4}" type="pres">
      <dgm:prSet presAssocID="{6F8FA778-19A8-4680-AE15-A1CE89A797FE}" presName="topConnNode2" presStyleLbl="node4" presStyleIdx="0" presStyleCnt="0"/>
      <dgm:spPr/>
    </dgm:pt>
    <dgm:pt modelId="{9D5E9E48-4726-4B7D-8BED-8BAB551BFD31}" type="pres">
      <dgm:prSet presAssocID="{6F8FA778-19A8-4680-AE15-A1CE89A797FE}" presName="hierChild4" presStyleCnt="0"/>
      <dgm:spPr/>
    </dgm:pt>
    <dgm:pt modelId="{EE0379E3-587F-4E8D-92BA-704CA77F9F16}" type="pres">
      <dgm:prSet presAssocID="{6F8FA778-19A8-4680-AE15-A1CE89A797FE}" presName="hierChild5" presStyleCnt="0"/>
      <dgm:spPr/>
    </dgm:pt>
    <dgm:pt modelId="{3545C4B7-38C9-4E64-B4E1-07BD8DB43845}" type="pres">
      <dgm:prSet presAssocID="{A7DF5F55-E254-432C-A53F-077D7B65C092}" presName="hierChild5" presStyleCnt="0"/>
      <dgm:spPr/>
    </dgm:pt>
    <dgm:pt modelId="{809C7E2C-5FD9-4675-AE9C-3D38F2150BB8}" type="pres">
      <dgm:prSet presAssocID="{CD559961-6268-4A59-9D7B-C05ECC162B81}" presName="hierChild5" presStyleCnt="0"/>
      <dgm:spPr/>
    </dgm:pt>
    <dgm:pt modelId="{3F76D27C-569E-4E33-94AF-288939A8A383}" type="pres">
      <dgm:prSet presAssocID="{B92F1F9A-1A17-459C-BC33-30BE59B3FDFB}" presName="Name28" presStyleLbl="parChTrans1D2" presStyleIdx="1" presStyleCnt="2"/>
      <dgm:spPr/>
    </dgm:pt>
    <dgm:pt modelId="{6A83B3FD-3F78-467F-BB5C-30881F784463}" type="pres">
      <dgm:prSet presAssocID="{F023FF36-306F-49B0-AD68-27AD48F419AF}" presName="hierRoot2" presStyleCnt="0">
        <dgm:presLayoutVars>
          <dgm:hierBranch val="init"/>
        </dgm:presLayoutVars>
      </dgm:prSet>
      <dgm:spPr/>
    </dgm:pt>
    <dgm:pt modelId="{F9F0E2EA-184F-4FE5-88C3-1B52101BB7CD}" type="pres">
      <dgm:prSet presAssocID="{F023FF36-306F-49B0-AD68-27AD48F419AF}" presName="rootComposite2" presStyleCnt="0"/>
      <dgm:spPr/>
    </dgm:pt>
    <dgm:pt modelId="{7BD60E0B-0992-4DA3-A231-61601E012812}" type="pres">
      <dgm:prSet presAssocID="{F023FF36-306F-49B0-AD68-27AD48F419AF}" presName="rootText2" presStyleLbl="alignAcc1" presStyleIdx="0" presStyleCnt="0">
        <dgm:presLayoutVars>
          <dgm:chPref val="3"/>
        </dgm:presLayoutVars>
      </dgm:prSet>
      <dgm:spPr/>
    </dgm:pt>
    <dgm:pt modelId="{59543594-781C-4C32-A675-B759C1684346}" type="pres">
      <dgm:prSet presAssocID="{F023FF36-306F-49B0-AD68-27AD48F419AF}" presName="topArc2" presStyleLbl="parChTrans1D1" presStyleIdx="20" presStyleCnt="26"/>
      <dgm:spPr/>
    </dgm:pt>
    <dgm:pt modelId="{B8CEB6E6-6671-487B-9B20-635385F51FA4}" type="pres">
      <dgm:prSet presAssocID="{F023FF36-306F-49B0-AD68-27AD48F419AF}" presName="bottomArc2" presStyleLbl="parChTrans1D1" presStyleIdx="21" presStyleCnt="26"/>
      <dgm:spPr/>
    </dgm:pt>
    <dgm:pt modelId="{8119DE0C-8E33-4448-8741-077D88DAD5EA}" type="pres">
      <dgm:prSet presAssocID="{F023FF36-306F-49B0-AD68-27AD48F419AF}" presName="topConnNode2" presStyleLbl="node2" presStyleIdx="0" presStyleCnt="0"/>
      <dgm:spPr/>
    </dgm:pt>
    <dgm:pt modelId="{39706CCA-E8D6-4CDA-B231-C22685534503}" type="pres">
      <dgm:prSet presAssocID="{F023FF36-306F-49B0-AD68-27AD48F419AF}" presName="hierChild4" presStyleCnt="0"/>
      <dgm:spPr/>
    </dgm:pt>
    <dgm:pt modelId="{8BCCABC1-D10A-4D25-A08F-E868490B155A}" type="pres">
      <dgm:prSet presAssocID="{171F6CE8-3582-447A-A23A-CF368E66DD2F}" presName="Name28" presStyleLbl="parChTrans1D3" presStyleIdx="2" presStyleCnt="4"/>
      <dgm:spPr/>
    </dgm:pt>
    <dgm:pt modelId="{B0A3DED0-947A-4B0E-ACAC-09EB7F9C5CBA}" type="pres">
      <dgm:prSet presAssocID="{41F14A01-18BD-472D-9A10-716E57DFFACA}" presName="hierRoot2" presStyleCnt="0">
        <dgm:presLayoutVars>
          <dgm:hierBranch val="init"/>
        </dgm:presLayoutVars>
      </dgm:prSet>
      <dgm:spPr/>
    </dgm:pt>
    <dgm:pt modelId="{1C31EE1B-52AE-42DE-B172-87476B902735}" type="pres">
      <dgm:prSet presAssocID="{41F14A01-18BD-472D-9A10-716E57DFFACA}" presName="rootComposite2" presStyleCnt="0"/>
      <dgm:spPr/>
    </dgm:pt>
    <dgm:pt modelId="{FE95A860-FDBC-4CAA-97EE-853235C3F1D9}" type="pres">
      <dgm:prSet presAssocID="{41F14A01-18BD-472D-9A10-716E57DFFACA}" presName="rootText2" presStyleLbl="alignAcc1" presStyleIdx="0" presStyleCnt="0">
        <dgm:presLayoutVars>
          <dgm:chPref val="3"/>
        </dgm:presLayoutVars>
      </dgm:prSet>
      <dgm:spPr/>
    </dgm:pt>
    <dgm:pt modelId="{AE55C1D6-81E2-42B5-A75A-B69EF437B80D}" type="pres">
      <dgm:prSet presAssocID="{41F14A01-18BD-472D-9A10-716E57DFFACA}" presName="topArc2" presStyleLbl="parChTrans1D1" presStyleIdx="22" presStyleCnt="26"/>
      <dgm:spPr/>
    </dgm:pt>
    <dgm:pt modelId="{6E6E54F9-D911-442B-A730-EBB97D10C45B}" type="pres">
      <dgm:prSet presAssocID="{41F14A01-18BD-472D-9A10-716E57DFFACA}" presName="bottomArc2" presStyleLbl="parChTrans1D1" presStyleIdx="23" presStyleCnt="26"/>
      <dgm:spPr/>
    </dgm:pt>
    <dgm:pt modelId="{6E7AB039-A8A7-4582-8D7D-CA4F36926BF3}" type="pres">
      <dgm:prSet presAssocID="{41F14A01-18BD-472D-9A10-716E57DFFACA}" presName="topConnNode2" presStyleLbl="node3" presStyleIdx="0" presStyleCnt="0"/>
      <dgm:spPr/>
    </dgm:pt>
    <dgm:pt modelId="{718A9EC8-2D04-40FE-A8FC-59EBE7441120}" type="pres">
      <dgm:prSet presAssocID="{41F14A01-18BD-472D-9A10-716E57DFFACA}" presName="hierChild4" presStyleCnt="0"/>
      <dgm:spPr/>
    </dgm:pt>
    <dgm:pt modelId="{90E487B4-E934-48EF-82BF-8E5CDC0E90C3}" type="pres">
      <dgm:prSet presAssocID="{41F14A01-18BD-472D-9A10-716E57DFFACA}" presName="hierChild5" presStyleCnt="0"/>
      <dgm:spPr/>
    </dgm:pt>
    <dgm:pt modelId="{8AF17EC1-4FD8-49BF-B9ED-EA5628177D73}" type="pres">
      <dgm:prSet presAssocID="{32009112-88B9-4658-9531-AE9006379526}" presName="Name28" presStyleLbl="parChTrans1D3" presStyleIdx="3" presStyleCnt="4"/>
      <dgm:spPr/>
    </dgm:pt>
    <dgm:pt modelId="{E29D77CB-9C99-45E7-91B6-C8947654C191}" type="pres">
      <dgm:prSet presAssocID="{DF4DA24F-0FEC-48E4-AA33-62FADFDAB632}" presName="hierRoot2" presStyleCnt="0">
        <dgm:presLayoutVars>
          <dgm:hierBranch val="init"/>
        </dgm:presLayoutVars>
      </dgm:prSet>
      <dgm:spPr/>
    </dgm:pt>
    <dgm:pt modelId="{FFF80840-5619-4072-959A-FD53DEEC178D}" type="pres">
      <dgm:prSet presAssocID="{DF4DA24F-0FEC-48E4-AA33-62FADFDAB632}" presName="rootComposite2" presStyleCnt="0"/>
      <dgm:spPr/>
    </dgm:pt>
    <dgm:pt modelId="{04A0BD47-9CE6-42E5-A62B-8CA4605235EF}" type="pres">
      <dgm:prSet presAssocID="{DF4DA24F-0FEC-48E4-AA33-62FADFDAB632}" presName="rootText2" presStyleLbl="alignAcc1" presStyleIdx="0" presStyleCnt="0">
        <dgm:presLayoutVars>
          <dgm:chPref val="3"/>
        </dgm:presLayoutVars>
      </dgm:prSet>
      <dgm:spPr/>
    </dgm:pt>
    <dgm:pt modelId="{A636C2AC-99C7-493C-A31D-46E04EB2AB3D}" type="pres">
      <dgm:prSet presAssocID="{DF4DA24F-0FEC-48E4-AA33-62FADFDAB632}" presName="topArc2" presStyleLbl="parChTrans1D1" presStyleIdx="24" presStyleCnt="26"/>
      <dgm:spPr/>
    </dgm:pt>
    <dgm:pt modelId="{5BDFC11D-5F00-45AD-A97A-BF1A1DC2B477}" type="pres">
      <dgm:prSet presAssocID="{DF4DA24F-0FEC-48E4-AA33-62FADFDAB632}" presName="bottomArc2" presStyleLbl="parChTrans1D1" presStyleIdx="25" presStyleCnt="26"/>
      <dgm:spPr/>
    </dgm:pt>
    <dgm:pt modelId="{6E9CAB4C-4325-453F-9A19-DE079B397FB8}" type="pres">
      <dgm:prSet presAssocID="{DF4DA24F-0FEC-48E4-AA33-62FADFDAB632}" presName="topConnNode2" presStyleLbl="node3" presStyleIdx="0" presStyleCnt="0"/>
      <dgm:spPr/>
    </dgm:pt>
    <dgm:pt modelId="{9F82428F-1227-4F38-A8DB-AA578B591F6C}" type="pres">
      <dgm:prSet presAssocID="{DF4DA24F-0FEC-48E4-AA33-62FADFDAB632}" presName="hierChild4" presStyleCnt="0"/>
      <dgm:spPr/>
    </dgm:pt>
    <dgm:pt modelId="{C69D465F-222A-44E4-8735-634B04DF9472}" type="pres">
      <dgm:prSet presAssocID="{DF4DA24F-0FEC-48E4-AA33-62FADFDAB632}" presName="hierChild5" presStyleCnt="0"/>
      <dgm:spPr/>
    </dgm:pt>
    <dgm:pt modelId="{23341086-60C0-478C-B1FC-2044446F68EB}" type="pres">
      <dgm:prSet presAssocID="{F023FF36-306F-49B0-AD68-27AD48F419AF}" presName="hierChild5" presStyleCnt="0"/>
      <dgm:spPr/>
    </dgm:pt>
    <dgm:pt modelId="{677627C0-FC4F-4969-BCE6-E862422EAB92}" type="pres">
      <dgm:prSet presAssocID="{4DD67721-6FFD-4E46-9521-F3F052D0149F}" presName="hierChild3" presStyleCnt="0"/>
      <dgm:spPr/>
    </dgm:pt>
  </dgm:ptLst>
  <dgm:cxnLst>
    <dgm:cxn modelId="{78B12901-1033-4A4C-BF82-B4582E1D1041}" type="presOf" srcId="{92FED38A-1858-4DA2-A789-5FB7828B78D7}" destId="{9E98D4C7-021B-46A5-8997-767183A449EB}" srcOrd="0" destOrd="0" presId="urn:microsoft.com/office/officeart/2008/layout/HalfCircleOrganizationChart"/>
    <dgm:cxn modelId="{8BC0E403-40DC-49B9-8C9A-42D00ADDC11A}" type="presOf" srcId="{ADC4E6F8-67E2-435E-8277-5746F6363052}" destId="{C31F9A09-36AB-4120-9EDA-5AEB146D16CB}" srcOrd="0" destOrd="0" presId="urn:microsoft.com/office/officeart/2008/layout/HalfCircleOrganizationChart"/>
    <dgm:cxn modelId="{3F23C005-A305-43A2-8C06-9AC5A0170DD4}" type="presOf" srcId="{E62F4961-ABE0-4288-84D9-C9CE79BC4639}" destId="{83896301-466E-4C23-A40B-43EDE64163C2}" srcOrd="0" destOrd="0" presId="urn:microsoft.com/office/officeart/2008/layout/HalfCircleOrganizationChart"/>
    <dgm:cxn modelId="{49580C0A-8445-4BEB-AEE2-D95F30EC0219}" type="presOf" srcId="{6F8FA778-19A8-4680-AE15-A1CE89A797FE}" destId="{13872C4A-5E0F-43F5-91AA-2F722A11E3E8}" srcOrd="0" destOrd="0" presId="urn:microsoft.com/office/officeart/2008/layout/HalfCircleOrganizationChart"/>
    <dgm:cxn modelId="{EF30250E-B0ED-48AB-8FC8-FA645FA33573}" srcId="{A7DF5F55-E254-432C-A53F-077D7B65C092}" destId="{80AA3727-C0B5-4582-9DA0-76BACB8CC4D5}" srcOrd="0" destOrd="0" parTransId="{ADC4E6F8-67E2-435E-8277-5746F6363052}" sibTransId="{71D83299-544C-4DCE-8AF5-EFF46B5A2D04}"/>
    <dgm:cxn modelId="{56D3B316-43ED-43EE-982A-EE2D7E45BD2A}" srcId="{4DD67721-6FFD-4E46-9521-F3F052D0149F}" destId="{F023FF36-306F-49B0-AD68-27AD48F419AF}" srcOrd="1" destOrd="0" parTransId="{B92F1F9A-1A17-459C-BC33-30BE59B3FDFB}" sibTransId="{CD62C5D6-6229-447F-9206-C34D22E0FA29}"/>
    <dgm:cxn modelId="{1C3FE31D-33D0-4AB6-AD21-F301036E12ED}" type="presOf" srcId="{80AA3727-C0B5-4582-9DA0-76BACB8CC4D5}" destId="{C304B4F8-AF59-4BCA-9FE1-361A76899B8F}" srcOrd="1" destOrd="0" presId="urn:microsoft.com/office/officeart/2008/layout/HalfCircleOrganizationChart"/>
    <dgm:cxn modelId="{C8DDB721-E0B2-4FD9-A228-1694B31456F5}" type="presOf" srcId="{6F8FA778-19A8-4680-AE15-A1CE89A797FE}" destId="{A3D88A19-5E87-4B55-9719-36959F84F1D4}" srcOrd="1" destOrd="0" presId="urn:microsoft.com/office/officeart/2008/layout/HalfCircleOrganizationChart"/>
    <dgm:cxn modelId="{0A418829-6CF6-4F60-8B75-AD9050157F3B}" srcId="{A7DF5F55-E254-432C-A53F-077D7B65C092}" destId="{6F8FA778-19A8-4680-AE15-A1CE89A797FE}" srcOrd="2" destOrd="0" parTransId="{E62F4961-ABE0-4288-84D9-C9CE79BC4639}" sibTransId="{D4E0CEF2-8F12-44EE-954F-0901AD53E100}"/>
    <dgm:cxn modelId="{A2927A2B-2412-4427-8591-9FB61FB87B51}" type="presOf" srcId="{84832B89-0C65-4B10-B1EC-93B43E0F507D}" destId="{5F4F5219-096A-4D7A-968E-95C83A5F883C}" srcOrd="0" destOrd="0" presId="urn:microsoft.com/office/officeart/2008/layout/HalfCircleOrganizationChart"/>
    <dgm:cxn modelId="{C6321C33-B7B6-48C3-94D0-578621D8CB10}" srcId="{A7DF5F55-E254-432C-A53F-077D7B65C092}" destId="{5BB3345C-09FB-4986-8ABB-CC606AA1A09B}" srcOrd="1" destOrd="0" parTransId="{93ACD75B-6F83-4EE1-AABB-AFB39E20351A}" sibTransId="{A978C396-4B4E-436A-84C7-6504C72F5BC9}"/>
    <dgm:cxn modelId="{E78EDC36-A7B1-401F-9FDF-CD7155607844}" type="presOf" srcId="{41F14A01-18BD-472D-9A10-716E57DFFACA}" destId="{FE95A860-FDBC-4CAA-97EE-853235C3F1D9}" srcOrd="0" destOrd="0" presId="urn:microsoft.com/office/officeart/2008/layout/HalfCircleOrganizationChart"/>
    <dgm:cxn modelId="{60272E39-74EB-4777-B9C4-29777B6AF668}" type="presOf" srcId="{92FED38A-1858-4DA2-A789-5FB7828B78D7}" destId="{BC970ED4-AAEF-4054-A0BA-A35334FFF51B}" srcOrd="1" destOrd="0" presId="urn:microsoft.com/office/officeart/2008/layout/HalfCircleOrganizationChart"/>
    <dgm:cxn modelId="{3622613C-477F-460E-A008-CAE91925DFA7}" type="presOf" srcId="{CD559961-6268-4A59-9D7B-C05ECC162B81}" destId="{E004BCCD-F042-4ADA-B2B0-F4696CBF54C2}" srcOrd="0" destOrd="0" presId="urn:microsoft.com/office/officeart/2008/layout/HalfCircleOrganizationChart"/>
    <dgm:cxn modelId="{3864C23C-429E-4FFD-8471-999DA7488E68}" type="presOf" srcId="{A7DF5F55-E254-432C-A53F-077D7B65C092}" destId="{42415BF4-C2F3-4EE6-A53A-92F234C4D135}" srcOrd="0" destOrd="0" presId="urn:microsoft.com/office/officeart/2008/layout/HalfCircleOrganizationChart"/>
    <dgm:cxn modelId="{9CDCEA3C-AE8B-44B8-BA84-EACDAC3679AF}" type="presOf" srcId="{84832B89-0C65-4B10-B1EC-93B43E0F507D}" destId="{078B36F5-3C1A-43BC-8059-65AB11022CA1}" srcOrd="1" destOrd="0" presId="urn:microsoft.com/office/officeart/2008/layout/HalfCircleOrganizationChart"/>
    <dgm:cxn modelId="{05D3DE3F-77F2-42C0-B2B0-E6E81275C7B3}" type="presOf" srcId="{F8ECF0A0-E997-4A84-97F6-1E6B3E3FA102}" destId="{6BB0A676-0CED-4ECF-A99E-1CF29E16DE84}" srcOrd="0" destOrd="0" presId="urn:microsoft.com/office/officeart/2008/layout/HalfCircleOrganizationChart"/>
    <dgm:cxn modelId="{8101105C-3D3D-4958-9789-AF1099528AF0}" type="presOf" srcId="{F023FF36-306F-49B0-AD68-27AD48F419AF}" destId="{7BD60E0B-0992-4DA3-A231-61601E012812}" srcOrd="0" destOrd="0" presId="urn:microsoft.com/office/officeart/2008/layout/HalfCircleOrganizationChart"/>
    <dgm:cxn modelId="{D3B2195F-52DC-4249-8F90-3FE96B988D09}" srcId="{84832B89-0C65-4B10-B1EC-93B43E0F507D}" destId="{1EF4B3D5-1423-4617-B88D-601AF0419202}" srcOrd="2" destOrd="0" parTransId="{286D0AB2-C88C-420A-BD25-1226D327444F}" sibTransId="{91CCA09F-DF53-4A00-85BC-EF7309B622FE}"/>
    <dgm:cxn modelId="{90208E6A-C2A8-476F-82B6-1692790AAC34}" type="presOf" srcId="{F023FF36-306F-49B0-AD68-27AD48F419AF}" destId="{8119DE0C-8E33-4448-8741-077D88DAD5EA}" srcOrd="1" destOrd="0" presId="urn:microsoft.com/office/officeart/2008/layout/HalfCircleOrganizationChart"/>
    <dgm:cxn modelId="{139A924B-EFA1-4ABC-9E7B-0249343290ED}" srcId="{CD559961-6268-4A59-9D7B-C05ECC162B81}" destId="{A7DF5F55-E254-432C-A53F-077D7B65C092}" srcOrd="1" destOrd="0" parTransId="{844A73F0-964B-4228-A705-06559A6EEAD2}" sibTransId="{0A5EECD2-ABCB-4227-B8B3-EB316D87799D}"/>
    <dgm:cxn modelId="{FDD0656C-6256-446D-85CE-9B95C35CBBD1}" type="presOf" srcId="{286D0AB2-C88C-420A-BD25-1226D327444F}" destId="{D05C99A8-F420-48AA-9BCA-7385747E08DD}" srcOrd="0" destOrd="0" presId="urn:microsoft.com/office/officeart/2008/layout/HalfCircleOrganizationChart"/>
    <dgm:cxn modelId="{A91FD16F-E2CE-4C26-8FC1-F0FBE102FF41}" type="presOf" srcId="{5BB3345C-09FB-4986-8ABB-CC606AA1A09B}" destId="{E9E3F85F-3F01-42BA-90AA-F110D03C2278}" srcOrd="1" destOrd="0" presId="urn:microsoft.com/office/officeart/2008/layout/HalfCircleOrganizationChart"/>
    <dgm:cxn modelId="{F6F8EF71-A9A5-485D-8770-BBE27B81C80A}" type="presOf" srcId="{80AA3727-C0B5-4582-9DA0-76BACB8CC4D5}" destId="{C3770247-28FC-4BF2-983B-B4253BEA1944}" srcOrd="0" destOrd="0" presId="urn:microsoft.com/office/officeart/2008/layout/HalfCircleOrganizationChart"/>
    <dgm:cxn modelId="{50C0C153-ACE4-44E8-B1C4-1C506363F70B}" type="presOf" srcId="{76BBA92F-2FD7-47B6-9D1F-4BE427CD43CB}" destId="{89F4C6F0-41F4-44EA-A2E8-500EBA6150C6}" srcOrd="0" destOrd="0" presId="urn:microsoft.com/office/officeart/2008/layout/HalfCircleOrganizationChart"/>
    <dgm:cxn modelId="{AFC94875-D94E-4624-BFA6-F7AAEBAA73A8}" type="presOf" srcId="{41F14A01-18BD-472D-9A10-716E57DFFACA}" destId="{6E7AB039-A8A7-4582-8D7D-CA4F36926BF3}" srcOrd="1" destOrd="0" presId="urn:microsoft.com/office/officeart/2008/layout/HalfCircleOrganizationChart"/>
    <dgm:cxn modelId="{6799D255-6C5D-49DF-AAC3-9054E62DD89A}" srcId="{CD559961-6268-4A59-9D7B-C05ECC162B81}" destId="{84832B89-0C65-4B10-B1EC-93B43E0F507D}" srcOrd="0" destOrd="0" parTransId="{2CDD9B93-1954-4FB1-9DD0-69D73739859F}" sibTransId="{E75E81A1-F978-4949-93AF-6B25A70DE4FA}"/>
    <dgm:cxn modelId="{73787456-DB5D-45C8-A5B7-63BE0B92819F}" type="presOf" srcId="{844A73F0-964B-4228-A705-06559A6EEAD2}" destId="{D2867B22-3A4F-45E1-BE09-B388249CA1F9}" srcOrd="0" destOrd="0" presId="urn:microsoft.com/office/officeart/2008/layout/HalfCircleOrganizationChart"/>
    <dgm:cxn modelId="{EEE7F556-30A6-4FC6-BA5A-9AF464E61CE5}" type="presOf" srcId="{1EF4B3D5-1423-4617-B88D-601AF0419202}" destId="{3988B4C5-95A7-45EF-B1D3-E6CF82348E95}" srcOrd="0" destOrd="0" presId="urn:microsoft.com/office/officeart/2008/layout/HalfCircleOrganizationChart"/>
    <dgm:cxn modelId="{BB7AA959-B685-47D7-BA92-3377C0BC7F6C}" type="presOf" srcId="{D96B12FF-E8A8-4607-8530-80F6AE8C3D42}" destId="{199E8AFF-1941-4B84-8416-EDB4E7E56FA2}" srcOrd="0" destOrd="0" presId="urn:microsoft.com/office/officeart/2008/layout/HalfCircleOrganizationChart"/>
    <dgm:cxn modelId="{AE99BC87-16F0-47D4-BB18-99A2A0C2DD56}" type="presOf" srcId="{D416CCA8-8F2A-490C-B891-FF95D28AC342}" destId="{C53CDCB7-C0AD-4308-9E6C-3476163E8049}" srcOrd="0" destOrd="0" presId="urn:microsoft.com/office/officeart/2008/layout/HalfCircleOrganizationChart"/>
    <dgm:cxn modelId="{4ED44A90-9F8B-46E1-A639-D0F1033190F9}" type="presOf" srcId="{A7DF5F55-E254-432C-A53F-077D7B65C092}" destId="{64EF8E45-894E-4B96-81AF-CA3C54E1A2D7}" srcOrd="1" destOrd="0" presId="urn:microsoft.com/office/officeart/2008/layout/HalfCircleOrganizationChart"/>
    <dgm:cxn modelId="{9472AD90-133A-452B-905F-32077F3DA303}" srcId="{84832B89-0C65-4B10-B1EC-93B43E0F507D}" destId="{92FED38A-1858-4DA2-A789-5FB7828B78D7}" srcOrd="1" destOrd="0" parTransId="{D416CCA8-8F2A-490C-B891-FF95D28AC342}" sibTransId="{4C476393-5329-4B03-9B74-742FD5BB2912}"/>
    <dgm:cxn modelId="{2B866194-4E55-4A47-95D8-B040A7BB144F}" type="presOf" srcId="{2A0317DA-5859-4FE2-A63B-E6840C46D1A8}" destId="{FB05BCE3-7085-44A8-81A5-1C1274284A37}" srcOrd="1" destOrd="0" presId="urn:microsoft.com/office/officeart/2008/layout/HalfCircleOrganizationChart"/>
    <dgm:cxn modelId="{2EB6D6A1-C32A-4CD3-B924-4F0E025B3C68}" type="presOf" srcId="{4DD67721-6FFD-4E46-9521-F3F052D0149F}" destId="{0727EBFA-0B4F-4A90-85A8-3F550BD0E820}" srcOrd="0" destOrd="0" presId="urn:microsoft.com/office/officeart/2008/layout/HalfCircleOrganizationChart"/>
    <dgm:cxn modelId="{05597FA8-8235-425A-8D49-2B9AF9824D0B}" type="presOf" srcId="{DF4DA24F-0FEC-48E4-AA33-62FADFDAB632}" destId="{04A0BD47-9CE6-42E5-A62B-8CA4605235EF}" srcOrd="0" destOrd="0" presId="urn:microsoft.com/office/officeart/2008/layout/HalfCircleOrganizationChart"/>
    <dgm:cxn modelId="{696CAEB7-A981-49BC-A7CD-F377B54BC2C5}" type="presOf" srcId="{DF4DA24F-0FEC-48E4-AA33-62FADFDAB632}" destId="{6E9CAB4C-4325-453F-9A19-DE079B397FB8}" srcOrd="1" destOrd="0" presId="urn:microsoft.com/office/officeart/2008/layout/HalfCircleOrganizationChart"/>
    <dgm:cxn modelId="{411F80C2-2BF9-4DC0-990D-4222350C28EB}" type="presOf" srcId="{CD559961-6268-4A59-9D7B-C05ECC162B81}" destId="{FE40A50E-EF71-407C-B338-BEC8AFD0FB1C}" srcOrd="1" destOrd="0" presId="urn:microsoft.com/office/officeart/2008/layout/HalfCircleOrganizationChart"/>
    <dgm:cxn modelId="{63EAD9C4-EEEE-4F90-B8A0-EA3A0C4D36FF}" type="presOf" srcId="{4DD67721-6FFD-4E46-9521-F3F052D0149F}" destId="{F6C58ECB-0DC2-4043-9949-E340C0A37126}" srcOrd="1" destOrd="0" presId="urn:microsoft.com/office/officeart/2008/layout/HalfCircleOrganizationChart"/>
    <dgm:cxn modelId="{0F52ACCC-CEE8-427C-8F31-A66135A36415}" srcId="{F8ECF0A0-E997-4A84-97F6-1E6B3E3FA102}" destId="{4DD67721-6FFD-4E46-9521-F3F052D0149F}" srcOrd="0" destOrd="0" parTransId="{3831C31C-7962-429B-9609-3D4827399DB6}" sibTransId="{A6D396DE-CFB7-4254-AFFD-0EA4BFA30852}"/>
    <dgm:cxn modelId="{E94912CD-D66E-48FD-9484-1AD4DEFB093A}" type="presOf" srcId="{2CDD9B93-1954-4FB1-9DD0-69D73739859F}" destId="{A22A3991-CE2C-4AC2-BD74-77D5744E40BA}" srcOrd="0" destOrd="0" presId="urn:microsoft.com/office/officeart/2008/layout/HalfCircleOrganizationChart"/>
    <dgm:cxn modelId="{4335C6D0-C8E3-4242-A594-8946CAB659B5}" type="presOf" srcId="{171F6CE8-3582-447A-A23A-CF368E66DD2F}" destId="{8BCCABC1-D10A-4D25-A08F-E868490B155A}" srcOrd="0" destOrd="0" presId="urn:microsoft.com/office/officeart/2008/layout/HalfCircleOrganizationChart"/>
    <dgm:cxn modelId="{93439ADA-118F-4D92-A7D6-F469D89DD630}" type="presOf" srcId="{32009112-88B9-4658-9531-AE9006379526}" destId="{8AF17EC1-4FD8-49BF-B9ED-EA5628177D73}" srcOrd="0" destOrd="0" presId="urn:microsoft.com/office/officeart/2008/layout/HalfCircleOrganizationChart"/>
    <dgm:cxn modelId="{0268A0DF-2098-4FE2-A04C-DB7CE54FAD19}" type="presOf" srcId="{93ACD75B-6F83-4EE1-AABB-AFB39E20351A}" destId="{034F0DB1-41B9-4E0F-A897-399677D99DF3}" srcOrd="0" destOrd="0" presId="urn:microsoft.com/office/officeart/2008/layout/HalfCircleOrganizationChart"/>
    <dgm:cxn modelId="{033F8BE1-B46D-46FB-BFD6-F01E1D76251A}" type="presOf" srcId="{1EF4B3D5-1423-4617-B88D-601AF0419202}" destId="{B980C60F-C974-4F9E-BAE0-FF8F2DAE90DD}" srcOrd="1" destOrd="0" presId="urn:microsoft.com/office/officeart/2008/layout/HalfCircleOrganizationChart"/>
    <dgm:cxn modelId="{BECD13E2-4964-4292-8115-D74D2A61AED0}" type="presOf" srcId="{5BB3345C-09FB-4986-8ABB-CC606AA1A09B}" destId="{AF77ECA2-2E0A-4CA6-BDCD-7148466B668D}" srcOrd="0" destOrd="0" presId="urn:microsoft.com/office/officeart/2008/layout/HalfCircleOrganizationChart"/>
    <dgm:cxn modelId="{9FBADEE6-C1E0-4411-9F9D-FB50E6977373}" type="presOf" srcId="{2A0317DA-5859-4FE2-A63B-E6840C46D1A8}" destId="{371CE4B8-BABA-4190-BD62-40BD8BEAD3C6}" srcOrd="0" destOrd="0" presId="urn:microsoft.com/office/officeart/2008/layout/HalfCircleOrganizationChart"/>
    <dgm:cxn modelId="{9EC099EB-CCD2-43DC-B6A3-E9E5F0640D3A}" srcId="{84832B89-0C65-4B10-B1EC-93B43E0F507D}" destId="{2A0317DA-5859-4FE2-A63B-E6840C46D1A8}" srcOrd="0" destOrd="0" parTransId="{D96B12FF-E8A8-4607-8530-80F6AE8C3D42}" sibTransId="{AC895138-5732-43A1-9DB9-8299DB3548E3}"/>
    <dgm:cxn modelId="{B632D8EC-7EBA-4A9E-9BE0-860B02835F41}" srcId="{F023FF36-306F-49B0-AD68-27AD48F419AF}" destId="{41F14A01-18BD-472D-9A10-716E57DFFACA}" srcOrd="0" destOrd="0" parTransId="{171F6CE8-3582-447A-A23A-CF368E66DD2F}" sibTransId="{13B61C22-BCA6-4231-A2C1-E8607C22E9E4}"/>
    <dgm:cxn modelId="{47403AF2-D4C4-4119-AF71-323F1D757847}" type="presOf" srcId="{B92F1F9A-1A17-459C-BC33-30BE59B3FDFB}" destId="{3F76D27C-569E-4E33-94AF-288939A8A383}" srcOrd="0" destOrd="0" presId="urn:microsoft.com/office/officeart/2008/layout/HalfCircleOrganizationChart"/>
    <dgm:cxn modelId="{DCB869F5-345B-4013-B406-4E7C90BC98DE}" srcId="{4DD67721-6FFD-4E46-9521-F3F052D0149F}" destId="{CD559961-6268-4A59-9D7B-C05ECC162B81}" srcOrd="0" destOrd="0" parTransId="{76BBA92F-2FD7-47B6-9D1F-4BE427CD43CB}" sibTransId="{042C8015-5D2B-4031-A557-42F437F32B8D}"/>
    <dgm:cxn modelId="{764BBBFF-50D8-4BE1-A156-CB81815BB50B}" srcId="{F023FF36-306F-49B0-AD68-27AD48F419AF}" destId="{DF4DA24F-0FEC-48E4-AA33-62FADFDAB632}" srcOrd="1" destOrd="0" parTransId="{32009112-88B9-4658-9531-AE9006379526}" sibTransId="{1D05DDFD-73AC-44CF-B54F-7BD2706ACD3B}"/>
    <dgm:cxn modelId="{EDD2E32E-08C9-498E-9883-492D71425F8C}" type="presParOf" srcId="{6BB0A676-0CED-4ECF-A99E-1CF29E16DE84}" destId="{9E383085-2F12-448C-804A-B37E6DADDADC}" srcOrd="0" destOrd="0" presId="urn:microsoft.com/office/officeart/2008/layout/HalfCircleOrganizationChart"/>
    <dgm:cxn modelId="{CDD6CE4F-48BF-4D74-A6F2-A908D8B81469}" type="presParOf" srcId="{9E383085-2F12-448C-804A-B37E6DADDADC}" destId="{97BD73C0-9F00-409F-B657-23888FC054C4}" srcOrd="0" destOrd="0" presId="urn:microsoft.com/office/officeart/2008/layout/HalfCircleOrganizationChart"/>
    <dgm:cxn modelId="{1C1EFD41-F5E8-4234-BDC1-9B14D82838A1}" type="presParOf" srcId="{97BD73C0-9F00-409F-B657-23888FC054C4}" destId="{0727EBFA-0B4F-4A90-85A8-3F550BD0E820}" srcOrd="0" destOrd="0" presId="urn:microsoft.com/office/officeart/2008/layout/HalfCircleOrganizationChart"/>
    <dgm:cxn modelId="{239BE3F6-26AC-42FA-AC26-6838FDAF3203}" type="presParOf" srcId="{97BD73C0-9F00-409F-B657-23888FC054C4}" destId="{F182C6B1-4C66-47CD-8D47-F8B3350F2E8C}" srcOrd="1" destOrd="0" presId="urn:microsoft.com/office/officeart/2008/layout/HalfCircleOrganizationChart"/>
    <dgm:cxn modelId="{37EEE059-5ACA-4965-BC80-0040751C4FF3}" type="presParOf" srcId="{97BD73C0-9F00-409F-B657-23888FC054C4}" destId="{C0C146F0-4BAD-4C71-BA56-19DA2317CFB0}" srcOrd="2" destOrd="0" presId="urn:microsoft.com/office/officeart/2008/layout/HalfCircleOrganizationChart"/>
    <dgm:cxn modelId="{38477130-D154-4088-B8AF-DE5EB6CF3653}" type="presParOf" srcId="{97BD73C0-9F00-409F-B657-23888FC054C4}" destId="{F6C58ECB-0DC2-4043-9949-E340C0A37126}" srcOrd="3" destOrd="0" presId="urn:microsoft.com/office/officeart/2008/layout/HalfCircleOrganizationChart"/>
    <dgm:cxn modelId="{93AEA21A-46EC-4F74-8FBD-CAF548E4BBE9}" type="presParOf" srcId="{9E383085-2F12-448C-804A-B37E6DADDADC}" destId="{7EC4C082-01D6-4E08-B635-115EAB1F57B8}" srcOrd="1" destOrd="0" presId="urn:microsoft.com/office/officeart/2008/layout/HalfCircleOrganizationChart"/>
    <dgm:cxn modelId="{46BD9DBB-8751-4D0C-8D30-64095A6BEBB6}" type="presParOf" srcId="{7EC4C082-01D6-4E08-B635-115EAB1F57B8}" destId="{89F4C6F0-41F4-44EA-A2E8-500EBA6150C6}" srcOrd="0" destOrd="0" presId="urn:microsoft.com/office/officeart/2008/layout/HalfCircleOrganizationChart"/>
    <dgm:cxn modelId="{F6C2813C-8C56-4901-90AA-E9EFA36D1745}" type="presParOf" srcId="{7EC4C082-01D6-4E08-B635-115EAB1F57B8}" destId="{D34C49AD-6275-4425-BB4C-13C9ED9AEC02}" srcOrd="1" destOrd="0" presId="urn:microsoft.com/office/officeart/2008/layout/HalfCircleOrganizationChart"/>
    <dgm:cxn modelId="{40A62BF9-5B73-4DA2-A873-596730EFB04B}" type="presParOf" srcId="{D34C49AD-6275-4425-BB4C-13C9ED9AEC02}" destId="{8B884E66-CFB5-4723-B8CC-5A3064A7BCEE}" srcOrd="0" destOrd="0" presId="urn:microsoft.com/office/officeart/2008/layout/HalfCircleOrganizationChart"/>
    <dgm:cxn modelId="{B8C94947-6A77-477C-AF5A-26F1D95BF113}" type="presParOf" srcId="{8B884E66-CFB5-4723-B8CC-5A3064A7BCEE}" destId="{E004BCCD-F042-4ADA-B2B0-F4696CBF54C2}" srcOrd="0" destOrd="0" presId="urn:microsoft.com/office/officeart/2008/layout/HalfCircleOrganizationChart"/>
    <dgm:cxn modelId="{EE285CE8-FB78-49DC-8783-BB3083D5A4B8}" type="presParOf" srcId="{8B884E66-CFB5-4723-B8CC-5A3064A7BCEE}" destId="{FB3AE8A0-7F68-41B6-A7F7-A01496AA9FDC}" srcOrd="1" destOrd="0" presId="urn:microsoft.com/office/officeart/2008/layout/HalfCircleOrganizationChart"/>
    <dgm:cxn modelId="{C2784F94-0E1F-4F2F-9C4F-E271952F9931}" type="presParOf" srcId="{8B884E66-CFB5-4723-B8CC-5A3064A7BCEE}" destId="{A68F7307-8FD4-4030-802E-72ED8E970703}" srcOrd="2" destOrd="0" presId="urn:microsoft.com/office/officeart/2008/layout/HalfCircleOrganizationChart"/>
    <dgm:cxn modelId="{0C13E472-4160-4B0F-94D4-A964ADF9F816}" type="presParOf" srcId="{8B884E66-CFB5-4723-B8CC-5A3064A7BCEE}" destId="{FE40A50E-EF71-407C-B338-BEC8AFD0FB1C}" srcOrd="3" destOrd="0" presId="urn:microsoft.com/office/officeart/2008/layout/HalfCircleOrganizationChart"/>
    <dgm:cxn modelId="{B725EE3E-9D7E-408E-B7A2-E630655056D2}" type="presParOf" srcId="{D34C49AD-6275-4425-BB4C-13C9ED9AEC02}" destId="{E28F952A-C152-4566-94DB-E3A671AA3907}" srcOrd="1" destOrd="0" presId="urn:microsoft.com/office/officeart/2008/layout/HalfCircleOrganizationChart"/>
    <dgm:cxn modelId="{F37C8D17-C148-49E1-91B7-FCDCC33FC410}" type="presParOf" srcId="{E28F952A-C152-4566-94DB-E3A671AA3907}" destId="{A22A3991-CE2C-4AC2-BD74-77D5744E40BA}" srcOrd="0" destOrd="0" presId="urn:microsoft.com/office/officeart/2008/layout/HalfCircleOrganizationChart"/>
    <dgm:cxn modelId="{4B4581CA-DCE1-45FD-90C0-35D2593D8C36}" type="presParOf" srcId="{E28F952A-C152-4566-94DB-E3A671AA3907}" destId="{A3458933-6508-4364-8DF1-F611CE3F3CFC}" srcOrd="1" destOrd="0" presId="urn:microsoft.com/office/officeart/2008/layout/HalfCircleOrganizationChart"/>
    <dgm:cxn modelId="{F5E4241A-B850-4652-98E6-902F5F4138BA}" type="presParOf" srcId="{A3458933-6508-4364-8DF1-F611CE3F3CFC}" destId="{B9E28077-388A-4A32-A109-F46B1132E30E}" srcOrd="0" destOrd="0" presId="urn:microsoft.com/office/officeart/2008/layout/HalfCircleOrganizationChart"/>
    <dgm:cxn modelId="{9C430E1A-5A08-40BE-B536-B352BFE8F75D}" type="presParOf" srcId="{B9E28077-388A-4A32-A109-F46B1132E30E}" destId="{5F4F5219-096A-4D7A-968E-95C83A5F883C}" srcOrd="0" destOrd="0" presId="urn:microsoft.com/office/officeart/2008/layout/HalfCircleOrganizationChart"/>
    <dgm:cxn modelId="{CCBA0492-3ABA-404C-82D4-DE9E4F258B59}" type="presParOf" srcId="{B9E28077-388A-4A32-A109-F46B1132E30E}" destId="{947C714E-C46C-4F54-ABC7-675C24371570}" srcOrd="1" destOrd="0" presId="urn:microsoft.com/office/officeart/2008/layout/HalfCircleOrganizationChart"/>
    <dgm:cxn modelId="{77FCEF96-BDA7-409A-9112-31B96444D602}" type="presParOf" srcId="{B9E28077-388A-4A32-A109-F46B1132E30E}" destId="{348DFDBF-65AD-4373-9157-FA024EBF6423}" srcOrd="2" destOrd="0" presId="urn:microsoft.com/office/officeart/2008/layout/HalfCircleOrganizationChart"/>
    <dgm:cxn modelId="{DDF0ED05-8D85-4D35-AE66-69243F7A78D8}" type="presParOf" srcId="{B9E28077-388A-4A32-A109-F46B1132E30E}" destId="{078B36F5-3C1A-43BC-8059-65AB11022CA1}" srcOrd="3" destOrd="0" presId="urn:microsoft.com/office/officeart/2008/layout/HalfCircleOrganizationChart"/>
    <dgm:cxn modelId="{6DBB89A3-8F89-468E-9947-352A90D77804}" type="presParOf" srcId="{A3458933-6508-4364-8DF1-F611CE3F3CFC}" destId="{DF9B0133-2C68-478B-A93C-D9D02488FBA1}" srcOrd="1" destOrd="0" presId="urn:microsoft.com/office/officeart/2008/layout/HalfCircleOrganizationChart"/>
    <dgm:cxn modelId="{75908657-A522-41E6-BF18-1CAAA8541B51}" type="presParOf" srcId="{DF9B0133-2C68-478B-A93C-D9D02488FBA1}" destId="{199E8AFF-1941-4B84-8416-EDB4E7E56FA2}" srcOrd="0" destOrd="0" presId="urn:microsoft.com/office/officeart/2008/layout/HalfCircleOrganizationChart"/>
    <dgm:cxn modelId="{17D6F023-65E6-4A9A-B1BF-ADA80039C2FF}" type="presParOf" srcId="{DF9B0133-2C68-478B-A93C-D9D02488FBA1}" destId="{E2E61656-5757-476B-B882-706D425522B5}" srcOrd="1" destOrd="0" presId="urn:microsoft.com/office/officeart/2008/layout/HalfCircleOrganizationChart"/>
    <dgm:cxn modelId="{94D17136-2D98-480E-8982-AF27E0B69F05}" type="presParOf" srcId="{E2E61656-5757-476B-B882-706D425522B5}" destId="{E53B9840-F68E-4D76-95B8-5CD61A6E3195}" srcOrd="0" destOrd="0" presId="urn:microsoft.com/office/officeart/2008/layout/HalfCircleOrganizationChart"/>
    <dgm:cxn modelId="{843D567D-494E-4754-97F2-8D0A9D9170B1}" type="presParOf" srcId="{E53B9840-F68E-4D76-95B8-5CD61A6E3195}" destId="{371CE4B8-BABA-4190-BD62-40BD8BEAD3C6}" srcOrd="0" destOrd="0" presId="urn:microsoft.com/office/officeart/2008/layout/HalfCircleOrganizationChart"/>
    <dgm:cxn modelId="{834EF91B-C146-4735-84B3-F68CD971E30F}" type="presParOf" srcId="{E53B9840-F68E-4D76-95B8-5CD61A6E3195}" destId="{75F21957-1460-4CB8-B38A-1D8364BDD310}" srcOrd="1" destOrd="0" presId="urn:microsoft.com/office/officeart/2008/layout/HalfCircleOrganizationChart"/>
    <dgm:cxn modelId="{90B42655-EEFD-4C2D-AB18-78098F02FA2E}" type="presParOf" srcId="{E53B9840-F68E-4D76-95B8-5CD61A6E3195}" destId="{F88F8685-7724-4921-895B-C87927FB01E5}" srcOrd="2" destOrd="0" presId="urn:microsoft.com/office/officeart/2008/layout/HalfCircleOrganizationChart"/>
    <dgm:cxn modelId="{42C9381B-8409-4B56-98B5-3B1D0A5CDC46}" type="presParOf" srcId="{E53B9840-F68E-4D76-95B8-5CD61A6E3195}" destId="{FB05BCE3-7085-44A8-81A5-1C1274284A37}" srcOrd="3" destOrd="0" presId="urn:microsoft.com/office/officeart/2008/layout/HalfCircleOrganizationChart"/>
    <dgm:cxn modelId="{62246DF2-5DD5-4321-818F-AD965611CBE6}" type="presParOf" srcId="{E2E61656-5757-476B-B882-706D425522B5}" destId="{5CAC1978-02DA-4A80-9063-6A21B50C315C}" srcOrd="1" destOrd="0" presId="urn:microsoft.com/office/officeart/2008/layout/HalfCircleOrganizationChart"/>
    <dgm:cxn modelId="{73FBC4CC-D34F-431D-9945-29B01F1313AF}" type="presParOf" srcId="{E2E61656-5757-476B-B882-706D425522B5}" destId="{318ED352-6392-4AEC-AF1B-2C640EE56E8A}" srcOrd="2" destOrd="0" presId="urn:microsoft.com/office/officeart/2008/layout/HalfCircleOrganizationChart"/>
    <dgm:cxn modelId="{5A5D3125-624E-4E03-B32A-8F35518450A3}" type="presParOf" srcId="{DF9B0133-2C68-478B-A93C-D9D02488FBA1}" destId="{C53CDCB7-C0AD-4308-9E6C-3476163E8049}" srcOrd="2" destOrd="0" presId="urn:microsoft.com/office/officeart/2008/layout/HalfCircleOrganizationChart"/>
    <dgm:cxn modelId="{B017BB6B-AFA0-4037-8A43-584C0DFC4EE3}" type="presParOf" srcId="{DF9B0133-2C68-478B-A93C-D9D02488FBA1}" destId="{DAB2A4DD-1DDF-4949-A0C3-4B17ED45FD46}" srcOrd="3" destOrd="0" presId="urn:microsoft.com/office/officeart/2008/layout/HalfCircleOrganizationChart"/>
    <dgm:cxn modelId="{D0CA6EB6-8981-41DC-8AC3-C2E8D2F554D9}" type="presParOf" srcId="{DAB2A4DD-1DDF-4949-A0C3-4B17ED45FD46}" destId="{8438B04B-E1C2-42DA-A9D5-6D0FD764C018}" srcOrd="0" destOrd="0" presId="urn:microsoft.com/office/officeart/2008/layout/HalfCircleOrganizationChart"/>
    <dgm:cxn modelId="{D9C55843-5430-4567-9DCB-21B70D84A0D8}" type="presParOf" srcId="{8438B04B-E1C2-42DA-A9D5-6D0FD764C018}" destId="{9E98D4C7-021B-46A5-8997-767183A449EB}" srcOrd="0" destOrd="0" presId="urn:microsoft.com/office/officeart/2008/layout/HalfCircleOrganizationChart"/>
    <dgm:cxn modelId="{B374451C-3388-4BF8-A52B-801063D688C9}" type="presParOf" srcId="{8438B04B-E1C2-42DA-A9D5-6D0FD764C018}" destId="{61AE71CD-1681-4E6F-B2D2-6C9F95E50CC8}" srcOrd="1" destOrd="0" presId="urn:microsoft.com/office/officeart/2008/layout/HalfCircleOrganizationChart"/>
    <dgm:cxn modelId="{F0563B03-868E-4EAA-83BF-DE35CECB6054}" type="presParOf" srcId="{8438B04B-E1C2-42DA-A9D5-6D0FD764C018}" destId="{192184BC-9CD5-4314-B6BD-B1DF43999C4F}" srcOrd="2" destOrd="0" presId="urn:microsoft.com/office/officeart/2008/layout/HalfCircleOrganizationChart"/>
    <dgm:cxn modelId="{9C40A06B-18AE-4303-B845-A9DF88039354}" type="presParOf" srcId="{8438B04B-E1C2-42DA-A9D5-6D0FD764C018}" destId="{BC970ED4-AAEF-4054-A0BA-A35334FFF51B}" srcOrd="3" destOrd="0" presId="urn:microsoft.com/office/officeart/2008/layout/HalfCircleOrganizationChart"/>
    <dgm:cxn modelId="{22D255E6-2CC6-46EA-8913-BB17E1581028}" type="presParOf" srcId="{DAB2A4DD-1DDF-4949-A0C3-4B17ED45FD46}" destId="{4560CCA8-0898-4B90-BECC-0C634B8F96CE}" srcOrd="1" destOrd="0" presId="urn:microsoft.com/office/officeart/2008/layout/HalfCircleOrganizationChart"/>
    <dgm:cxn modelId="{CD9F05D8-2785-4719-97B5-25079ABF6615}" type="presParOf" srcId="{DAB2A4DD-1DDF-4949-A0C3-4B17ED45FD46}" destId="{58E90554-7552-4D32-AF92-9E24ABFDA266}" srcOrd="2" destOrd="0" presId="urn:microsoft.com/office/officeart/2008/layout/HalfCircleOrganizationChart"/>
    <dgm:cxn modelId="{51F0A744-5AB8-4606-B92E-4653945164DF}" type="presParOf" srcId="{DF9B0133-2C68-478B-A93C-D9D02488FBA1}" destId="{D05C99A8-F420-48AA-9BCA-7385747E08DD}" srcOrd="4" destOrd="0" presId="urn:microsoft.com/office/officeart/2008/layout/HalfCircleOrganizationChart"/>
    <dgm:cxn modelId="{25CCEBC6-4F5C-4C2F-8B9D-8D84CE43998C}" type="presParOf" srcId="{DF9B0133-2C68-478B-A93C-D9D02488FBA1}" destId="{2C6464C6-D5B6-4CC8-AE66-D6BD604F1C7A}" srcOrd="5" destOrd="0" presId="urn:microsoft.com/office/officeart/2008/layout/HalfCircleOrganizationChart"/>
    <dgm:cxn modelId="{B291FB9C-69A7-4769-8E8D-AC84E67ACAF5}" type="presParOf" srcId="{2C6464C6-D5B6-4CC8-AE66-D6BD604F1C7A}" destId="{5D54CCDF-76C5-4988-8F7F-F535B0480A09}" srcOrd="0" destOrd="0" presId="urn:microsoft.com/office/officeart/2008/layout/HalfCircleOrganizationChart"/>
    <dgm:cxn modelId="{3AC8846A-7A68-485C-B357-7294220DB524}" type="presParOf" srcId="{5D54CCDF-76C5-4988-8F7F-F535B0480A09}" destId="{3988B4C5-95A7-45EF-B1D3-E6CF82348E95}" srcOrd="0" destOrd="0" presId="urn:microsoft.com/office/officeart/2008/layout/HalfCircleOrganizationChart"/>
    <dgm:cxn modelId="{5EEE3314-ECF9-47BA-A16D-AC49E383CD8A}" type="presParOf" srcId="{5D54CCDF-76C5-4988-8F7F-F535B0480A09}" destId="{E5B0637D-3FF3-420D-86F4-884F34B08FB4}" srcOrd="1" destOrd="0" presId="urn:microsoft.com/office/officeart/2008/layout/HalfCircleOrganizationChart"/>
    <dgm:cxn modelId="{180D4350-E556-454C-994F-69E65526518D}" type="presParOf" srcId="{5D54CCDF-76C5-4988-8F7F-F535B0480A09}" destId="{5C0FAB22-A6EA-47E6-86F2-FC18ADF5A0B8}" srcOrd="2" destOrd="0" presId="urn:microsoft.com/office/officeart/2008/layout/HalfCircleOrganizationChart"/>
    <dgm:cxn modelId="{AAF5B609-1762-47C8-ABD6-FE4F1E21749B}" type="presParOf" srcId="{5D54CCDF-76C5-4988-8F7F-F535B0480A09}" destId="{B980C60F-C974-4F9E-BAE0-FF8F2DAE90DD}" srcOrd="3" destOrd="0" presId="urn:microsoft.com/office/officeart/2008/layout/HalfCircleOrganizationChart"/>
    <dgm:cxn modelId="{F4C21A5E-AAE9-4C4E-A386-3BAD6A1BD3E7}" type="presParOf" srcId="{2C6464C6-D5B6-4CC8-AE66-D6BD604F1C7A}" destId="{D35418DE-24E9-45BC-BFB5-C94C9BECAD17}" srcOrd="1" destOrd="0" presId="urn:microsoft.com/office/officeart/2008/layout/HalfCircleOrganizationChart"/>
    <dgm:cxn modelId="{328393F8-D2FF-4619-887D-621A1C5824FC}" type="presParOf" srcId="{2C6464C6-D5B6-4CC8-AE66-D6BD604F1C7A}" destId="{6927744D-9D53-4B66-A49C-C3AB0694062C}" srcOrd="2" destOrd="0" presId="urn:microsoft.com/office/officeart/2008/layout/HalfCircleOrganizationChart"/>
    <dgm:cxn modelId="{549FC99F-A917-4260-A314-C110CA062BF5}" type="presParOf" srcId="{A3458933-6508-4364-8DF1-F611CE3F3CFC}" destId="{014B77D8-5062-4767-9AE4-EE7BE780E04B}" srcOrd="2" destOrd="0" presId="urn:microsoft.com/office/officeart/2008/layout/HalfCircleOrganizationChart"/>
    <dgm:cxn modelId="{00EED674-EAB7-45F0-AF3A-6858DBF24F0C}" type="presParOf" srcId="{E28F952A-C152-4566-94DB-E3A671AA3907}" destId="{D2867B22-3A4F-45E1-BE09-B388249CA1F9}" srcOrd="2" destOrd="0" presId="urn:microsoft.com/office/officeart/2008/layout/HalfCircleOrganizationChart"/>
    <dgm:cxn modelId="{1AD9AE91-CFBC-401B-91EC-372BC487E14D}" type="presParOf" srcId="{E28F952A-C152-4566-94DB-E3A671AA3907}" destId="{7F1B6814-1FD5-441E-BA16-C1771556D665}" srcOrd="3" destOrd="0" presId="urn:microsoft.com/office/officeart/2008/layout/HalfCircleOrganizationChart"/>
    <dgm:cxn modelId="{DC7CEE37-EA25-4901-BEDF-C10EE73DF02E}" type="presParOf" srcId="{7F1B6814-1FD5-441E-BA16-C1771556D665}" destId="{D5D5871A-03D9-463F-BFE6-4EF7722C366D}" srcOrd="0" destOrd="0" presId="urn:microsoft.com/office/officeart/2008/layout/HalfCircleOrganizationChart"/>
    <dgm:cxn modelId="{CBC48C13-AA29-454E-8FFD-97BFF0C92B60}" type="presParOf" srcId="{D5D5871A-03D9-463F-BFE6-4EF7722C366D}" destId="{42415BF4-C2F3-4EE6-A53A-92F234C4D135}" srcOrd="0" destOrd="0" presId="urn:microsoft.com/office/officeart/2008/layout/HalfCircleOrganizationChart"/>
    <dgm:cxn modelId="{D9D83A92-C3AA-4D87-9A58-F8E7F7DD2F30}" type="presParOf" srcId="{D5D5871A-03D9-463F-BFE6-4EF7722C366D}" destId="{D4A6EA19-6B74-4E95-B1CB-F62A8BCADA6F}" srcOrd="1" destOrd="0" presId="urn:microsoft.com/office/officeart/2008/layout/HalfCircleOrganizationChart"/>
    <dgm:cxn modelId="{9C1D0CA6-03B1-432D-AAC7-0352F880F7E8}" type="presParOf" srcId="{D5D5871A-03D9-463F-BFE6-4EF7722C366D}" destId="{E66320E6-1B5D-4BA0-A7EB-C792E33D42ED}" srcOrd="2" destOrd="0" presId="urn:microsoft.com/office/officeart/2008/layout/HalfCircleOrganizationChart"/>
    <dgm:cxn modelId="{3BB06740-8453-4FBF-867B-B1EA21ED7D49}" type="presParOf" srcId="{D5D5871A-03D9-463F-BFE6-4EF7722C366D}" destId="{64EF8E45-894E-4B96-81AF-CA3C54E1A2D7}" srcOrd="3" destOrd="0" presId="urn:microsoft.com/office/officeart/2008/layout/HalfCircleOrganizationChart"/>
    <dgm:cxn modelId="{F7E28312-9113-439C-B465-F1CFBCFC5D40}" type="presParOf" srcId="{7F1B6814-1FD5-441E-BA16-C1771556D665}" destId="{6B38021E-2669-408C-8992-99D4B114F7C2}" srcOrd="1" destOrd="0" presId="urn:microsoft.com/office/officeart/2008/layout/HalfCircleOrganizationChart"/>
    <dgm:cxn modelId="{3CB75827-46BC-4612-B14F-2820B772468A}" type="presParOf" srcId="{6B38021E-2669-408C-8992-99D4B114F7C2}" destId="{C31F9A09-36AB-4120-9EDA-5AEB146D16CB}" srcOrd="0" destOrd="0" presId="urn:microsoft.com/office/officeart/2008/layout/HalfCircleOrganizationChart"/>
    <dgm:cxn modelId="{A9602DA0-22B7-4EEC-820D-427758D3BF70}" type="presParOf" srcId="{6B38021E-2669-408C-8992-99D4B114F7C2}" destId="{20738437-DD46-444D-AACF-43A0F33186B5}" srcOrd="1" destOrd="0" presId="urn:microsoft.com/office/officeart/2008/layout/HalfCircleOrganizationChart"/>
    <dgm:cxn modelId="{C407C0AF-4848-406B-B506-CEFF27E11B39}" type="presParOf" srcId="{20738437-DD46-444D-AACF-43A0F33186B5}" destId="{09BC3739-F060-4D94-B837-3D50DE7006C4}" srcOrd="0" destOrd="0" presId="urn:microsoft.com/office/officeart/2008/layout/HalfCircleOrganizationChart"/>
    <dgm:cxn modelId="{D804AAAC-E492-41CF-B9B3-63FFB03D9E27}" type="presParOf" srcId="{09BC3739-F060-4D94-B837-3D50DE7006C4}" destId="{C3770247-28FC-4BF2-983B-B4253BEA1944}" srcOrd="0" destOrd="0" presId="urn:microsoft.com/office/officeart/2008/layout/HalfCircleOrganizationChart"/>
    <dgm:cxn modelId="{2F39B093-CF2F-466E-80B5-2993F6A4C684}" type="presParOf" srcId="{09BC3739-F060-4D94-B837-3D50DE7006C4}" destId="{33E17675-221E-4FC9-98B8-8123ECA17250}" srcOrd="1" destOrd="0" presId="urn:microsoft.com/office/officeart/2008/layout/HalfCircleOrganizationChart"/>
    <dgm:cxn modelId="{E6EA2A3A-0CD3-4E05-B2E5-162D9203A358}" type="presParOf" srcId="{09BC3739-F060-4D94-B837-3D50DE7006C4}" destId="{C38F08CE-334B-465B-A240-47583A945598}" srcOrd="2" destOrd="0" presId="urn:microsoft.com/office/officeart/2008/layout/HalfCircleOrganizationChart"/>
    <dgm:cxn modelId="{792F741C-331F-495E-BB2F-9E4DBD4294B7}" type="presParOf" srcId="{09BC3739-F060-4D94-B837-3D50DE7006C4}" destId="{C304B4F8-AF59-4BCA-9FE1-361A76899B8F}" srcOrd="3" destOrd="0" presId="urn:microsoft.com/office/officeart/2008/layout/HalfCircleOrganizationChart"/>
    <dgm:cxn modelId="{BD7F3C1D-4BEA-48C8-A4FE-52167889CCA6}" type="presParOf" srcId="{20738437-DD46-444D-AACF-43A0F33186B5}" destId="{C04BCDC9-8994-4C07-B870-6E50555B95FA}" srcOrd="1" destOrd="0" presId="urn:microsoft.com/office/officeart/2008/layout/HalfCircleOrganizationChart"/>
    <dgm:cxn modelId="{36CBBE84-FF12-45F9-8211-7905591262ED}" type="presParOf" srcId="{20738437-DD46-444D-AACF-43A0F33186B5}" destId="{1B0B5450-6098-4DCC-97B8-8BF699EC7066}" srcOrd="2" destOrd="0" presId="urn:microsoft.com/office/officeart/2008/layout/HalfCircleOrganizationChart"/>
    <dgm:cxn modelId="{A03E661C-D728-4A72-B0D5-34D46292D72B}" type="presParOf" srcId="{6B38021E-2669-408C-8992-99D4B114F7C2}" destId="{034F0DB1-41B9-4E0F-A897-399677D99DF3}" srcOrd="2" destOrd="0" presId="urn:microsoft.com/office/officeart/2008/layout/HalfCircleOrganizationChart"/>
    <dgm:cxn modelId="{32EEAFB6-00AE-43A9-8484-F77DAE0BC0B8}" type="presParOf" srcId="{6B38021E-2669-408C-8992-99D4B114F7C2}" destId="{ED30C667-9B3E-4469-8B19-ADEF0B0433D6}" srcOrd="3" destOrd="0" presId="urn:microsoft.com/office/officeart/2008/layout/HalfCircleOrganizationChart"/>
    <dgm:cxn modelId="{1483D9C5-AECB-4AEC-9999-1DE80C74C423}" type="presParOf" srcId="{ED30C667-9B3E-4469-8B19-ADEF0B0433D6}" destId="{7917B36C-DEA2-4341-AB1F-20A0FAC0708A}" srcOrd="0" destOrd="0" presId="urn:microsoft.com/office/officeart/2008/layout/HalfCircleOrganizationChart"/>
    <dgm:cxn modelId="{916F6BEB-4E40-45E2-854A-F585FFF3C314}" type="presParOf" srcId="{7917B36C-DEA2-4341-AB1F-20A0FAC0708A}" destId="{AF77ECA2-2E0A-4CA6-BDCD-7148466B668D}" srcOrd="0" destOrd="0" presId="urn:microsoft.com/office/officeart/2008/layout/HalfCircleOrganizationChart"/>
    <dgm:cxn modelId="{3858E09A-15DE-4C4D-85B4-FF59E6A9CBF9}" type="presParOf" srcId="{7917B36C-DEA2-4341-AB1F-20A0FAC0708A}" destId="{DC8559A3-827D-484F-8135-B5DE39509CFC}" srcOrd="1" destOrd="0" presId="urn:microsoft.com/office/officeart/2008/layout/HalfCircleOrganizationChart"/>
    <dgm:cxn modelId="{8A09B933-BB26-4190-929A-285300CC315A}" type="presParOf" srcId="{7917B36C-DEA2-4341-AB1F-20A0FAC0708A}" destId="{C8109D65-928C-44A8-8FF2-F96358F604B4}" srcOrd="2" destOrd="0" presId="urn:microsoft.com/office/officeart/2008/layout/HalfCircleOrganizationChart"/>
    <dgm:cxn modelId="{AE9B88E4-EB1E-4817-B548-6A1038BC262B}" type="presParOf" srcId="{7917B36C-DEA2-4341-AB1F-20A0FAC0708A}" destId="{E9E3F85F-3F01-42BA-90AA-F110D03C2278}" srcOrd="3" destOrd="0" presId="urn:microsoft.com/office/officeart/2008/layout/HalfCircleOrganizationChart"/>
    <dgm:cxn modelId="{91D82FD4-C4AF-4EBF-A55D-93388CE4D1F7}" type="presParOf" srcId="{ED30C667-9B3E-4469-8B19-ADEF0B0433D6}" destId="{38D654E6-95BD-47E8-AD97-D332349F763A}" srcOrd="1" destOrd="0" presId="urn:microsoft.com/office/officeart/2008/layout/HalfCircleOrganizationChart"/>
    <dgm:cxn modelId="{1BFFED15-CBF0-40DA-9C44-FD28CFED5FE0}" type="presParOf" srcId="{ED30C667-9B3E-4469-8B19-ADEF0B0433D6}" destId="{BCC4911A-56FE-4896-BE88-3183FD2DE9F3}" srcOrd="2" destOrd="0" presId="urn:microsoft.com/office/officeart/2008/layout/HalfCircleOrganizationChart"/>
    <dgm:cxn modelId="{817BD49E-103A-47AF-993C-EA9D8EC25960}" type="presParOf" srcId="{6B38021E-2669-408C-8992-99D4B114F7C2}" destId="{83896301-466E-4C23-A40B-43EDE64163C2}" srcOrd="4" destOrd="0" presId="urn:microsoft.com/office/officeart/2008/layout/HalfCircleOrganizationChart"/>
    <dgm:cxn modelId="{992DC4D9-42A1-4040-8F80-310AE0D0F96C}" type="presParOf" srcId="{6B38021E-2669-408C-8992-99D4B114F7C2}" destId="{7419332A-03CA-4502-8ADF-8AF543B7F4E6}" srcOrd="5" destOrd="0" presId="urn:microsoft.com/office/officeart/2008/layout/HalfCircleOrganizationChart"/>
    <dgm:cxn modelId="{D250FF54-1C77-473A-BAB0-9FA3F7351F73}" type="presParOf" srcId="{7419332A-03CA-4502-8ADF-8AF543B7F4E6}" destId="{CA8CE1F2-355F-44B1-AD7B-E8DD0851CD8E}" srcOrd="0" destOrd="0" presId="urn:microsoft.com/office/officeart/2008/layout/HalfCircleOrganizationChart"/>
    <dgm:cxn modelId="{E972343D-9A13-49B7-96E3-5F52C2AD5DA3}" type="presParOf" srcId="{CA8CE1F2-355F-44B1-AD7B-E8DD0851CD8E}" destId="{13872C4A-5E0F-43F5-91AA-2F722A11E3E8}" srcOrd="0" destOrd="0" presId="urn:microsoft.com/office/officeart/2008/layout/HalfCircleOrganizationChart"/>
    <dgm:cxn modelId="{0FB54D17-0496-4D98-884B-D451853CBEC4}" type="presParOf" srcId="{CA8CE1F2-355F-44B1-AD7B-E8DD0851CD8E}" destId="{1CFFCD0A-9200-40DB-BD89-FBA1864E5509}" srcOrd="1" destOrd="0" presId="urn:microsoft.com/office/officeart/2008/layout/HalfCircleOrganizationChart"/>
    <dgm:cxn modelId="{5079F23A-62E4-436B-BE22-FD614EC278F0}" type="presParOf" srcId="{CA8CE1F2-355F-44B1-AD7B-E8DD0851CD8E}" destId="{C88670EC-9B46-4306-9DF4-EE71E0F9A7F4}" srcOrd="2" destOrd="0" presId="urn:microsoft.com/office/officeart/2008/layout/HalfCircleOrganizationChart"/>
    <dgm:cxn modelId="{E9EA6BF9-4503-49D8-B7DF-A1CBA9718793}" type="presParOf" srcId="{CA8CE1F2-355F-44B1-AD7B-E8DD0851CD8E}" destId="{A3D88A19-5E87-4B55-9719-36959F84F1D4}" srcOrd="3" destOrd="0" presId="urn:microsoft.com/office/officeart/2008/layout/HalfCircleOrganizationChart"/>
    <dgm:cxn modelId="{99BF92A7-3AD3-4D33-9C06-7B54A60A0070}" type="presParOf" srcId="{7419332A-03CA-4502-8ADF-8AF543B7F4E6}" destId="{9D5E9E48-4726-4B7D-8BED-8BAB551BFD31}" srcOrd="1" destOrd="0" presId="urn:microsoft.com/office/officeart/2008/layout/HalfCircleOrganizationChart"/>
    <dgm:cxn modelId="{683F68D9-D79C-48BE-97EE-079992F152A4}" type="presParOf" srcId="{7419332A-03CA-4502-8ADF-8AF543B7F4E6}" destId="{EE0379E3-587F-4E8D-92BA-704CA77F9F16}" srcOrd="2" destOrd="0" presId="urn:microsoft.com/office/officeart/2008/layout/HalfCircleOrganizationChart"/>
    <dgm:cxn modelId="{DC6189B7-6E7D-48A4-BCE9-55B0764DE525}" type="presParOf" srcId="{7F1B6814-1FD5-441E-BA16-C1771556D665}" destId="{3545C4B7-38C9-4E64-B4E1-07BD8DB43845}" srcOrd="2" destOrd="0" presId="urn:microsoft.com/office/officeart/2008/layout/HalfCircleOrganizationChart"/>
    <dgm:cxn modelId="{7836A1EC-BED8-4630-90BA-ACE2CC7C081F}" type="presParOf" srcId="{D34C49AD-6275-4425-BB4C-13C9ED9AEC02}" destId="{809C7E2C-5FD9-4675-AE9C-3D38F2150BB8}" srcOrd="2" destOrd="0" presId="urn:microsoft.com/office/officeart/2008/layout/HalfCircleOrganizationChart"/>
    <dgm:cxn modelId="{64B42DD0-9165-4A2E-A88A-F4F570A04B04}" type="presParOf" srcId="{7EC4C082-01D6-4E08-B635-115EAB1F57B8}" destId="{3F76D27C-569E-4E33-94AF-288939A8A383}" srcOrd="2" destOrd="0" presId="urn:microsoft.com/office/officeart/2008/layout/HalfCircleOrganizationChart"/>
    <dgm:cxn modelId="{258AD02D-CD04-4B8A-A85D-1B98E2EE7E9A}" type="presParOf" srcId="{7EC4C082-01D6-4E08-B635-115EAB1F57B8}" destId="{6A83B3FD-3F78-467F-BB5C-30881F784463}" srcOrd="3" destOrd="0" presId="urn:microsoft.com/office/officeart/2008/layout/HalfCircleOrganizationChart"/>
    <dgm:cxn modelId="{E92634AE-9EB9-42A6-B78A-1D377467BBA8}" type="presParOf" srcId="{6A83B3FD-3F78-467F-BB5C-30881F784463}" destId="{F9F0E2EA-184F-4FE5-88C3-1B52101BB7CD}" srcOrd="0" destOrd="0" presId="urn:microsoft.com/office/officeart/2008/layout/HalfCircleOrganizationChart"/>
    <dgm:cxn modelId="{73B83175-CC45-421B-B626-78B84274EFFD}" type="presParOf" srcId="{F9F0E2EA-184F-4FE5-88C3-1B52101BB7CD}" destId="{7BD60E0B-0992-4DA3-A231-61601E012812}" srcOrd="0" destOrd="0" presId="urn:microsoft.com/office/officeart/2008/layout/HalfCircleOrganizationChart"/>
    <dgm:cxn modelId="{C4DB4428-4937-453B-B109-E2BAA6794E35}" type="presParOf" srcId="{F9F0E2EA-184F-4FE5-88C3-1B52101BB7CD}" destId="{59543594-781C-4C32-A675-B759C1684346}" srcOrd="1" destOrd="0" presId="urn:microsoft.com/office/officeart/2008/layout/HalfCircleOrganizationChart"/>
    <dgm:cxn modelId="{CD9CCB88-C793-4EFA-9A79-2119706DB482}" type="presParOf" srcId="{F9F0E2EA-184F-4FE5-88C3-1B52101BB7CD}" destId="{B8CEB6E6-6671-487B-9B20-635385F51FA4}" srcOrd="2" destOrd="0" presId="urn:microsoft.com/office/officeart/2008/layout/HalfCircleOrganizationChart"/>
    <dgm:cxn modelId="{55437F7C-E88F-4C53-B60B-FBB344602C65}" type="presParOf" srcId="{F9F0E2EA-184F-4FE5-88C3-1B52101BB7CD}" destId="{8119DE0C-8E33-4448-8741-077D88DAD5EA}" srcOrd="3" destOrd="0" presId="urn:microsoft.com/office/officeart/2008/layout/HalfCircleOrganizationChart"/>
    <dgm:cxn modelId="{CB9E0E3C-16D5-460F-B4D8-2B2BF50A5ABE}" type="presParOf" srcId="{6A83B3FD-3F78-467F-BB5C-30881F784463}" destId="{39706CCA-E8D6-4CDA-B231-C22685534503}" srcOrd="1" destOrd="0" presId="urn:microsoft.com/office/officeart/2008/layout/HalfCircleOrganizationChart"/>
    <dgm:cxn modelId="{C9666367-80F5-48FA-9E38-6212674BCAC4}" type="presParOf" srcId="{39706CCA-E8D6-4CDA-B231-C22685534503}" destId="{8BCCABC1-D10A-4D25-A08F-E868490B155A}" srcOrd="0" destOrd="0" presId="urn:microsoft.com/office/officeart/2008/layout/HalfCircleOrganizationChart"/>
    <dgm:cxn modelId="{F2C8154A-39DF-4E2D-8105-E7D9B411939D}" type="presParOf" srcId="{39706CCA-E8D6-4CDA-B231-C22685534503}" destId="{B0A3DED0-947A-4B0E-ACAC-09EB7F9C5CBA}" srcOrd="1" destOrd="0" presId="urn:microsoft.com/office/officeart/2008/layout/HalfCircleOrganizationChart"/>
    <dgm:cxn modelId="{B29A68E7-0641-47F7-95F7-E3691D444793}" type="presParOf" srcId="{B0A3DED0-947A-4B0E-ACAC-09EB7F9C5CBA}" destId="{1C31EE1B-52AE-42DE-B172-87476B902735}" srcOrd="0" destOrd="0" presId="urn:microsoft.com/office/officeart/2008/layout/HalfCircleOrganizationChart"/>
    <dgm:cxn modelId="{D39C6511-4DD1-4CAF-85A7-ADCD8BDD3C68}" type="presParOf" srcId="{1C31EE1B-52AE-42DE-B172-87476B902735}" destId="{FE95A860-FDBC-4CAA-97EE-853235C3F1D9}" srcOrd="0" destOrd="0" presId="urn:microsoft.com/office/officeart/2008/layout/HalfCircleOrganizationChart"/>
    <dgm:cxn modelId="{6A7D2FDC-33C9-4092-94A3-9AC94EEF9BD5}" type="presParOf" srcId="{1C31EE1B-52AE-42DE-B172-87476B902735}" destId="{AE55C1D6-81E2-42B5-A75A-B69EF437B80D}" srcOrd="1" destOrd="0" presId="urn:microsoft.com/office/officeart/2008/layout/HalfCircleOrganizationChart"/>
    <dgm:cxn modelId="{DF1929E1-71BB-4B6A-9BBB-1DFBB266F233}" type="presParOf" srcId="{1C31EE1B-52AE-42DE-B172-87476B902735}" destId="{6E6E54F9-D911-442B-A730-EBB97D10C45B}" srcOrd="2" destOrd="0" presId="urn:microsoft.com/office/officeart/2008/layout/HalfCircleOrganizationChart"/>
    <dgm:cxn modelId="{32045361-B497-4185-A91E-2A5011AF209C}" type="presParOf" srcId="{1C31EE1B-52AE-42DE-B172-87476B902735}" destId="{6E7AB039-A8A7-4582-8D7D-CA4F36926BF3}" srcOrd="3" destOrd="0" presId="urn:microsoft.com/office/officeart/2008/layout/HalfCircleOrganizationChart"/>
    <dgm:cxn modelId="{049C685B-3EDD-42C7-A7C0-AC495C1779EF}" type="presParOf" srcId="{B0A3DED0-947A-4B0E-ACAC-09EB7F9C5CBA}" destId="{718A9EC8-2D04-40FE-A8FC-59EBE7441120}" srcOrd="1" destOrd="0" presId="urn:microsoft.com/office/officeart/2008/layout/HalfCircleOrganizationChart"/>
    <dgm:cxn modelId="{90327A17-0C3A-42F5-826B-22C5D58A78A8}" type="presParOf" srcId="{B0A3DED0-947A-4B0E-ACAC-09EB7F9C5CBA}" destId="{90E487B4-E934-48EF-82BF-8E5CDC0E90C3}" srcOrd="2" destOrd="0" presId="urn:microsoft.com/office/officeart/2008/layout/HalfCircleOrganizationChart"/>
    <dgm:cxn modelId="{E0222A4D-FE72-4524-A5AA-68EFEB7EB2F4}" type="presParOf" srcId="{39706CCA-E8D6-4CDA-B231-C22685534503}" destId="{8AF17EC1-4FD8-49BF-B9ED-EA5628177D73}" srcOrd="2" destOrd="0" presId="urn:microsoft.com/office/officeart/2008/layout/HalfCircleOrganizationChart"/>
    <dgm:cxn modelId="{C7237BA0-2261-490E-B9F7-8B6FD4270741}" type="presParOf" srcId="{39706CCA-E8D6-4CDA-B231-C22685534503}" destId="{E29D77CB-9C99-45E7-91B6-C8947654C191}" srcOrd="3" destOrd="0" presId="urn:microsoft.com/office/officeart/2008/layout/HalfCircleOrganizationChart"/>
    <dgm:cxn modelId="{FB6FAE6D-E43A-4CE4-BFA6-3C0E75EBA4C6}" type="presParOf" srcId="{E29D77CB-9C99-45E7-91B6-C8947654C191}" destId="{FFF80840-5619-4072-959A-FD53DEEC178D}" srcOrd="0" destOrd="0" presId="urn:microsoft.com/office/officeart/2008/layout/HalfCircleOrganizationChart"/>
    <dgm:cxn modelId="{F0A0BBF9-2E60-4377-B15E-FDBC026D63D5}" type="presParOf" srcId="{FFF80840-5619-4072-959A-FD53DEEC178D}" destId="{04A0BD47-9CE6-42E5-A62B-8CA4605235EF}" srcOrd="0" destOrd="0" presId="urn:microsoft.com/office/officeart/2008/layout/HalfCircleOrganizationChart"/>
    <dgm:cxn modelId="{2051AF35-3C54-4BD4-923E-293C4C8F8898}" type="presParOf" srcId="{FFF80840-5619-4072-959A-FD53DEEC178D}" destId="{A636C2AC-99C7-493C-A31D-46E04EB2AB3D}" srcOrd="1" destOrd="0" presId="urn:microsoft.com/office/officeart/2008/layout/HalfCircleOrganizationChart"/>
    <dgm:cxn modelId="{B70C80A5-EBC4-4C7F-BC5B-D9A188BAB154}" type="presParOf" srcId="{FFF80840-5619-4072-959A-FD53DEEC178D}" destId="{5BDFC11D-5F00-45AD-A97A-BF1A1DC2B477}" srcOrd="2" destOrd="0" presId="urn:microsoft.com/office/officeart/2008/layout/HalfCircleOrganizationChart"/>
    <dgm:cxn modelId="{1D670E7E-E742-46E6-8DB9-7F1A7256DB03}" type="presParOf" srcId="{FFF80840-5619-4072-959A-FD53DEEC178D}" destId="{6E9CAB4C-4325-453F-9A19-DE079B397FB8}" srcOrd="3" destOrd="0" presId="urn:microsoft.com/office/officeart/2008/layout/HalfCircleOrganizationChart"/>
    <dgm:cxn modelId="{7C0497DD-7059-4BDA-9A6D-463A42D4768B}" type="presParOf" srcId="{E29D77CB-9C99-45E7-91B6-C8947654C191}" destId="{9F82428F-1227-4F38-A8DB-AA578B591F6C}" srcOrd="1" destOrd="0" presId="urn:microsoft.com/office/officeart/2008/layout/HalfCircleOrganizationChart"/>
    <dgm:cxn modelId="{A5BD1C64-B632-4F77-A1D9-FCC4A0F0F041}" type="presParOf" srcId="{E29D77CB-9C99-45E7-91B6-C8947654C191}" destId="{C69D465F-222A-44E4-8735-634B04DF9472}" srcOrd="2" destOrd="0" presId="urn:microsoft.com/office/officeart/2008/layout/HalfCircleOrganizationChart"/>
    <dgm:cxn modelId="{A3CB034A-5BC9-4DD1-851D-61D2F9CD7C4E}" type="presParOf" srcId="{6A83B3FD-3F78-467F-BB5C-30881F784463}" destId="{23341086-60C0-478C-B1FC-2044446F68EB}" srcOrd="2" destOrd="0" presId="urn:microsoft.com/office/officeart/2008/layout/HalfCircleOrganizationChart"/>
    <dgm:cxn modelId="{2653AF46-53C5-44E9-BB29-4B01C7E06D5E}" type="presParOf" srcId="{9E383085-2F12-448C-804A-B37E6DADDADC}" destId="{677627C0-FC4F-4969-BCE6-E862422EAB9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ECF0A0-E997-4A84-97F6-1E6B3E3FA10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67721-6FFD-4E46-9521-F3F052D0149F}">
      <dgm:prSet phldrT="[Text]" custT="1"/>
      <dgm:spPr/>
      <dgm:t>
        <a:bodyPr/>
        <a:lstStyle/>
        <a:p>
          <a:r>
            <a:rPr lang="es-MX" sz="1200" dirty="0"/>
            <a:t>Visualización de Datos Numéricos Univariantes</a:t>
          </a:r>
          <a:endParaRPr lang="en-US" sz="1200" dirty="0"/>
        </a:p>
      </dgm:t>
    </dgm:pt>
    <dgm:pt modelId="{3831C31C-7962-429B-9609-3D4827399DB6}" type="parTrans" cxnId="{0F52ACCC-CEE8-427C-8F31-A66135A36415}">
      <dgm:prSet/>
      <dgm:spPr/>
      <dgm:t>
        <a:bodyPr/>
        <a:lstStyle/>
        <a:p>
          <a:endParaRPr lang="en-US" sz="2000"/>
        </a:p>
      </dgm:t>
    </dgm:pt>
    <dgm:pt modelId="{A6D396DE-CFB7-4254-AFFD-0EA4BFA30852}" type="sibTrans" cxnId="{0F52ACCC-CEE8-427C-8F31-A66135A36415}">
      <dgm:prSet/>
      <dgm:spPr/>
      <dgm:t>
        <a:bodyPr/>
        <a:lstStyle/>
        <a:p>
          <a:endParaRPr lang="en-US" sz="2000"/>
        </a:p>
      </dgm:t>
    </dgm:pt>
    <dgm:pt modelId="{CD559961-6268-4A59-9D7B-C05ECC162B81}">
      <dgm:prSet phldrT="[Text]" custT="1"/>
      <dgm:spPr/>
      <dgm:t>
        <a:bodyPr/>
        <a:lstStyle/>
        <a:p>
          <a:r>
            <a:rPr lang="es-MX" sz="1200" dirty="0"/>
            <a:t>Estadística Descriptiva</a:t>
          </a:r>
          <a:endParaRPr lang="en-US" sz="1200" dirty="0"/>
        </a:p>
      </dgm:t>
    </dgm:pt>
    <dgm:pt modelId="{76BBA92F-2FD7-47B6-9D1F-4BE427CD43CB}" type="parTrans" cxnId="{DCB869F5-345B-4013-B406-4E7C90BC98DE}">
      <dgm:prSet/>
      <dgm:spPr/>
      <dgm:t>
        <a:bodyPr/>
        <a:lstStyle/>
        <a:p>
          <a:endParaRPr lang="en-US" sz="2000"/>
        </a:p>
      </dgm:t>
    </dgm:pt>
    <dgm:pt modelId="{042C8015-5D2B-4031-A557-42F437F32B8D}" type="sibTrans" cxnId="{DCB869F5-345B-4013-B406-4E7C90BC98DE}">
      <dgm:prSet/>
      <dgm:spPr/>
      <dgm:t>
        <a:bodyPr/>
        <a:lstStyle/>
        <a:p>
          <a:endParaRPr lang="en-US" sz="2000"/>
        </a:p>
      </dgm:t>
    </dgm:pt>
    <dgm:pt modelId="{84832B89-0C65-4B10-B1EC-93B43E0F507D}">
      <dgm:prSet phldrT="[Text]" custT="1"/>
      <dgm:spPr/>
      <dgm:t>
        <a:bodyPr/>
        <a:lstStyle/>
        <a:p>
          <a:r>
            <a:rPr lang="es-MX" sz="1200" dirty="0"/>
            <a:t>Medidas de Tendencia Central</a:t>
          </a:r>
          <a:endParaRPr lang="en-US" sz="1200" dirty="0"/>
        </a:p>
      </dgm:t>
    </dgm:pt>
    <dgm:pt modelId="{2CDD9B93-1954-4FB1-9DD0-69D73739859F}" type="parTrans" cxnId="{6799D255-6C5D-49DF-AAC3-9054E62DD89A}">
      <dgm:prSet/>
      <dgm:spPr/>
      <dgm:t>
        <a:bodyPr/>
        <a:lstStyle/>
        <a:p>
          <a:endParaRPr lang="en-US" sz="2000"/>
        </a:p>
      </dgm:t>
    </dgm:pt>
    <dgm:pt modelId="{E75E81A1-F978-4949-93AF-6B25A70DE4FA}" type="sibTrans" cxnId="{6799D255-6C5D-49DF-AAC3-9054E62DD89A}">
      <dgm:prSet/>
      <dgm:spPr/>
      <dgm:t>
        <a:bodyPr/>
        <a:lstStyle/>
        <a:p>
          <a:endParaRPr lang="en-US" sz="2000"/>
        </a:p>
      </dgm:t>
    </dgm:pt>
    <dgm:pt modelId="{A7DF5F55-E254-432C-A53F-077D7B65C092}">
      <dgm:prSet phldrT="[Text]" custT="1"/>
      <dgm:spPr/>
      <dgm:t>
        <a:bodyPr/>
        <a:lstStyle/>
        <a:p>
          <a:r>
            <a:rPr lang="es-MX" sz="1200" dirty="0"/>
            <a:t>Medidas de Dispersión</a:t>
          </a:r>
          <a:endParaRPr lang="en-US" sz="1200" dirty="0"/>
        </a:p>
      </dgm:t>
    </dgm:pt>
    <dgm:pt modelId="{844A73F0-964B-4228-A705-06559A6EEAD2}" type="parTrans" cxnId="{139A924B-EFA1-4ABC-9E7B-0249343290ED}">
      <dgm:prSet/>
      <dgm:spPr/>
      <dgm:t>
        <a:bodyPr/>
        <a:lstStyle/>
        <a:p>
          <a:endParaRPr lang="en-US" sz="2000"/>
        </a:p>
      </dgm:t>
    </dgm:pt>
    <dgm:pt modelId="{0A5EECD2-ABCB-4227-B8B3-EB316D87799D}" type="sibTrans" cxnId="{139A924B-EFA1-4ABC-9E7B-0249343290ED}">
      <dgm:prSet/>
      <dgm:spPr/>
      <dgm:t>
        <a:bodyPr/>
        <a:lstStyle/>
        <a:p>
          <a:endParaRPr lang="en-US" sz="2000"/>
        </a:p>
      </dgm:t>
    </dgm:pt>
    <dgm:pt modelId="{F023FF36-306F-49B0-AD68-27AD48F419AF}">
      <dgm:prSet phldrT="[Text]" custT="1"/>
      <dgm:spPr/>
      <dgm:t>
        <a:bodyPr/>
        <a:lstStyle/>
        <a:p>
          <a:r>
            <a:rPr lang="es-MX" sz="1200" dirty="0"/>
            <a:t>Gráficas</a:t>
          </a:r>
          <a:endParaRPr lang="en-US" sz="1200" dirty="0"/>
        </a:p>
      </dgm:t>
    </dgm:pt>
    <dgm:pt modelId="{B92F1F9A-1A17-459C-BC33-30BE59B3FDFB}" type="parTrans" cxnId="{56D3B316-43ED-43EE-982A-EE2D7E45BD2A}">
      <dgm:prSet/>
      <dgm:spPr/>
      <dgm:t>
        <a:bodyPr/>
        <a:lstStyle/>
        <a:p>
          <a:endParaRPr lang="en-US" sz="2000"/>
        </a:p>
      </dgm:t>
    </dgm:pt>
    <dgm:pt modelId="{CD62C5D6-6229-447F-9206-C34D22E0FA29}" type="sibTrans" cxnId="{56D3B316-43ED-43EE-982A-EE2D7E45BD2A}">
      <dgm:prSet/>
      <dgm:spPr/>
      <dgm:t>
        <a:bodyPr/>
        <a:lstStyle/>
        <a:p>
          <a:endParaRPr lang="en-US" sz="2000"/>
        </a:p>
      </dgm:t>
    </dgm:pt>
    <dgm:pt modelId="{41F14A01-18BD-472D-9A10-716E57DFFACA}">
      <dgm:prSet phldrT="[Text]" custT="1"/>
      <dgm:spPr/>
      <dgm:t>
        <a:bodyPr/>
        <a:lstStyle/>
        <a:p>
          <a:r>
            <a:rPr lang="es-MX" sz="1200" dirty="0"/>
            <a:t>Histogramas</a:t>
          </a:r>
          <a:endParaRPr lang="en-US" sz="1200" dirty="0"/>
        </a:p>
      </dgm:t>
    </dgm:pt>
    <dgm:pt modelId="{171F6CE8-3582-447A-A23A-CF368E66DD2F}" type="parTrans" cxnId="{B632D8EC-7EBA-4A9E-9BE0-860B02835F41}">
      <dgm:prSet/>
      <dgm:spPr/>
      <dgm:t>
        <a:bodyPr/>
        <a:lstStyle/>
        <a:p>
          <a:endParaRPr lang="en-US" sz="2000"/>
        </a:p>
      </dgm:t>
    </dgm:pt>
    <dgm:pt modelId="{13B61C22-BCA6-4231-A2C1-E8607C22E9E4}" type="sibTrans" cxnId="{B632D8EC-7EBA-4A9E-9BE0-860B02835F41}">
      <dgm:prSet/>
      <dgm:spPr/>
      <dgm:t>
        <a:bodyPr/>
        <a:lstStyle/>
        <a:p>
          <a:endParaRPr lang="en-US" sz="2000"/>
        </a:p>
      </dgm:t>
    </dgm:pt>
    <dgm:pt modelId="{DF4DA24F-0FEC-48E4-AA33-62FADFDAB632}">
      <dgm:prSet phldrT="[Text]" custT="1"/>
      <dgm:spPr/>
      <dgm:t>
        <a:bodyPr/>
        <a:lstStyle/>
        <a:p>
          <a:r>
            <a:rPr lang="es-MX" sz="1200" dirty="0"/>
            <a:t>Diagrama de caja y bigotes (</a:t>
          </a:r>
          <a:r>
            <a:rPr lang="es-MX" sz="1200" dirty="0" err="1"/>
            <a:t>boxplot</a:t>
          </a:r>
          <a:r>
            <a:rPr lang="es-MX" sz="1200" dirty="0"/>
            <a:t>)</a:t>
          </a:r>
          <a:endParaRPr lang="en-US" sz="1200" dirty="0"/>
        </a:p>
      </dgm:t>
    </dgm:pt>
    <dgm:pt modelId="{32009112-88B9-4658-9531-AE9006379526}" type="parTrans" cxnId="{764BBBFF-50D8-4BE1-A156-CB81815BB50B}">
      <dgm:prSet/>
      <dgm:spPr/>
      <dgm:t>
        <a:bodyPr/>
        <a:lstStyle/>
        <a:p>
          <a:endParaRPr lang="en-US" sz="2000"/>
        </a:p>
      </dgm:t>
    </dgm:pt>
    <dgm:pt modelId="{1D05DDFD-73AC-44CF-B54F-7BD2706ACD3B}" type="sibTrans" cxnId="{764BBBFF-50D8-4BE1-A156-CB81815BB50B}">
      <dgm:prSet/>
      <dgm:spPr/>
      <dgm:t>
        <a:bodyPr/>
        <a:lstStyle/>
        <a:p>
          <a:endParaRPr lang="en-US" sz="2000"/>
        </a:p>
      </dgm:t>
    </dgm:pt>
    <dgm:pt modelId="{2A0317DA-5859-4FE2-A63B-E6840C46D1A8}">
      <dgm:prSet phldrT="[Text]" custT="1"/>
      <dgm:spPr/>
      <dgm:t>
        <a:bodyPr/>
        <a:lstStyle/>
        <a:p>
          <a:r>
            <a:rPr lang="es-MX" sz="1200" dirty="0"/>
            <a:t>Media</a:t>
          </a:r>
          <a:endParaRPr lang="en-US" sz="1200" dirty="0"/>
        </a:p>
      </dgm:t>
    </dgm:pt>
    <dgm:pt modelId="{D96B12FF-E8A8-4607-8530-80F6AE8C3D42}" type="parTrans" cxnId="{9EC099EB-CCD2-43DC-B6A3-E9E5F0640D3A}">
      <dgm:prSet/>
      <dgm:spPr/>
      <dgm:t>
        <a:bodyPr/>
        <a:lstStyle/>
        <a:p>
          <a:endParaRPr lang="en-US" sz="2000"/>
        </a:p>
      </dgm:t>
    </dgm:pt>
    <dgm:pt modelId="{AC895138-5732-43A1-9DB9-8299DB3548E3}" type="sibTrans" cxnId="{9EC099EB-CCD2-43DC-B6A3-E9E5F0640D3A}">
      <dgm:prSet/>
      <dgm:spPr/>
      <dgm:t>
        <a:bodyPr/>
        <a:lstStyle/>
        <a:p>
          <a:endParaRPr lang="en-US" sz="2000"/>
        </a:p>
      </dgm:t>
    </dgm:pt>
    <dgm:pt modelId="{92FED38A-1858-4DA2-A789-5FB7828B78D7}">
      <dgm:prSet phldrT="[Text]" custT="1"/>
      <dgm:spPr/>
      <dgm:t>
        <a:bodyPr/>
        <a:lstStyle/>
        <a:p>
          <a:r>
            <a:rPr lang="es-MX" sz="1200" dirty="0"/>
            <a:t>Mediana</a:t>
          </a:r>
          <a:endParaRPr lang="en-US" sz="1200" dirty="0"/>
        </a:p>
      </dgm:t>
    </dgm:pt>
    <dgm:pt modelId="{D416CCA8-8F2A-490C-B891-FF95D28AC342}" type="parTrans" cxnId="{9472AD90-133A-452B-905F-32077F3DA303}">
      <dgm:prSet/>
      <dgm:spPr/>
      <dgm:t>
        <a:bodyPr/>
        <a:lstStyle/>
        <a:p>
          <a:endParaRPr lang="en-US" sz="2000"/>
        </a:p>
      </dgm:t>
    </dgm:pt>
    <dgm:pt modelId="{4C476393-5329-4B03-9B74-742FD5BB2912}" type="sibTrans" cxnId="{9472AD90-133A-452B-905F-32077F3DA303}">
      <dgm:prSet/>
      <dgm:spPr/>
      <dgm:t>
        <a:bodyPr/>
        <a:lstStyle/>
        <a:p>
          <a:endParaRPr lang="en-US" sz="2000"/>
        </a:p>
      </dgm:t>
    </dgm:pt>
    <dgm:pt modelId="{1EF4B3D5-1423-4617-B88D-601AF0419202}">
      <dgm:prSet phldrT="[Text]" custT="1"/>
      <dgm:spPr/>
      <dgm:t>
        <a:bodyPr/>
        <a:lstStyle/>
        <a:p>
          <a:r>
            <a:rPr lang="es-MX" sz="1200" dirty="0"/>
            <a:t>Moda</a:t>
          </a:r>
          <a:endParaRPr lang="en-US" sz="1200" dirty="0"/>
        </a:p>
      </dgm:t>
    </dgm:pt>
    <dgm:pt modelId="{286D0AB2-C88C-420A-BD25-1226D327444F}" type="parTrans" cxnId="{D3B2195F-52DC-4249-8F90-3FE96B988D09}">
      <dgm:prSet/>
      <dgm:spPr/>
      <dgm:t>
        <a:bodyPr/>
        <a:lstStyle/>
        <a:p>
          <a:endParaRPr lang="en-US" sz="2000"/>
        </a:p>
      </dgm:t>
    </dgm:pt>
    <dgm:pt modelId="{91CCA09F-DF53-4A00-85BC-EF7309B622FE}" type="sibTrans" cxnId="{D3B2195F-52DC-4249-8F90-3FE96B988D09}">
      <dgm:prSet/>
      <dgm:spPr/>
      <dgm:t>
        <a:bodyPr/>
        <a:lstStyle/>
        <a:p>
          <a:endParaRPr lang="en-US" sz="2000"/>
        </a:p>
      </dgm:t>
    </dgm:pt>
    <dgm:pt modelId="{80AA3727-C0B5-4582-9DA0-76BACB8CC4D5}">
      <dgm:prSet phldrT="[Text]" custT="1"/>
      <dgm:spPr/>
      <dgm:t>
        <a:bodyPr/>
        <a:lstStyle/>
        <a:p>
          <a:r>
            <a:rPr lang="es-MX" sz="1200" dirty="0"/>
            <a:t>Desviación Estándar y Varianza</a:t>
          </a:r>
          <a:endParaRPr lang="en-US" sz="1200" dirty="0"/>
        </a:p>
      </dgm:t>
    </dgm:pt>
    <dgm:pt modelId="{ADC4E6F8-67E2-435E-8277-5746F6363052}" type="parTrans" cxnId="{EF30250E-B0ED-48AB-8FC8-FA645FA33573}">
      <dgm:prSet/>
      <dgm:spPr/>
      <dgm:t>
        <a:bodyPr/>
        <a:lstStyle/>
        <a:p>
          <a:endParaRPr lang="en-US" sz="2000"/>
        </a:p>
      </dgm:t>
    </dgm:pt>
    <dgm:pt modelId="{71D83299-544C-4DCE-8AF5-EFF46B5A2D04}" type="sibTrans" cxnId="{EF30250E-B0ED-48AB-8FC8-FA645FA33573}">
      <dgm:prSet/>
      <dgm:spPr/>
      <dgm:t>
        <a:bodyPr/>
        <a:lstStyle/>
        <a:p>
          <a:endParaRPr lang="en-US" sz="2000"/>
        </a:p>
      </dgm:t>
    </dgm:pt>
    <dgm:pt modelId="{5BB3345C-09FB-4986-8ABB-CC606AA1A09B}">
      <dgm:prSet phldrT="[Text]" custT="1"/>
      <dgm:spPr/>
      <dgm:t>
        <a:bodyPr/>
        <a:lstStyle/>
        <a:p>
          <a:r>
            <a:rPr lang="es-MX" sz="1200" dirty="0"/>
            <a:t>Rango, valores máximos y mínimos</a:t>
          </a:r>
          <a:endParaRPr lang="en-US" sz="1200" dirty="0"/>
        </a:p>
      </dgm:t>
    </dgm:pt>
    <dgm:pt modelId="{93ACD75B-6F83-4EE1-AABB-AFB39E20351A}" type="parTrans" cxnId="{C6321C33-B7B6-48C3-94D0-578621D8CB10}">
      <dgm:prSet/>
      <dgm:spPr/>
      <dgm:t>
        <a:bodyPr/>
        <a:lstStyle/>
        <a:p>
          <a:endParaRPr lang="en-US" sz="2000"/>
        </a:p>
      </dgm:t>
    </dgm:pt>
    <dgm:pt modelId="{A978C396-4B4E-436A-84C7-6504C72F5BC9}" type="sibTrans" cxnId="{C6321C33-B7B6-48C3-94D0-578621D8CB10}">
      <dgm:prSet/>
      <dgm:spPr/>
      <dgm:t>
        <a:bodyPr/>
        <a:lstStyle/>
        <a:p>
          <a:endParaRPr lang="en-US" sz="2000"/>
        </a:p>
      </dgm:t>
    </dgm:pt>
    <dgm:pt modelId="{6F8FA778-19A8-4680-AE15-A1CE89A797FE}">
      <dgm:prSet phldrT="[Text]" custT="1"/>
      <dgm:spPr/>
      <dgm:t>
        <a:bodyPr/>
        <a:lstStyle/>
        <a:p>
          <a:r>
            <a:rPr lang="es-MX" sz="1200" dirty="0"/>
            <a:t>Cuartiles</a:t>
          </a:r>
        </a:p>
      </dgm:t>
    </dgm:pt>
    <dgm:pt modelId="{E62F4961-ABE0-4288-84D9-C9CE79BC4639}" type="parTrans" cxnId="{0A418829-6CF6-4F60-8B75-AD9050157F3B}">
      <dgm:prSet/>
      <dgm:spPr/>
      <dgm:t>
        <a:bodyPr/>
        <a:lstStyle/>
        <a:p>
          <a:endParaRPr lang="en-US" sz="2000"/>
        </a:p>
      </dgm:t>
    </dgm:pt>
    <dgm:pt modelId="{D4E0CEF2-8F12-44EE-954F-0901AD53E100}" type="sibTrans" cxnId="{0A418829-6CF6-4F60-8B75-AD9050157F3B}">
      <dgm:prSet/>
      <dgm:spPr/>
      <dgm:t>
        <a:bodyPr/>
        <a:lstStyle/>
        <a:p>
          <a:endParaRPr lang="en-US" sz="2000"/>
        </a:p>
      </dgm:t>
    </dgm:pt>
    <dgm:pt modelId="{6BB0A676-0CED-4ECF-A99E-1CF29E16DE84}" type="pres">
      <dgm:prSet presAssocID="{F8ECF0A0-E997-4A84-97F6-1E6B3E3FA10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383085-2F12-448C-804A-B37E6DADDADC}" type="pres">
      <dgm:prSet presAssocID="{4DD67721-6FFD-4E46-9521-F3F052D0149F}" presName="hierRoot1" presStyleCnt="0">
        <dgm:presLayoutVars>
          <dgm:hierBranch val="init"/>
        </dgm:presLayoutVars>
      </dgm:prSet>
      <dgm:spPr/>
    </dgm:pt>
    <dgm:pt modelId="{97BD73C0-9F00-409F-B657-23888FC054C4}" type="pres">
      <dgm:prSet presAssocID="{4DD67721-6FFD-4E46-9521-F3F052D0149F}" presName="rootComposite1" presStyleCnt="0"/>
      <dgm:spPr/>
    </dgm:pt>
    <dgm:pt modelId="{0727EBFA-0B4F-4A90-85A8-3F550BD0E820}" type="pres">
      <dgm:prSet presAssocID="{4DD67721-6FFD-4E46-9521-F3F052D0149F}" presName="rootText1" presStyleLbl="alignAcc1" presStyleIdx="0" presStyleCnt="0">
        <dgm:presLayoutVars>
          <dgm:chPref val="3"/>
        </dgm:presLayoutVars>
      </dgm:prSet>
      <dgm:spPr/>
    </dgm:pt>
    <dgm:pt modelId="{F182C6B1-4C66-47CD-8D47-F8B3350F2E8C}" type="pres">
      <dgm:prSet presAssocID="{4DD67721-6FFD-4E46-9521-F3F052D0149F}" presName="topArc1" presStyleLbl="parChTrans1D1" presStyleIdx="0" presStyleCnt="26"/>
      <dgm:spPr/>
    </dgm:pt>
    <dgm:pt modelId="{C0C146F0-4BAD-4C71-BA56-19DA2317CFB0}" type="pres">
      <dgm:prSet presAssocID="{4DD67721-6FFD-4E46-9521-F3F052D0149F}" presName="bottomArc1" presStyleLbl="parChTrans1D1" presStyleIdx="1" presStyleCnt="26"/>
      <dgm:spPr/>
    </dgm:pt>
    <dgm:pt modelId="{F6C58ECB-0DC2-4043-9949-E340C0A37126}" type="pres">
      <dgm:prSet presAssocID="{4DD67721-6FFD-4E46-9521-F3F052D0149F}" presName="topConnNode1" presStyleLbl="node1" presStyleIdx="0" presStyleCnt="0"/>
      <dgm:spPr/>
    </dgm:pt>
    <dgm:pt modelId="{7EC4C082-01D6-4E08-B635-115EAB1F57B8}" type="pres">
      <dgm:prSet presAssocID="{4DD67721-6FFD-4E46-9521-F3F052D0149F}" presName="hierChild2" presStyleCnt="0"/>
      <dgm:spPr/>
    </dgm:pt>
    <dgm:pt modelId="{89F4C6F0-41F4-44EA-A2E8-500EBA6150C6}" type="pres">
      <dgm:prSet presAssocID="{76BBA92F-2FD7-47B6-9D1F-4BE427CD43CB}" presName="Name28" presStyleLbl="parChTrans1D2" presStyleIdx="0" presStyleCnt="2"/>
      <dgm:spPr/>
    </dgm:pt>
    <dgm:pt modelId="{D34C49AD-6275-4425-BB4C-13C9ED9AEC02}" type="pres">
      <dgm:prSet presAssocID="{CD559961-6268-4A59-9D7B-C05ECC162B81}" presName="hierRoot2" presStyleCnt="0">
        <dgm:presLayoutVars>
          <dgm:hierBranch val="init"/>
        </dgm:presLayoutVars>
      </dgm:prSet>
      <dgm:spPr/>
    </dgm:pt>
    <dgm:pt modelId="{8B884E66-CFB5-4723-B8CC-5A3064A7BCEE}" type="pres">
      <dgm:prSet presAssocID="{CD559961-6268-4A59-9D7B-C05ECC162B81}" presName="rootComposite2" presStyleCnt="0"/>
      <dgm:spPr/>
    </dgm:pt>
    <dgm:pt modelId="{E004BCCD-F042-4ADA-B2B0-F4696CBF54C2}" type="pres">
      <dgm:prSet presAssocID="{CD559961-6268-4A59-9D7B-C05ECC162B81}" presName="rootText2" presStyleLbl="alignAcc1" presStyleIdx="0" presStyleCnt="0">
        <dgm:presLayoutVars>
          <dgm:chPref val="3"/>
        </dgm:presLayoutVars>
      </dgm:prSet>
      <dgm:spPr/>
    </dgm:pt>
    <dgm:pt modelId="{FB3AE8A0-7F68-41B6-A7F7-A01496AA9FDC}" type="pres">
      <dgm:prSet presAssocID="{CD559961-6268-4A59-9D7B-C05ECC162B81}" presName="topArc2" presStyleLbl="parChTrans1D1" presStyleIdx="2" presStyleCnt="26"/>
      <dgm:spPr/>
    </dgm:pt>
    <dgm:pt modelId="{A68F7307-8FD4-4030-802E-72ED8E970703}" type="pres">
      <dgm:prSet presAssocID="{CD559961-6268-4A59-9D7B-C05ECC162B81}" presName="bottomArc2" presStyleLbl="parChTrans1D1" presStyleIdx="3" presStyleCnt="26"/>
      <dgm:spPr/>
    </dgm:pt>
    <dgm:pt modelId="{FE40A50E-EF71-407C-B338-BEC8AFD0FB1C}" type="pres">
      <dgm:prSet presAssocID="{CD559961-6268-4A59-9D7B-C05ECC162B81}" presName="topConnNode2" presStyleLbl="node2" presStyleIdx="0" presStyleCnt="0"/>
      <dgm:spPr/>
    </dgm:pt>
    <dgm:pt modelId="{E28F952A-C152-4566-94DB-E3A671AA3907}" type="pres">
      <dgm:prSet presAssocID="{CD559961-6268-4A59-9D7B-C05ECC162B81}" presName="hierChild4" presStyleCnt="0"/>
      <dgm:spPr/>
    </dgm:pt>
    <dgm:pt modelId="{A22A3991-CE2C-4AC2-BD74-77D5744E40BA}" type="pres">
      <dgm:prSet presAssocID="{2CDD9B93-1954-4FB1-9DD0-69D73739859F}" presName="Name28" presStyleLbl="parChTrans1D3" presStyleIdx="0" presStyleCnt="4"/>
      <dgm:spPr/>
    </dgm:pt>
    <dgm:pt modelId="{A3458933-6508-4364-8DF1-F611CE3F3CFC}" type="pres">
      <dgm:prSet presAssocID="{84832B89-0C65-4B10-B1EC-93B43E0F507D}" presName="hierRoot2" presStyleCnt="0">
        <dgm:presLayoutVars>
          <dgm:hierBranch val="init"/>
        </dgm:presLayoutVars>
      </dgm:prSet>
      <dgm:spPr/>
    </dgm:pt>
    <dgm:pt modelId="{B9E28077-388A-4A32-A109-F46B1132E30E}" type="pres">
      <dgm:prSet presAssocID="{84832B89-0C65-4B10-B1EC-93B43E0F507D}" presName="rootComposite2" presStyleCnt="0"/>
      <dgm:spPr/>
    </dgm:pt>
    <dgm:pt modelId="{5F4F5219-096A-4D7A-968E-95C83A5F883C}" type="pres">
      <dgm:prSet presAssocID="{84832B89-0C65-4B10-B1EC-93B43E0F507D}" presName="rootText2" presStyleLbl="alignAcc1" presStyleIdx="0" presStyleCnt="0">
        <dgm:presLayoutVars>
          <dgm:chPref val="3"/>
        </dgm:presLayoutVars>
      </dgm:prSet>
      <dgm:spPr/>
    </dgm:pt>
    <dgm:pt modelId="{947C714E-C46C-4F54-ABC7-675C24371570}" type="pres">
      <dgm:prSet presAssocID="{84832B89-0C65-4B10-B1EC-93B43E0F507D}" presName="topArc2" presStyleLbl="parChTrans1D1" presStyleIdx="4" presStyleCnt="26"/>
      <dgm:spPr/>
    </dgm:pt>
    <dgm:pt modelId="{348DFDBF-65AD-4373-9157-FA024EBF6423}" type="pres">
      <dgm:prSet presAssocID="{84832B89-0C65-4B10-B1EC-93B43E0F507D}" presName="bottomArc2" presStyleLbl="parChTrans1D1" presStyleIdx="5" presStyleCnt="26"/>
      <dgm:spPr/>
    </dgm:pt>
    <dgm:pt modelId="{078B36F5-3C1A-43BC-8059-65AB11022CA1}" type="pres">
      <dgm:prSet presAssocID="{84832B89-0C65-4B10-B1EC-93B43E0F507D}" presName="topConnNode2" presStyleLbl="node3" presStyleIdx="0" presStyleCnt="0"/>
      <dgm:spPr/>
    </dgm:pt>
    <dgm:pt modelId="{DF9B0133-2C68-478B-A93C-D9D02488FBA1}" type="pres">
      <dgm:prSet presAssocID="{84832B89-0C65-4B10-B1EC-93B43E0F507D}" presName="hierChild4" presStyleCnt="0"/>
      <dgm:spPr/>
    </dgm:pt>
    <dgm:pt modelId="{199E8AFF-1941-4B84-8416-EDB4E7E56FA2}" type="pres">
      <dgm:prSet presAssocID="{D96B12FF-E8A8-4607-8530-80F6AE8C3D42}" presName="Name28" presStyleLbl="parChTrans1D4" presStyleIdx="0" presStyleCnt="6"/>
      <dgm:spPr/>
    </dgm:pt>
    <dgm:pt modelId="{E2E61656-5757-476B-B882-706D425522B5}" type="pres">
      <dgm:prSet presAssocID="{2A0317DA-5859-4FE2-A63B-E6840C46D1A8}" presName="hierRoot2" presStyleCnt="0">
        <dgm:presLayoutVars>
          <dgm:hierBranch val="init"/>
        </dgm:presLayoutVars>
      </dgm:prSet>
      <dgm:spPr/>
    </dgm:pt>
    <dgm:pt modelId="{E53B9840-F68E-4D76-95B8-5CD61A6E3195}" type="pres">
      <dgm:prSet presAssocID="{2A0317DA-5859-4FE2-A63B-E6840C46D1A8}" presName="rootComposite2" presStyleCnt="0"/>
      <dgm:spPr/>
    </dgm:pt>
    <dgm:pt modelId="{371CE4B8-BABA-4190-BD62-40BD8BEAD3C6}" type="pres">
      <dgm:prSet presAssocID="{2A0317DA-5859-4FE2-A63B-E6840C46D1A8}" presName="rootText2" presStyleLbl="alignAcc1" presStyleIdx="0" presStyleCnt="0">
        <dgm:presLayoutVars>
          <dgm:chPref val="3"/>
        </dgm:presLayoutVars>
      </dgm:prSet>
      <dgm:spPr/>
    </dgm:pt>
    <dgm:pt modelId="{75F21957-1460-4CB8-B38A-1D8364BDD310}" type="pres">
      <dgm:prSet presAssocID="{2A0317DA-5859-4FE2-A63B-E6840C46D1A8}" presName="topArc2" presStyleLbl="parChTrans1D1" presStyleIdx="6" presStyleCnt="26"/>
      <dgm:spPr/>
    </dgm:pt>
    <dgm:pt modelId="{F88F8685-7724-4921-895B-C87927FB01E5}" type="pres">
      <dgm:prSet presAssocID="{2A0317DA-5859-4FE2-A63B-E6840C46D1A8}" presName="bottomArc2" presStyleLbl="parChTrans1D1" presStyleIdx="7" presStyleCnt="26"/>
      <dgm:spPr/>
    </dgm:pt>
    <dgm:pt modelId="{FB05BCE3-7085-44A8-81A5-1C1274284A37}" type="pres">
      <dgm:prSet presAssocID="{2A0317DA-5859-4FE2-A63B-E6840C46D1A8}" presName="topConnNode2" presStyleLbl="node4" presStyleIdx="0" presStyleCnt="0"/>
      <dgm:spPr/>
    </dgm:pt>
    <dgm:pt modelId="{5CAC1978-02DA-4A80-9063-6A21B50C315C}" type="pres">
      <dgm:prSet presAssocID="{2A0317DA-5859-4FE2-A63B-E6840C46D1A8}" presName="hierChild4" presStyleCnt="0"/>
      <dgm:spPr/>
    </dgm:pt>
    <dgm:pt modelId="{318ED352-6392-4AEC-AF1B-2C640EE56E8A}" type="pres">
      <dgm:prSet presAssocID="{2A0317DA-5859-4FE2-A63B-E6840C46D1A8}" presName="hierChild5" presStyleCnt="0"/>
      <dgm:spPr/>
    </dgm:pt>
    <dgm:pt modelId="{C53CDCB7-C0AD-4308-9E6C-3476163E8049}" type="pres">
      <dgm:prSet presAssocID="{D416CCA8-8F2A-490C-B891-FF95D28AC342}" presName="Name28" presStyleLbl="parChTrans1D4" presStyleIdx="1" presStyleCnt="6"/>
      <dgm:spPr/>
    </dgm:pt>
    <dgm:pt modelId="{DAB2A4DD-1DDF-4949-A0C3-4B17ED45FD46}" type="pres">
      <dgm:prSet presAssocID="{92FED38A-1858-4DA2-A789-5FB7828B78D7}" presName="hierRoot2" presStyleCnt="0">
        <dgm:presLayoutVars>
          <dgm:hierBranch val="init"/>
        </dgm:presLayoutVars>
      </dgm:prSet>
      <dgm:spPr/>
    </dgm:pt>
    <dgm:pt modelId="{8438B04B-E1C2-42DA-A9D5-6D0FD764C018}" type="pres">
      <dgm:prSet presAssocID="{92FED38A-1858-4DA2-A789-5FB7828B78D7}" presName="rootComposite2" presStyleCnt="0"/>
      <dgm:spPr/>
    </dgm:pt>
    <dgm:pt modelId="{9E98D4C7-021B-46A5-8997-767183A449EB}" type="pres">
      <dgm:prSet presAssocID="{92FED38A-1858-4DA2-A789-5FB7828B78D7}" presName="rootText2" presStyleLbl="alignAcc1" presStyleIdx="0" presStyleCnt="0">
        <dgm:presLayoutVars>
          <dgm:chPref val="3"/>
        </dgm:presLayoutVars>
      </dgm:prSet>
      <dgm:spPr/>
    </dgm:pt>
    <dgm:pt modelId="{61AE71CD-1681-4E6F-B2D2-6C9F95E50CC8}" type="pres">
      <dgm:prSet presAssocID="{92FED38A-1858-4DA2-A789-5FB7828B78D7}" presName="topArc2" presStyleLbl="parChTrans1D1" presStyleIdx="8" presStyleCnt="26"/>
      <dgm:spPr/>
    </dgm:pt>
    <dgm:pt modelId="{192184BC-9CD5-4314-B6BD-B1DF43999C4F}" type="pres">
      <dgm:prSet presAssocID="{92FED38A-1858-4DA2-A789-5FB7828B78D7}" presName="bottomArc2" presStyleLbl="parChTrans1D1" presStyleIdx="9" presStyleCnt="26"/>
      <dgm:spPr/>
    </dgm:pt>
    <dgm:pt modelId="{BC970ED4-AAEF-4054-A0BA-A35334FFF51B}" type="pres">
      <dgm:prSet presAssocID="{92FED38A-1858-4DA2-A789-5FB7828B78D7}" presName="topConnNode2" presStyleLbl="node4" presStyleIdx="0" presStyleCnt="0"/>
      <dgm:spPr/>
    </dgm:pt>
    <dgm:pt modelId="{4560CCA8-0898-4B90-BECC-0C634B8F96CE}" type="pres">
      <dgm:prSet presAssocID="{92FED38A-1858-4DA2-A789-5FB7828B78D7}" presName="hierChild4" presStyleCnt="0"/>
      <dgm:spPr/>
    </dgm:pt>
    <dgm:pt modelId="{58E90554-7552-4D32-AF92-9E24ABFDA266}" type="pres">
      <dgm:prSet presAssocID="{92FED38A-1858-4DA2-A789-5FB7828B78D7}" presName="hierChild5" presStyleCnt="0"/>
      <dgm:spPr/>
    </dgm:pt>
    <dgm:pt modelId="{D05C99A8-F420-48AA-9BCA-7385747E08DD}" type="pres">
      <dgm:prSet presAssocID="{286D0AB2-C88C-420A-BD25-1226D327444F}" presName="Name28" presStyleLbl="parChTrans1D4" presStyleIdx="2" presStyleCnt="6"/>
      <dgm:spPr/>
    </dgm:pt>
    <dgm:pt modelId="{2C6464C6-D5B6-4CC8-AE66-D6BD604F1C7A}" type="pres">
      <dgm:prSet presAssocID="{1EF4B3D5-1423-4617-B88D-601AF0419202}" presName="hierRoot2" presStyleCnt="0">
        <dgm:presLayoutVars>
          <dgm:hierBranch val="init"/>
        </dgm:presLayoutVars>
      </dgm:prSet>
      <dgm:spPr/>
    </dgm:pt>
    <dgm:pt modelId="{5D54CCDF-76C5-4988-8F7F-F535B0480A09}" type="pres">
      <dgm:prSet presAssocID="{1EF4B3D5-1423-4617-B88D-601AF0419202}" presName="rootComposite2" presStyleCnt="0"/>
      <dgm:spPr/>
    </dgm:pt>
    <dgm:pt modelId="{3988B4C5-95A7-45EF-B1D3-E6CF82348E95}" type="pres">
      <dgm:prSet presAssocID="{1EF4B3D5-1423-4617-B88D-601AF0419202}" presName="rootText2" presStyleLbl="alignAcc1" presStyleIdx="0" presStyleCnt="0">
        <dgm:presLayoutVars>
          <dgm:chPref val="3"/>
        </dgm:presLayoutVars>
      </dgm:prSet>
      <dgm:spPr/>
    </dgm:pt>
    <dgm:pt modelId="{E5B0637D-3FF3-420D-86F4-884F34B08FB4}" type="pres">
      <dgm:prSet presAssocID="{1EF4B3D5-1423-4617-B88D-601AF0419202}" presName="topArc2" presStyleLbl="parChTrans1D1" presStyleIdx="10" presStyleCnt="26"/>
      <dgm:spPr/>
    </dgm:pt>
    <dgm:pt modelId="{5C0FAB22-A6EA-47E6-86F2-FC18ADF5A0B8}" type="pres">
      <dgm:prSet presAssocID="{1EF4B3D5-1423-4617-B88D-601AF0419202}" presName="bottomArc2" presStyleLbl="parChTrans1D1" presStyleIdx="11" presStyleCnt="26"/>
      <dgm:spPr/>
    </dgm:pt>
    <dgm:pt modelId="{B980C60F-C974-4F9E-BAE0-FF8F2DAE90DD}" type="pres">
      <dgm:prSet presAssocID="{1EF4B3D5-1423-4617-B88D-601AF0419202}" presName="topConnNode2" presStyleLbl="node4" presStyleIdx="0" presStyleCnt="0"/>
      <dgm:spPr/>
    </dgm:pt>
    <dgm:pt modelId="{D35418DE-24E9-45BC-BFB5-C94C9BECAD17}" type="pres">
      <dgm:prSet presAssocID="{1EF4B3D5-1423-4617-B88D-601AF0419202}" presName="hierChild4" presStyleCnt="0"/>
      <dgm:spPr/>
    </dgm:pt>
    <dgm:pt modelId="{6927744D-9D53-4B66-A49C-C3AB0694062C}" type="pres">
      <dgm:prSet presAssocID="{1EF4B3D5-1423-4617-B88D-601AF0419202}" presName="hierChild5" presStyleCnt="0"/>
      <dgm:spPr/>
    </dgm:pt>
    <dgm:pt modelId="{014B77D8-5062-4767-9AE4-EE7BE780E04B}" type="pres">
      <dgm:prSet presAssocID="{84832B89-0C65-4B10-B1EC-93B43E0F507D}" presName="hierChild5" presStyleCnt="0"/>
      <dgm:spPr/>
    </dgm:pt>
    <dgm:pt modelId="{D2867B22-3A4F-45E1-BE09-B388249CA1F9}" type="pres">
      <dgm:prSet presAssocID="{844A73F0-964B-4228-A705-06559A6EEAD2}" presName="Name28" presStyleLbl="parChTrans1D3" presStyleIdx="1" presStyleCnt="4"/>
      <dgm:spPr/>
    </dgm:pt>
    <dgm:pt modelId="{7F1B6814-1FD5-441E-BA16-C1771556D665}" type="pres">
      <dgm:prSet presAssocID="{A7DF5F55-E254-432C-A53F-077D7B65C092}" presName="hierRoot2" presStyleCnt="0">
        <dgm:presLayoutVars>
          <dgm:hierBranch val="init"/>
        </dgm:presLayoutVars>
      </dgm:prSet>
      <dgm:spPr/>
    </dgm:pt>
    <dgm:pt modelId="{D5D5871A-03D9-463F-BFE6-4EF7722C366D}" type="pres">
      <dgm:prSet presAssocID="{A7DF5F55-E254-432C-A53F-077D7B65C092}" presName="rootComposite2" presStyleCnt="0"/>
      <dgm:spPr/>
    </dgm:pt>
    <dgm:pt modelId="{42415BF4-C2F3-4EE6-A53A-92F234C4D135}" type="pres">
      <dgm:prSet presAssocID="{A7DF5F55-E254-432C-A53F-077D7B65C092}" presName="rootText2" presStyleLbl="alignAcc1" presStyleIdx="0" presStyleCnt="0">
        <dgm:presLayoutVars>
          <dgm:chPref val="3"/>
        </dgm:presLayoutVars>
      </dgm:prSet>
      <dgm:spPr/>
    </dgm:pt>
    <dgm:pt modelId="{D4A6EA19-6B74-4E95-B1CB-F62A8BCADA6F}" type="pres">
      <dgm:prSet presAssocID="{A7DF5F55-E254-432C-A53F-077D7B65C092}" presName="topArc2" presStyleLbl="parChTrans1D1" presStyleIdx="12" presStyleCnt="26"/>
      <dgm:spPr/>
    </dgm:pt>
    <dgm:pt modelId="{E66320E6-1B5D-4BA0-A7EB-C792E33D42ED}" type="pres">
      <dgm:prSet presAssocID="{A7DF5F55-E254-432C-A53F-077D7B65C092}" presName="bottomArc2" presStyleLbl="parChTrans1D1" presStyleIdx="13" presStyleCnt="26"/>
      <dgm:spPr/>
    </dgm:pt>
    <dgm:pt modelId="{64EF8E45-894E-4B96-81AF-CA3C54E1A2D7}" type="pres">
      <dgm:prSet presAssocID="{A7DF5F55-E254-432C-A53F-077D7B65C092}" presName="topConnNode2" presStyleLbl="node3" presStyleIdx="0" presStyleCnt="0"/>
      <dgm:spPr/>
    </dgm:pt>
    <dgm:pt modelId="{6B38021E-2669-408C-8992-99D4B114F7C2}" type="pres">
      <dgm:prSet presAssocID="{A7DF5F55-E254-432C-A53F-077D7B65C092}" presName="hierChild4" presStyleCnt="0"/>
      <dgm:spPr/>
    </dgm:pt>
    <dgm:pt modelId="{C31F9A09-36AB-4120-9EDA-5AEB146D16CB}" type="pres">
      <dgm:prSet presAssocID="{ADC4E6F8-67E2-435E-8277-5746F6363052}" presName="Name28" presStyleLbl="parChTrans1D4" presStyleIdx="3" presStyleCnt="6"/>
      <dgm:spPr/>
    </dgm:pt>
    <dgm:pt modelId="{20738437-DD46-444D-AACF-43A0F33186B5}" type="pres">
      <dgm:prSet presAssocID="{80AA3727-C0B5-4582-9DA0-76BACB8CC4D5}" presName="hierRoot2" presStyleCnt="0">
        <dgm:presLayoutVars>
          <dgm:hierBranch val="init"/>
        </dgm:presLayoutVars>
      </dgm:prSet>
      <dgm:spPr/>
    </dgm:pt>
    <dgm:pt modelId="{09BC3739-F060-4D94-B837-3D50DE7006C4}" type="pres">
      <dgm:prSet presAssocID="{80AA3727-C0B5-4582-9DA0-76BACB8CC4D5}" presName="rootComposite2" presStyleCnt="0"/>
      <dgm:spPr/>
    </dgm:pt>
    <dgm:pt modelId="{C3770247-28FC-4BF2-983B-B4253BEA1944}" type="pres">
      <dgm:prSet presAssocID="{80AA3727-C0B5-4582-9DA0-76BACB8CC4D5}" presName="rootText2" presStyleLbl="alignAcc1" presStyleIdx="0" presStyleCnt="0">
        <dgm:presLayoutVars>
          <dgm:chPref val="3"/>
        </dgm:presLayoutVars>
      </dgm:prSet>
      <dgm:spPr/>
    </dgm:pt>
    <dgm:pt modelId="{33E17675-221E-4FC9-98B8-8123ECA17250}" type="pres">
      <dgm:prSet presAssocID="{80AA3727-C0B5-4582-9DA0-76BACB8CC4D5}" presName="topArc2" presStyleLbl="parChTrans1D1" presStyleIdx="14" presStyleCnt="26"/>
      <dgm:spPr/>
    </dgm:pt>
    <dgm:pt modelId="{C38F08CE-334B-465B-A240-47583A945598}" type="pres">
      <dgm:prSet presAssocID="{80AA3727-C0B5-4582-9DA0-76BACB8CC4D5}" presName="bottomArc2" presStyleLbl="parChTrans1D1" presStyleIdx="15" presStyleCnt="26"/>
      <dgm:spPr/>
    </dgm:pt>
    <dgm:pt modelId="{C304B4F8-AF59-4BCA-9FE1-361A76899B8F}" type="pres">
      <dgm:prSet presAssocID="{80AA3727-C0B5-4582-9DA0-76BACB8CC4D5}" presName="topConnNode2" presStyleLbl="node4" presStyleIdx="0" presStyleCnt="0"/>
      <dgm:spPr/>
    </dgm:pt>
    <dgm:pt modelId="{C04BCDC9-8994-4C07-B870-6E50555B95FA}" type="pres">
      <dgm:prSet presAssocID="{80AA3727-C0B5-4582-9DA0-76BACB8CC4D5}" presName="hierChild4" presStyleCnt="0"/>
      <dgm:spPr/>
    </dgm:pt>
    <dgm:pt modelId="{1B0B5450-6098-4DCC-97B8-8BF699EC7066}" type="pres">
      <dgm:prSet presAssocID="{80AA3727-C0B5-4582-9DA0-76BACB8CC4D5}" presName="hierChild5" presStyleCnt="0"/>
      <dgm:spPr/>
    </dgm:pt>
    <dgm:pt modelId="{034F0DB1-41B9-4E0F-A897-399677D99DF3}" type="pres">
      <dgm:prSet presAssocID="{93ACD75B-6F83-4EE1-AABB-AFB39E20351A}" presName="Name28" presStyleLbl="parChTrans1D4" presStyleIdx="4" presStyleCnt="6"/>
      <dgm:spPr/>
    </dgm:pt>
    <dgm:pt modelId="{ED30C667-9B3E-4469-8B19-ADEF0B0433D6}" type="pres">
      <dgm:prSet presAssocID="{5BB3345C-09FB-4986-8ABB-CC606AA1A09B}" presName="hierRoot2" presStyleCnt="0">
        <dgm:presLayoutVars>
          <dgm:hierBranch val="init"/>
        </dgm:presLayoutVars>
      </dgm:prSet>
      <dgm:spPr/>
    </dgm:pt>
    <dgm:pt modelId="{7917B36C-DEA2-4341-AB1F-20A0FAC0708A}" type="pres">
      <dgm:prSet presAssocID="{5BB3345C-09FB-4986-8ABB-CC606AA1A09B}" presName="rootComposite2" presStyleCnt="0"/>
      <dgm:spPr/>
    </dgm:pt>
    <dgm:pt modelId="{AF77ECA2-2E0A-4CA6-BDCD-7148466B668D}" type="pres">
      <dgm:prSet presAssocID="{5BB3345C-09FB-4986-8ABB-CC606AA1A09B}" presName="rootText2" presStyleLbl="alignAcc1" presStyleIdx="0" presStyleCnt="0">
        <dgm:presLayoutVars>
          <dgm:chPref val="3"/>
        </dgm:presLayoutVars>
      </dgm:prSet>
      <dgm:spPr/>
    </dgm:pt>
    <dgm:pt modelId="{DC8559A3-827D-484F-8135-B5DE39509CFC}" type="pres">
      <dgm:prSet presAssocID="{5BB3345C-09FB-4986-8ABB-CC606AA1A09B}" presName="topArc2" presStyleLbl="parChTrans1D1" presStyleIdx="16" presStyleCnt="26"/>
      <dgm:spPr/>
    </dgm:pt>
    <dgm:pt modelId="{C8109D65-928C-44A8-8FF2-F96358F604B4}" type="pres">
      <dgm:prSet presAssocID="{5BB3345C-09FB-4986-8ABB-CC606AA1A09B}" presName="bottomArc2" presStyleLbl="parChTrans1D1" presStyleIdx="17" presStyleCnt="26"/>
      <dgm:spPr/>
    </dgm:pt>
    <dgm:pt modelId="{E9E3F85F-3F01-42BA-90AA-F110D03C2278}" type="pres">
      <dgm:prSet presAssocID="{5BB3345C-09FB-4986-8ABB-CC606AA1A09B}" presName="topConnNode2" presStyleLbl="node4" presStyleIdx="0" presStyleCnt="0"/>
      <dgm:spPr/>
    </dgm:pt>
    <dgm:pt modelId="{38D654E6-95BD-47E8-AD97-D332349F763A}" type="pres">
      <dgm:prSet presAssocID="{5BB3345C-09FB-4986-8ABB-CC606AA1A09B}" presName="hierChild4" presStyleCnt="0"/>
      <dgm:spPr/>
    </dgm:pt>
    <dgm:pt modelId="{BCC4911A-56FE-4896-BE88-3183FD2DE9F3}" type="pres">
      <dgm:prSet presAssocID="{5BB3345C-09FB-4986-8ABB-CC606AA1A09B}" presName="hierChild5" presStyleCnt="0"/>
      <dgm:spPr/>
    </dgm:pt>
    <dgm:pt modelId="{83896301-466E-4C23-A40B-43EDE64163C2}" type="pres">
      <dgm:prSet presAssocID="{E62F4961-ABE0-4288-84D9-C9CE79BC4639}" presName="Name28" presStyleLbl="parChTrans1D4" presStyleIdx="5" presStyleCnt="6"/>
      <dgm:spPr/>
    </dgm:pt>
    <dgm:pt modelId="{7419332A-03CA-4502-8ADF-8AF543B7F4E6}" type="pres">
      <dgm:prSet presAssocID="{6F8FA778-19A8-4680-AE15-A1CE89A797FE}" presName="hierRoot2" presStyleCnt="0">
        <dgm:presLayoutVars>
          <dgm:hierBranch val="init"/>
        </dgm:presLayoutVars>
      </dgm:prSet>
      <dgm:spPr/>
    </dgm:pt>
    <dgm:pt modelId="{CA8CE1F2-355F-44B1-AD7B-E8DD0851CD8E}" type="pres">
      <dgm:prSet presAssocID="{6F8FA778-19A8-4680-AE15-A1CE89A797FE}" presName="rootComposite2" presStyleCnt="0"/>
      <dgm:spPr/>
    </dgm:pt>
    <dgm:pt modelId="{13872C4A-5E0F-43F5-91AA-2F722A11E3E8}" type="pres">
      <dgm:prSet presAssocID="{6F8FA778-19A8-4680-AE15-A1CE89A797FE}" presName="rootText2" presStyleLbl="alignAcc1" presStyleIdx="0" presStyleCnt="0">
        <dgm:presLayoutVars>
          <dgm:chPref val="3"/>
        </dgm:presLayoutVars>
      </dgm:prSet>
      <dgm:spPr/>
    </dgm:pt>
    <dgm:pt modelId="{1CFFCD0A-9200-40DB-BD89-FBA1864E5509}" type="pres">
      <dgm:prSet presAssocID="{6F8FA778-19A8-4680-AE15-A1CE89A797FE}" presName="topArc2" presStyleLbl="parChTrans1D1" presStyleIdx="18" presStyleCnt="26"/>
      <dgm:spPr/>
    </dgm:pt>
    <dgm:pt modelId="{C88670EC-9B46-4306-9DF4-EE71E0F9A7F4}" type="pres">
      <dgm:prSet presAssocID="{6F8FA778-19A8-4680-AE15-A1CE89A797FE}" presName="bottomArc2" presStyleLbl="parChTrans1D1" presStyleIdx="19" presStyleCnt="26"/>
      <dgm:spPr/>
    </dgm:pt>
    <dgm:pt modelId="{A3D88A19-5E87-4B55-9719-36959F84F1D4}" type="pres">
      <dgm:prSet presAssocID="{6F8FA778-19A8-4680-AE15-A1CE89A797FE}" presName="topConnNode2" presStyleLbl="node4" presStyleIdx="0" presStyleCnt="0"/>
      <dgm:spPr/>
    </dgm:pt>
    <dgm:pt modelId="{9D5E9E48-4726-4B7D-8BED-8BAB551BFD31}" type="pres">
      <dgm:prSet presAssocID="{6F8FA778-19A8-4680-AE15-A1CE89A797FE}" presName="hierChild4" presStyleCnt="0"/>
      <dgm:spPr/>
    </dgm:pt>
    <dgm:pt modelId="{EE0379E3-587F-4E8D-92BA-704CA77F9F16}" type="pres">
      <dgm:prSet presAssocID="{6F8FA778-19A8-4680-AE15-A1CE89A797FE}" presName="hierChild5" presStyleCnt="0"/>
      <dgm:spPr/>
    </dgm:pt>
    <dgm:pt modelId="{3545C4B7-38C9-4E64-B4E1-07BD8DB43845}" type="pres">
      <dgm:prSet presAssocID="{A7DF5F55-E254-432C-A53F-077D7B65C092}" presName="hierChild5" presStyleCnt="0"/>
      <dgm:spPr/>
    </dgm:pt>
    <dgm:pt modelId="{809C7E2C-5FD9-4675-AE9C-3D38F2150BB8}" type="pres">
      <dgm:prSet presAssocID="{CD559961-6268-4A59-9D7B-C05ECC162B81}" presName="hierChild5" presStyleCnt="0"/>
      <dgm:spPr/>
    </dgm:pt>
    <dgm:pt modelId="{3F76D27C-569E-4E33-94AF-288939A8A383}" type="pres">
      <dgm:prSet presAssocID="{B92F1F9A-1A17-459C-BC33-30BE59B3FDFB}" presName="Name28" presStyleLbl="parChTrans1D2" presStyleIdx="1" presStyleCnt="2"/>
      <dgm:spPr/>
    </dgm:pt>
    <dgm:pt modelId="{6A83B3FD-3F78-467F-BB5C-30881F784463}" type="pres">
      <dgm:prSet presAssocID="{F023FF36-306F-49B0-AD68-27AD48F419AF}" presName="hierRoot2" presStyleCnt="0">
        <dgm:presLayoutVars>
          <dgm:hierBranch val="init"/>
        </dgm:presLayoutVars>
      </dgm:prSet>
      <dgm:spPr/>
    </dgm:pt>
    <dgm:pt modelId="{F9F0E2EA-184F-4FE5-88C3-1B52101BB7CD}" type="pres">
      <dgm:prSet presAssocID="{F023FF36-306F-49B0-AD68-27AD48F419AF}" presName="rootComposite2" presStyleCnt="0"/>
      <dgm:spPr/>
    </dgm:pt>
    <dgm:pt modelId="{7BD60E0B-0992-4DA3-A231-61601E012812}" type="pres">
      <dgm:prSet presAssocID="{F023FF36-306F-49B0-AD68-27AD48F419AF}" presName="rootText2" presStyleLbl="alignAcc1" presStyleIdx="0" presStyleCnt="0">
        <dgm:presLayoutVars>
          <dgm:chPref val="3"/>
        </dgm:presLayoutVars>
      </dgm:prSet>
      <dgm:spPr/>
    </dgm:pt>
    <dgm:pt modelId="{59543594-781C-4C32-A675-B759C1684346}" type="pres">
      <dgm:prSet presAssocID="{F023FF36-306F-49B0-AD68-27AD48F419AF}" presName="topArc2" presStyleLbl="parChTrans1D1" presStyleIdx="20" presStyleCnt="26"/>
      <dgm:spPr/>
    </dgm:pt>
    <dgm:pt modelId="{B8CEB6E6-6671-487B-9B20-635385F51FA4}" type="pres">
      <dgm:prSet presAssocID="{F023FF36-306F-49B0-AD68-27AD48F419AF}" presName="bottomArc2" presStyleLbl="parChTrans1D1" presStyleIdx="21" presStyleCnt="26"/>
      <dgm:spPr/>
    </dgm:pt>
    <dgm:pt modelId="{8119DE0C-8E33-4448-8741-077D88DAD5EA}" type="pres">
      <dgm:prSet presAssocID="{F023FF36-306F-49B0-AD68-27AD48F419AF}" presName="topConnNode2" presStyleLbl="node2" presStyleIdx="0" presStyleCnt="0"/>
      <dgm:spPr/>
    </dgm:pt>
    <dgm:pt modelId="{39706CCA-E8D6-4CDA-B231-C22685534503}" type="pres">
      <dgm:prSet presAssocID="{F023FF36-306F-49B0-AD68-27AD48F419AF}" presName="hierChild4" presStyleCnt="0"/>
      <dgm:spPr/>
    </dgm:pt>
    <dgm:pt modelId="{8BCCABC1-D10A-4D25-A08F-E868490B155A}" type="pres">
      <dgm:prSet presAssocID="{171F6CE8-3582-447A-A23A-CF368E66DD2F}" presName="Name28" presStyleLbl="parChTrans1D3" presStyleIdx="2" presStyleCnt="4"/>
      <dgm:spPr/>
    </dgm:pt>
    <dgm:pt modelId="{B0A3DED0-947A-4B0E-ACAC-09EB7F9C5CBA}" type="pres">
      <dgm:prSet presAssocID="{41F14A01-18BD-472D-9A10-716E57DFFACA}" presName="hierRoot2" presStyleCnt="0">
        <dgm:presLayoutVars>
          <dgm:hierBranch val="init"/>
        </dgm:presLayoutVars>
      </dgm:prSet>
      <dgm:spPr/>
    </dgm:pt>
    <dgm:pt modelId="{1C31EE1B-52AE-42DE-B172-87476B902735}" type="pres">
      <dgm:prSet presAssocID="{41F14A01-18BD-472D-9A10-716E57DFFACA}" presName="rootComposite2" presStyleCnt="0"/>
      <dgm:spPr/>
    </dgm:pt>
    <dgm:pt modelId="{FE95A860-FDBC-4CAA-97EE-853235C3F1D9}" type="pres">
      <dgm:prSet presAssocID="{41F14A01-18BD-472D-9A10-716E57DFFACA}" presName="rootText2" presStyleLbl="alignAcc1" presStyleIdx="0" presStyleCnt="0">
        <dgm:presLayoutVars>
          <dgm:chPref val="3"/>
        </dgm:presLayoutVars>
      </dgm:prSet>
      <dgm:spPr/>
    </dgm:pt>
    <dgm:pt modelId="{AE55C1D6-81E2-42B5-A75A-B69EF437B80D}" type="pres">
      <dgm:prSet presAssocID="{41F14A01-18BD-472D-9A10-716E57DFFACA}" presName="topArc2" presStyleLbl="parChTrans1D1" presStyleIdx="22" presStyleCnt="26"/>
      <dgm:spPr/>
    </dgm:pt>
    <dgm:pt modelId="{6E6E54F9-D911-442B-A730-EBB97D10C45B}" type="pres">
      <dgm:prSet presAssocID="{41F14A01-18BD-472D-9A10-716E57DFFACA}" presName="bottomArc2" presStyleLbl="parChTrans1D1" presStyleIdx="23" presStyleCnt="26"/>
      <dgm:spPr/>
    </dgm:pt>
    <dgm:pt modelId="{6E7AB039-A8A7-4582-8D7D-CA4F36926BF3}" type="pres">
      <dgm:prSet presAssocID="{41F14A01-18BD-472D-9A10-716E57DFFACA}" presName="topConnNode2" presStyleLbl="node3" presStyleIdx="0" presStyleCnt="0"/>
      <dgm:spPr/>
    </dgm:pt>
    <dgm:pt modelId="{718A9EC8-2D04-40FE-A8FC-59EBE7441120}" type="pres">
      <dgm:prSet presAssocID="{41F14A01-18BD-472D-9A10-716E57DFFACA}" presName="hierChild4" presStyleCnt="0"/>
      <dgm:spPr/>
    </dgm:pt>
    <dgm:pt modelId="{90E487B4-E934-48EF-82BF-8E5CDC0E90C3}" type="pres">
      <dgm:prSet presAssocID="{41F14A01-18BD-472D-9A10-716E57DFFACA}" presName="hierChild5" presStyleCnt="0"/>
      <dgm:spPr/>
    </dgm:pt>
    <dgm:pt modelId="{8AF17EC1-4FD8-49BF-B9ED-EA5628177D73}" type="pres">
      <dgm:prSet presAssocID="{32009112-88B9-4658-9531-AE9006379526}" presName="Name28" presStyleLbl="parChTrans1D3" presStyleIdx="3" presStyleCnt="4"/>
      <dgm:spPr/>
    </dgm:pt>
    <dgm:pt modelId="{E29D77CB-9C99-45E7-91B6-C8947654C191}" type="pres">
      <dgm:prSet presAssocID="{DF4DA24F-0FEC-48E4-AA33-62FADFDAB632}" presName="hierRoot2" presStyleCnt="0">
        <dgm:presLayoutVars>
          <dgm:hierBranch val="init"/>
        </dgm:presLayoutVars>
      </dgm:prSet>
      <dgm:spPr/>
    </dgm:pt>
    <dgm:pt modelId="{FFF80840-5619-4072-959A-FD53DEEC178D}" type="pres">
      <dgm:prSet presAssocID="{DF4DA24F-0FEC-48E4-AA33-62FADFDAB632}" presName="rootComposite2" presStyleCnt="0"/>
      <dgm:spPr/>
    </dgm:pt>
    <dgm:pt modelId="{04A0BD47-9CE6-42E5-A62B-8CA4605235EF}" type="pres">
      <dgm:prSet presAssocID="{DF4DA24F-0FEC-48E4-AA33-62FADFDAB632}" presName="rootText2" presStyleLbl="alignAcc1" presStyleIdx="0" presStyleCnt="0">
        <dgm:presLayoutVars>
          <dgm:chPref val="3"/>
        </dgm:presLayoutVars>
      </dgm:prSet>
      <dgm:spPr/>
    </dgm:pt>
    <dgm:pt modelId="{A636C2AC-99C7-493C-A31D-46E04EB2AB3D}" type="pres">
      <dgm:prSet presAssocID="{DF4DA24F-0FEC-48E4-AA33-62FADFDAB632}" presName="topArc2" presStyleLbl="parChTrans1D1" presStyleIdx="24" presStyleCnt="26"/>
      <dgm:spPr/>
    </dgm:pt>
    <dgm:pt modelId="{5BDFC11D-5F00-45AD-A97A-BF1A1DC2B477}" type="pres">
      <dgm:prSet presAssocID="{DF4DA24F-0FEC-48E4-AA33-62FADFDAB632}" presName="bottomArc2" presStyleLbl="parChTrans1D1" presStyleIdx="25" presStyleCnt="26"/>
      <dgm:spPr/>
    </dgm:pt>
    <dgm:pt modelId="{6E9CAB4C-4325-453F-9A19-DE079B397FB8}" type="pres">
      <dgm:prSet presAssocID="{DF4DA24F-0FEC-48E4-AA33-62FADFDAB632}" presName="topConnNode2" presStyleLbl="node3" presStyleIdx="0" presStyleCnt="0"/>
      <dgm:spPr/>
    </dgm:pt>
    <dgm:pt modelId="{9F82428F-1227-4F38-A8DB-AA578B591F6C}" type="pres">
      <dgm:prSet presAssocID="{DF4DA24F-0FEC-48E4-AA33-62FADFDAB632}" presName="hierChild4" presStyleCnt="0"/>
      <dgm:spPr/>
    </dgm:pt>
    <dgm:pt modelId="{C69D465F-222A-44E4-8735-634B04DF9472}" type="pres">
      <dgm:prSet presAssocID="{DF4DA24F-0FEC-48E4-AA33-62FADFDAB632}" presName="hierChild5" presStyleCnt="0"/>
      <dgm:spPr/>
    </dgm:pt>
    <dgm:pt modelId="{23341086-60C0-478C-B1FC-2044446F68EB}" type="pres">
      <dgm:prSet presAssocID="{F023FF36-306F-49B0-AD68-27AD48F419AF}" presName="hierChild5" presStyleCnt="0"/>
      <dgm:spPr/>
    </dgm:pt>
    <dgm:pt modelId="{677627C0-FC4F-4969-BCE6-E862422EAB92}" type="pres">
      <dgm:prSet presAssocID="{4DD67721-6FFD-4E46-9521-F3F052D0149F}" presName="hierChild3" presStyleCnt="0"/>
      <dgm:spPr/>
    </dgm:pt>
  </dgm:ptLst>
  <dgm:cxnLst>
    <dgm:cxn modelId="{78B12901-1033-4A4C-BF82-B4582E1D1041}" type="presOf" srcId="{92FED38A-1858-4DA2-A789-5FB7828B78D7}" destId="{9E98D4C7-021B-46A5-8997-767183A449EB}" srcOrd="0" destOrd="0" presId="urn:microsoft.com/office/officeart/2008/layout/HalfCircleOrganizationChart"/>
    <dgm:cxn modelId="{8BC0E403-40DC-49B9-8C9A-42D00ADDC11A}" type="presOf" srcId="{ADC4E6F8-67E2-435E-8277-5746F6363052}" destId="{C31F9A09-36AB-4120-9EDA-5AEB146D16CB}" srcOrd="0" destOrd="0" presId="urn:microsoft.com/office/officeart/2008/layout/HalfCircleOrganizationChart"/>
    <dgm:cxn modelId="{3F23C005-A305-43A2-8C06-9AC5A0170DD4}" type="presOf" srcId="{E62F4961-ABE0-4288-84D9-C9CE79BC4639}" destId="{83896301-466E-4C23-A40B-43EDE64163C2}" srcOrd="0" destOrd="0" presId="urn:microsoft.com/office/officeart/2008/layout/HalfCircleOrganizationChart"/>
    <dgm:cxn modelId="{49580C0A-8445-4BEB-AEE2-D95F30EC0219}" type="presOf" srcId="{6F8FA778-19A8-4680-AE15-A1CE89A797FE}" destId="{13872C4A-5E0F-43F5-91AA-2F722A11E3E8}" srcOrd="0" destOrd="0" presId="urn:microsoft.com/office/officeart/2008/layout/HalfCircleOrganizationChart"/>
    <dgm:cxn modelId="{EF30250E-B0ED-48AB-8FC8-FA645FA33573}" srcId="{A7DF5F55-E254-432C-A53F-077D7B65C092}" destId="{80AA3727-C0B5-4582-9DA0-76BACB8CC4D5}" srcOrd="0" destOrd="0" parTransId="{ADC4E6F8-67E2-435E-8277-5746F6363052}" sibTransId="{71D83299-544C-4DCE-8AF5-EFF46B5A2D04}"/>
    <dgm:cxn modelId="{56D3B316-43ED-43EE-982A-EE2D7E45BD2A}" srcId="{4DD67721-6FFD-4E46-9521-F3F052D0149F}" destId="{F023FF36-306F-49B0-AD68-27AD48F419AF}" srcOrd="1" destOrd="0" parTransId="{B92F1F9A-1A17-459C-BC33-30BE59B3FDFB}" sibTransId="{CD62C5D6-6229-447F-9206-C34D22E0FA29}"/>
    <dgm:cxn modelId="{1C3FE31D-33D0-4AB6-AD21-F301036E12ED}" type="presOf" srcId="{80AA3727-C0B5-4582-9DA0-76BACB8CC4D5}" destId="{C304B4F8-AF59-4BCA-9FE1-361A76899B8F}" srcOrd="1" destOrd="0" presId="urn:microsoft.com/office/officeart/2008/layout/HalfCircleOrganizationChart"/>
    <dgm:cxn modelId="{C8DDB721-E0B2-4FD9-A228-1694B31456F5}" type="presOf" srcId="{6F8FA778-19A8-4680-AE15-A1CE89A797FE}" destId="{A3D88A19-5E87-4B55-9719-36959F84F1D4}" srcOrd="1" destOrd="0" presId="urn:microsoft.com/office/officeart/2008/layout/HalfCircleOrganizationChart"/>
    <dgm:cxn modelId="{0A418829-6CF6-4F60-8B75-AD9050157F3B}" srcId="{A7DF5F55-E254-432C-A53F-077D7B65C092}" destId="{6F8FA778-19A8-4680-AE15-A1CE89A797FE}" srcOrd="2" destOrd="0" parTransId="{E62F4961-ABE0-4288-84D9-C9CE79BC4639}" sibTransId="{D4E0CEF2-8F12-44EE-954F-0901AD53E100}"/>
    <dgm:cxn modelId="{A2927A2B-2412-4427-8591-9FB61FB87B51}" type="presOf" srcId="{84832B89-0C65-4B10-B1EC-93B43E0F507D}" destId="{5F4F5219-096A-4D7A-968E-95C83A5F883C}" srcOrd="0" destOrd="0" presId="urn:microsoft.com/office/officeart/2008/layout/HalfCircleOrganizationChart"/>
    <dgm:cxn modelId="{C6321C33-B7B6-48C3-94D0-578621D8CB10}" srcId="{A7DF5F55-E254-432C-A53F-077D7B65C092}" destId="{5BB3345C-09FB-4986-8ABB-CC606AA1A09B}" srcOrd="1" destOrd="0" parTransId="{93ACD75B-6F83-4EE1-AABB-AFB39E20351A}" sibTransId="{A978C396-4B4E-436A-84C7-6504C72F5BC9}"/>
    <dgm:cxn modelId="{E78EDC36-A7B1-401F-9FDF-CD7155607844}" type="presOf" srcId="{41F14A01-18BD-472D-9A10-716E57DFFACA}" destId="{FE95A860-FDBC-4CAA-97EE-853235C3F1D9}" srcOrd="0" destOrd="0" presId="urn:microsoft.com/office/officeart/2008/layout/HalfCircleOrganizationChart"/>
    <dgm:cxn modelId="{60272E39-74EB-4777-B9C4-29777B6AF668}" type="presOf" srcId="{92FED38A-1858-4DA2-A789-5FB7828B78D7}" destId="{BC970ED4-AAEF-4054-A0BA-A35334FFF51B}" srcOrd="1" destOrd="0" presId="urn:microsoft.com/office/officeart/2008/layout/HalfCircleOrganizationChart"/>
    <dgm:cxn modelId="{3622613C-477F-460E-A008-CAE91925DFA7}" type="presOf" srcId="{CD559961-6268-4A59-9D7B-C05ECC162B81}" destId="{E004BCCD-F042-4ADA-B2B0-F4696CBF54C2}" srcOrd="0" destOrd="0" presId="urn:microsoft.com/office/officeart/2008/layout/HalfCircleOrganizationChart"/>
    <dgm:cxn modelId="{3864C23C-429E-4FFD-8471-999DA7488E68}" type="presOf" srcId="{A7DF5F55-E254-432C-A53F-077D7B65C092}" destId="{42415BF4-C2F3-4EE6-A53A-92F234C4D135}" srcOrd="0" destOrd="0" presId="urn:microsoft.com/office/officeart/2008/layout/HalfCircleOrganizationChart"/>
    <dgm:cxn modelId="{9CDCEA3C-AE8B-44B8-BA84-EACDAC3679AF}" type="presOf" srcId="{84832B89-0C65-4B10-B1EC-93B43E0F507D}" destId="{078B36F5-3C1A-43BC-8059-65AB11022CA1}" srcOrd="1" destOrd="0" presId="urn:microsoft.com/office/officeart/2008/layout/HalfCircleOrganizationChart"/>
    <dgm:cxn modelId="{05D3DE3F-77F2-42C0-B2B0-E6E81275C7B3}" type="presOf" srcId="{F8ECF0A0-E997-4A84-97F6-1E6B3E3FA102}" destId="{6BB0A676-0CED-4ECF-A99E-1CF29E16DE84}" srcOrd="0" destOrd="0" presId="urn:microsoft.com/office/officeart/2008/layout/HalfCircleOrganizationChart"/>
    <dgm:cxn modelId="{8101105C-3D3D-4958-9789-AF1099528AF0}" type="presOf" srcId="{F023FF36-306F-49B0-AD68-27AD48F419AF}" destId="{7BD60E0B-0992-4DA3-A231-61601E012812}" srcOrd="0" destOrd="0" presId="urn:microsoft.com/office/officeart/2008/layout/HalfCircleOrganizationChart"/>
    <dgm:cxn modelId="{D3B2195F-52DC-4249-8F90-3FE96B988D09}" srcId="{84832B89-0C65-4B10-B1EC-93B43E0F507D}" destId="{1EF4B3D5-1423-4617-B88D-601AF0419202}" srcOrd="2" destOrd="0" parTransId="{286D0AB2-C88C-420A-BD25-1226D327444F}" sibTransId="{91CCA09F-DF53-4A00-85BC-EF7309B622FE}"/>
    <dgm:cxn modelId="{90208E6A-C2A8-476F-82B6-1692790AAC34}" type="presOf" srcId="{F023FF36-306F-49B0-AD68-27AD48F419AF}" destId="{8119DE0C-8E33-4448-8741-077D88DAD5EA}" srcOrd="1" destOrd="0" presId="urn:microsoft.com/office/officeart/2008/layout/HalfCircleOrganizationChart"/>
    <dgm:cxn modelId="{139A924B-EFA1-4ABC-9E7B-0249343290ED}" srcId="{CD559961-6268-4A59-9D7B-C05ECC162B81}" destId="{A7DF5F55-E254-432C-A53F-077D7B65C092}" srcOrd="1" destOrd="0" parTransId="{844A73F0-964B-4228-A705-06559A6EEAD2}" sibTransId="{0A5EECD2-ABCB-4227-B8B3-EB316D87799D}"/>
    <dgm:cxn modelId="{FDD0656C-6256-446D-85CE-9B95C35CBBD1}" type="presOf" srcId="{286D0AB2-C88C-420A-BD25-1226D327444F}" destId="{D05C99A8-F420-48AA-9BCA-7385747E08DD}" srcOrd="0" destOrd="0" presId="urn:microsoft.com/office/officeart/2008/layout/HalfCircleOrganizationChart"/>
    <dgm:cxn modelId="{A91FD16F-E2CE-4C26-8FC1-F0FBE102FF41}" type="presOf" srcId="{5BB3345C-09FB-4986-8ABB-CC606AA1A09B}" destId="{E9E3F85F-3F01-42BA-90AA-F110D03C2278}" srcOrd="1" destOrd="0" presId="urn:microsoft.com/office/officeart/2008/layout/HalfCircleOrganizationChart"/>
    <dgm:cxn modelId="{F6F8EF71-A9A5-485D-8770-BBE27B81C80A}" type="presOf" srcId="{80AA3727-C0B5-4582-9DA0-76BACB8CC4D5}" destId="{C3770247-28FC-4BF2-983B-B4253BEA1944}" srcOrd="0" destOrd="0" presId="urn:microsoft.com/office/officeart/2008/layout/HalfCircleOrganizationChart"/>
    <dgm:cxn modelId="{50C0C153-ACE4-44E8-B1C4-1C506363F70B}" type="presOf" srcId="{76BBA92F-2FD7-47B6-9D1F-4BE427CD43CB}" destId="{89F4C6F0-41F4-44EA-A2E8-500EBA6150C6}" srcOrd="0" destOrd="0" presId="urn:microsoft.com/office/officeart/2008/layout/HalfCircleOrganizationChart"/>
    <dgm:cxn modelId="{AFC94875-D94E-4624-BFA6-F7AAEBAA73A8}" type="presOf" srcId="{41F14A01-18BD-472D-9A10-716E57DFFACA}" destId="{6E7AB039-A8A7-4582-8D7D-CA4F36926BF3}" srcOrd="1" destOrd="0" presId="urn:microsoft.com/office/officeart/2008/layout/HalfCircleOrganizationChart"/>
    <dgm:cxn modelId="{6799D255-6C5D-49DF-AAC3-9054E62DD89A}" srcId="{CD559961-6268-4A59-9D7B-C05ECC162B81}" destId="{84832B89-0C65-4B10-B1EC-93B43E0F507D}" srcOrd="0" destOrd="0" parTransId="{2CDD9B93-1954-4FB1-9DD0-69D73739859F}" sibTransId="{E75E81A1-F978-4949-93AF-6B25A70DE4FA}"/>
    <dgm:cxn modelId="{73787456-DB5D-45C8-A5B7-63BE0B92819F}" type="presOf" srcId="{844A73F0-964B-4228-A705-06559A6EEAD2}" destId="{D2867B22-3A4F-45E1-BE09-B388249CA1F9}" srcOrd="0" destOrd="0" presId="urn:microsoft.com/office/officeart/2008/layout/HalfCircleOrganizationChart"/>
    <dgm:cxn modelId="{EEE7F556-30A6-4FC6-BA5A-9AF464E61CE5}" type="presOf" srcId="{1EF4B3D5-1423-4617-B88D-601AF0419202}" destId="{3988B4C5-95A7-45EF-B1D3-E6CF82348E95}" srcOrd="0" destOrd="0" presId="urn:microsoft.com/office/officeart/2008/layout/HalfCircleOrganizationChart"/>
    <dgm:cxn modelId="{BB7AA959-B685-47D7-BA92-3377C0BC7F6C}" type="presOf" srcId="{D96B12FF-E8A8-4607-8530-80F6AE8C3D42}" destId="{199E8AFF-1941-4B84-8416-EDB4E7E56FA2}" srcOrd="0" destOrd="0" presId="urn:microsoft.com/office/officeart/2008/layout/HalfCircleOrganizationChart"/>
    <dgm:cxn modelId="{AE99BC87-16F0-47D4-BB18-99A2A0C2DD56}" type="presOf" srcId="{D416CCA8-8F2A-490C-B891-FF95D28AC342}" destId="{C53CDCB7-C0AD-4308-9E6C-3476163E8049}" srcOrd="0" destOrd="0" presId="urn:microsoft.com/office/officeart/2008/layout/HalfCircleOrganizationChart"/>
    <dgm:cxn modelId="{4ED44A90-9F8B-46E1-A639-D0F1033190F9}" type="presOf" srcId="{A7DF5F55-E254-432C-A53F-077D7B65C092}" destId="{64EF8E45-894E-4B96-81AF-CA3C54E1A2D7}" srcOrd="1" destOrd="0" presId="urn:microsoft.com/office/officeart/2008/layout/HalfCircleOrganizationChart"/>
    <dgm:cxn modelId="{9472AD90-133A-452B-905F-32077F3DA303}" srcId="{84832B89-0C65-4B10-B1EC-93B43E0F507D}" destId="{92FED38A-1858-4DA2-A789-5FB7828B78D7}" srcOrd="1" destOrd="0" parTransId="{D416CCA8-8F2A-490C-B891-FF95D28AC342}" sibTransId="{4C476393-5329-4B03-9B74-742FD5BB2912}"/>
    <dgm:cxn modelId="{2B866194-4E55-4A47-95D8-B040A7BB144F}" type="presOf" srcId="{2A0317DA-5859-4FE2-A63B-E6840C46D1A8}" destId="{FB05BCE3-7085-44A8-81A5-1C1274284A37}" srcOrd="1" destOrd="0" presId="urn:microsoft.com/office/officeart/2008/layout/HalfCircleOrganizationChart"/>
    <dgm:cxn modelId="{2EB6D6A1-C32A-4CD3-B924-4F0E025B3C68}" type="presOf" srcId="{4DD67721-6FFD-4E46-9521-F3F052D0149F}" destId="{0727EBFA-0B4F-4A90-85A8-3F550BD0E820}" srcOrd="0" destOrd="0" presId="urn:microsoft.com/office/officeart/2008/layout/HalfCircleOrganizationChart"/>
    <dgm:cxn modelId="{05597FA8-8235-425A-8D49-2B9AF9824D0B}" type="presOf" srcId="{DF4DA24F-0FEC-48E4-AA33-62FADFDAB632}" destId="{04A0BD47-9CE6-42E5-A62B-8CA4605235EF}" srcOrd="0" destOrd="0" presId="urn:microsoft.com/office/officeart/2008/layout/HalfCircleOrganizationChart"/>
    <dgm:cxn modelId="{696CAEB7-A981-49BC-A7CD-F377B54BC2C5}" type="presOf" srcId="{DF4DA24F-0FEC-48E4-AA33-62FADFDAB632}" destId="{6E9CAB4C-4325-453F-9A19-DE079B397FB8}" srcOrd="1" destOrd="0" presId="urn:microsoft.com/office/officeart/2008/layout/HalfCircleOrganizationChart"/>
    <dgm:cxn modelId="{411F80C2-2BF9-4DC0-990D-4222350C28EB}" type="presOf" srcId="{CD559961-6268-4A59-9D7B-C05ECC162B81}" destId="{FE40A50E-EF71-407C-B338-BEC8AFD0FB1C}" srcOrd="1" destOrd="0" presId="urn:microsoft.com/office/officeart/2008/layout/HalfCircleOrganizationChart"/>
    <dgm:cxn modelId="{63EAD9C4-EEEE-4F90-B8A0-EA3A0C4D36FF}" type="presOf" srcId="{4DD67721-6FFD-4E46-9521-F3F052D0149F}" destId="{F6C58ECB-0DC2-4043-9949-E340C0A37126}" srcOrd="1" destOrd="0" presId="urn:microsoft.com/office/officeart/2008/layout/HalfCircleOrganizationChart"/>
    <dgm:cxn modelId="{0F52ACCC-CEE8-427C-8F31-A66135A36415}" srcId="{F8ECF0A0-E997-4A84-97F6-1E6B3E3FA102}" destId="{4DD67721-6FFD-4E46-9521-F3F052D0149F}" srcOrd="0" destOrd="0" parTransId="{3831C31C-7962-429B-9609-3D4827399DB6}" sibTransId="{A6D396DE-CFB7-4254-AFFD-0EA4BFA30852}"/>
    <dgm:cxn modelId="{E94912CD-D66E-48FD-9484-1AD4DEFB093A}" type="presOf" srcId="{2CDD9B93-1954-4FB1-9DD0-69D73739859F}" destId="{A22A3991-CE2C-4AC2-BD74-77D5744E40BA}" srcOrd="0" destOrd="0" presId="urn:microsoft.com/office/officeart/2008/layout/HalfCircleOrganizationChart"/>
    <dgm:cxn modelId="{4335C6D0-C8E3-4242-A594-8946CAB659B5}" type="presOf" srcId="{171F6CE8-3582-447A-A23A-CF368E66DD2F}" destId="{8BCCABC1-D10A-4D25-A08F-E868490B155A}" srcOrd="0" destOrd="0" presId="urn:microsoft.com/office/officeart/2008/layout/HalfCircleOrganizationChart"/>
    <dgm:cxn modelId="{93439ADA-118F-4D92-A7D6-F469D89DD630}" type="presOf" srcId="{32009112-88B9-4658-9531-AE9006379526}" destId="{8AF17EC1-4FD8-49BF-B9ED-EA5628177D73}" srcOrd="0" destOrd="0" presId="urn:microsoft.com/office/officeart/2008/layout/HalfCircleOrganizationChart"/>
    <dgm:cxn modelId="{0268A0DF-2098-4FE2-A04C-DB7CE54FAD19}" type="presOf" srcId="{93ACD75B-6F83-4EE1-AABB-AFB39E20351A}" destId="{034F0DB1-41B9-4E0F-A897-399677D99DF3}" srcOrd="0" destOrd="0" presId="urn:microsoft.com/office/officeart/2008/layout/HalfCircleOrganizationChart"/>
    <dgm:cxn modelId="{033F8BE1-B46D-46FB-BFD6-F01E1D76251A}" type="presOf" srcId="{1EF4B3D5-1423-4617-B88D-601AF0419202}" destId="{B980C60F-C974-4F9E-BAE0-FF8F2DAE90DD}" srcOrd="1" destOrd="0" presId="urn:microsoft.com/office/officeart/2008/layout/HalfCircleOrganizationChart"/>
    <dgm:cxn modelId="{BECD13E2-4964-4292-8115-D74D2A61AED0}" type="presOf" srcId="{5BB3345C-09FB-4986-8ABB-CC606AA1A09B}" destId="{AF77ECA2-2E0A-4CA6-BDCD-7148466B668D}" srcOrd="0" destOrd="0" presId="urn:microsoft.com/office/officeart/2008/layout/HalfCircleOrganizationChart"/>
    <dgm:cxn modelId="{9FBADEE6-C1E0-4411-9F9D-FB50E6977373}" type="presOf" srcId="{2A0317DA-5859-4FE2-A63B-E6840C46D1A8}" destId="{371CE4B8-BABA-4190-BD62-40BD8BEAD3C6}" srcOrd="0" destOrd="0" presId="urn:microsoft.com/office/officeart/2008/layout/HalfCircleOrganizationChart"/>
    <dgm:cxn modelId="{9EC099EB-CCD2-43DC-B6A3-E9E5F0640D3A}" srcId="{84832B89-0C65-4B10-B1EC-93B43E0F507D}" destId="{2A0317DA-5859-4FE2-A63B-E6840C46D1A8}" srcOrd="0" destOrd="0" parTransId="{D96B12FF-E8A8-4607-8530-80F6AE8C3D42}" sibTransId="{AC895138-5732-43A1-9DB9-8299DB3548E3}"/>
    <dgm:cxn modelId="{B632D8EC-7EBA-4A9E-9BE0-860B02835F41}" srcId="{F023FF36-306F-49B0-AD68-27AD48F419AF}" destId="{41F14A01-18BD-472D-9A10-716E57DFFACA}" srcOrd="0" destOrd="0" parTransId="{171F6CE8-3582-447A-A23A-CF368E66DD2F}" sibTransId="{13B61C22-BCA6-4231-A2C1-E8607C22E9E4}"/>
    <dgm:cxn modelId="{47403AF2-D4C4-4119-AF71-323F1D757847}" type="presOf" srcId="{B92F1F9A-1A17-459C-BC33-30BE59B3FDFB}" destId="{3F76D27C-569E-4E33-94AF-288939A8A383}" srcOrd="0" destOrd="0" presId="urn:microsoft.com/office/officeart/2008/layout/HalfCircleOrganizationChart"/>
    <dgm:cxn modelId="{DCB869F5-345B-4013-B406-4E7C90BC98DE}" srcId="{4DD67721-6FFD-4E46-9521-F3F052D0149F}" destId="{CD559961-6268-4A59-9D7B-C05ECC162B81}" srcOrd="0" destOrd="0" parTransId="{76BBA92F-2FD7-47B6-9D1F-4BE427CD43CB}" sibTransId="{042C8015-5D2B-4031-A557-42F437F32B8D}"/>
    <dgm:cxn modelId="{764BBBFF-50D8-4BE1-A156-CB81815BB50B}" srcId="{F023FF36-306F-49B0-AD68-27AD48F419AF}" destId="{DF4DA24F-0FEC-48E4-AA33-62FADFDAB632}" srcOrd="1" destOrd="0" parTransId="{32009112-88B9-4658-9531-AE9006379526}" sibTransId="{1D05DDFD-73AC-44CF-B54F-7BD2706ACD3B}"/>
    <dgm:cxn modelId="{EDD2E32E-08C9-498E-9883-492D71425F8C}" type="presParOf" srcId="{6BB0A676-0CED-4ECF-A99E-1CF29E16DE84}" destId="{9E383085-2F12-448C-804A-B37E6DADDADC}" srcOrd="0" destOrd="0" presId="urn:microsoft.com/office/officeart/2008/layout/HalfCircleOrganizationChart"/>
    <dgm:cxn modelId="{CDD6CE4F-48BF-4D74-A6F2-A908D8B81469}" type="presParOf" srcId="{9E383085-2F12-448C-804A-B37E6DADDADC}" destId="{97BD73C0-9F00-409F-B657-23888FC054C4}" srcOrd="0" destOrd="0" presId="urn:microsoft.com/office/officeart/2008/layout/HalfCircleOrganizationChart"/>
    <dgm:cxn modelId="{1C1EFD41-F5E8-4234-BDC1-9B14D82838A1}" type="presParOf" srcId="{97BD73C0-9F00-409F-B657-23888FC054C4}" destId="{0727EBFA-0B4F-4A90-85A8-3F550BD0E820}" srcOrd="0" destOrd="0" presId="urn:microsoft.com/office/officeart/2008/layout/HalfCircleOrganizationChart"/>
    <dgm:cxn modelId="{239BE3F6-26AC-42FA-AC26-6838FDAF3203}" type="presParOf" srcId="{97BD73C0-9F00-409F-B657-23888FC054C4}" destId="{F182C6B1-4C66-47CD-8D47-F8B3350F2E8C}" srcOrd="1" destOrd="0" presId="urn:microsoft.com/office/officeart/2008/layout/HalfCircleOrganizationChart"/>
    <dgm:cxn modelId="{37EEE059-5ACA-4965-BC80-0040751C4FF3}" type="presParOf" srcId="{97BD73C0-9F00-409F-B657-23888FC054C4}" destId="{C0C146F0-4BAD-4C71-BA56-19DA2317CFB0}" srcOrd="2" destOrd="0" presId="urn:microsoft.com/office/officeart/2008/layout/HalfCircleOrganizationChart"/>
    <dgm:cxn modelId="{38477130-D154-4088-B8AF-DE5EB6CF3653}" type="presParOf" srcId="{97BD73C0-9F00-409F-B657-23888FC054C4}" destId="{F6C58ECB-0DC2-4043-9949-E340C0A37126}" srcOrd="3" destOrd="0" presId="urn:microsoft.com/office/officeart/2008/layout/HalfCircleOrganizationChart"/>
    <dgm:cxn modelId="{93AEA21A-46EC-4F74-8FBD-CAF548E4BBE9}" type="presParOf" srcId="{9E383085-2F12-448C-804A-B37E6DADDADC}" destId="{7EC4C082-01D6-4E08-B635-115EAB1F57B8}" srcOrd="1" destOrd="0" presId="urn:microsoft.com/office/officeart/2008/layout/HalfCircleOrganizationChart"/>
    <dgm:cxn modelId="{46BD9DBB-8751-4D0C-8D30-64095A6BEBB6}" type="presParOf" srcId="{7EC4C082-01D6-4E08-B635-115EAB1F57B8}" destId="{89F4C6F0-41F4-44EA-A2E8-500EBA6150C6}" srcOrd="0" destOrd="0" presId="urn:microsoft.com/office/officeart/2008/layout/HalfCircleOrganizationChart"/>
    <dgm:cxn modelId="{F6C2813C-8C56-4901-90AA-E9EFA36D1745}" type="presParOf" srcId="{7EC4C082-01D6-4E08-B635-115EAB1F57B8}" destId="{D34C49AD-6275-4425-BB4C-13C9ED9AEC02}" srcOrd="1" destOrd="0" presId="urn:microsoft.com/office/officeart/2008/layout/HalfCircleOrganizationChart"/>
    <dgm:cxn modelId="{40A62BF9-5B73-4DA2-A873-596730EFB04B}" type="presParOf" srcId="{D34C49AD-6275-4425-BB4C-13C9ED9AEC02}" destId="{8B884E66-CFB5-4723-B8CC-5A3064A7BCEE}" srcOrd="0" destOrd="0" presId="urn:microsoft.com/office/officeart/2008/layout/HalfCircleOrganizationChart"/>
    <dgm:cxn modelId="{B8C94947-6A77-477C-AF5A-26F1D95BF113}" type="presParOf" srcId="{8B884E66-CFB5-4723-B8CC-5A3064A7BCEE}" destId="{E004BCCD-F042-4ADA-B2B0-F4696CBF54C2}" srcOrd="0" destOrd="0" presId="urn:microsoft.com/office/officeart/2008/layout/HalfCircleOrganizationChart"/>
    <dgm:cxn modelId="{EE285CE8-FB78-49DC-8783-BB3083D5A4B8}" type="presParOf" srcId="{8B884E66-CFB5-4723-B8CC-5A3064A7BCEE}" destId="{FB3AE8A0-7F68-41B6-A7F7-A01496AA9FDC}" srcOrd="1" destOrd="0" presId="urn:microsoft.com/office/officeart/2008/layout/HalfCircleOrganizationChart"/>
    <dgm:cxn modelId="{C2784F94-0E1F-4F2F-9C4F-E271952F9931}" type="presParOf" srcId="{8B884E66-CFB5-4723-B8CC-5A3064A7BCEE}" destId="{A68F7307-8FD4-4030-802E-72ED8E970703}" srcOrd="2" destOrd="0" presId="urn:microsoft.com/office/officeart/2008/layout/HalfCircleOrganizationChart"/>
    <dgm:cxn modelId="{0C13E472-4160-4B0F-94D4-A964ADF9F816}" type="presParOf" srcId="{8B884E66-CFB5-4723-B8CC-5A3064A7BCEE}" destId="{FE40A50E-EF71-407C-B338-BEC8AFD0FB1C}" srcOrd="3" destOrd="0" presId="urn:microsoft.com/office/officeart/2008/layout/HalfCircleOrganizationChart"/>
    <dgm:cxn modelId="{B725EE3E-9D7E-408E-B7A2-E630655056D2}" type="presParOf" srcId="{D34C49AD-6275-4425-BB4C-13C9ED9AEC02}" destId="{E28F952A-C152-4566-94DB-E3A671AA3907}" srcOrd="1" destOrd="0" presId="urn:microsoft.com/office/officeart/2008/layout/HalfCircleOrganizationChart"/>
    <dgm:cxn modelId="{F37C8D17-C148-49E1-91B7-FCDCC33FC410}" type="presParOf" srcId="{E28F952A-C152-4566-94DB-E3A671AA3907}" destId="{A22A3991-CE2C-4AC2-BD74-77D5744E40BA}" srcOrd="0" destOrd="0" presId="urn:microsoft.com/office/officeart/2008/layout/HalfCircleOrganizationChart"/>
    <dgm:cxn modelId="{4B4581CA-DCE1-45FD-90C0-35D2593D8C36}" type="presParOf" srcId="{E28F952A-C152-4566-94DB-E3A671AA3907}" destId="{A3458933-6508-4364-8DF1-F611CE3F3CFC}" srcOrd="1" destOrd="0" presId="urn:microsoft.com/office/officeart/2008/layout/HalfCircleOrganizationChart"/>
    <dgm:cxn modelId="{F5E4241A-B850-4652-98E6-902F5F4138BA}" type="presParOf" srcId="{A3458933-6508-4364-8DF1-F611CE3F3CFC}" destId="{B9E28077-388A-4A32-A109-F46B1132E30E}" srcOrd="0" destOrd="0" presId="urn:microsoft.com/office/officeart/2008/layout/HalfCircleOrganizationChart"/>
    <dgm:cxn modelId="{9C430E1A-5A08-40BE-B536-B352BFE8F75D}" type="presParOf" srcId="{B9E28077-388A-4A32-A109-F46B1132E30E}" destId="{5F4F5219-096A-4D7A-968E-95C83A5F883C}" srcOrd="0" destOrd="0" presId="urn:microsoft.com/office/officeart/2008/layout/HalfCircleOrganizationChart"/>
    <dgm:cxn modelId="{CCBA0492-3ABA-404C-82D4-DE9E4F258B59}" type="presParOf" srcId="{B9E28077-388A-4A32-A109-F46B1132E30E}" destId="{947C714E-C46C-4F54-ABC7-675C24371570}" srcOrd="1" destOrd="0" presId="urn:microsoft.com/office/officeart/2008/layout/HalfCircleOrganizationChart"/>
    <dgm:cxn modelId="{77FCEF96-BDA7-409A-9112-31B96444D602}" type="presParOf" srcId="{B9E28077-388A-4A32-A109-F46B1132E30E}" destId="{348DFDBF-65AD-4373-9157-FA024EBF6423}" srcOrd="2" destOrd="0" presId="urn:microsoft.com/office/officeart/2008/layout/HalfCircleOrganizationChart"/>
    <dgm:cxn modelId="{DDF0ED05-8D85-4D35-AE66-69243F7A78D8}" type="presParOf" srcId="{B9E28077-388A-4A32-A109-F46B1132E30E}" destId="{078B36F5-3C1A-43BC-8059-65AB11022CA1}" srcOrd="3" destOrd="0" presId="urn:microsoft.com/office/officeart/2008/layout/HalfCircleOrganizationChart"/>
    <dgm:cxn modelId="{6DBB89A3-8F89-468E-9947-352A90D77804}" type="presParOf" srcId="{A3458933-6508-4364-8DF1-F611CE3F3CFC}" destId="{DF9B0133-2C68-478B-A93C-D9D02488FBA1}" srcOrd="1" destOrd="0" presId="urn:microsoft.com/office/officeart/2008/layout/HalfCircleOrganizationChart"/>
    <dgm:cxn modelId="{75908657-A522-41E6-BF18-1CAAA8541B51}" type="presParOf" srcId="{DF9B0133-2C68-478B-A93C-D9D02488FBA1}" destId="{199E8AFF-1941-4B84-8416-EDB4E7E56FA2}" srcOrd="0" destOrd="0" presId="urn:microsoft.com/office/officeart/2008/layout/HalfCircleOrganizationChart"/>
    <dgm:cxn modelId="{17D6F023-65E6-4A9A-B1BF-ADA80039C2FF}" type="presParOf" srcId="{DF9B0133-2C68-478B-A93C-D9D02488FBA1}" destId="{E2E61656-5757-476B-B882-706D425522B5}" srcOrd="1" destOrd="0" presId="urn:microsoft.com/office/officeart/2008/layout/HalfCircleOrganizationChart"/>
    <dgm:cxn modelId="{94D17136-2D98-480E-8982-AF27E0B69F05}" type="presParOf" srcId="{E2E61656-5757-476B-B882-706D425522B5}" destId="{E53B9840-F68E-4D76-95B8-5CD61A6E3195}" srcOrd="0" destOrd="0" presId="urn:microsoft.com/office/officeart/2008/layout/HalfCircleOrganizationChart"/>
    <dgm:cxn modelId="{843D567D-494E-4754-97F2-8D0A9D9170B1}" type="presParOf" srcId="{E53B9840-F68E-4D76-95B8-5CD61A6E3195}" destId="{371CE4B8-BABA-4190-BD62-40BD8BEAD3C6}" srcOrd="0" destOrd="0" presId="urn:microsoft.com/office/officeart/2008/layout/HalfCircleOrganizationChart"/>
    <dgm:cxn modelId="{834EF91B-C146-4735-84B3-F68CD971E30F}" type="presParOf" srcId="{E53B9840-F68E-4D76-95B8-5CD61A6E3195}" destId="{75F21957-1460-4CB8-B38A-1D8364BDD310}" srcOrd="1" destOrd="0" presId="urn:microsoft.com/office/officeart/2008/layout/HalfCircleOrganizationChart"/>
    <dgm:cxn modelId="{90B42655-EEFD-4C2D-AB18-78098F02FA2E}" type="presParOf" srcId="{E53B9840-F68E-4D76-95B8-5CD61A6E3195}" destId="{F88F8685-7724-4921-895B-C87927FB01E5}" srcOrd="2" destOrd="0" presId="urn:microsoft.com/office/officeart/2008/layout/HalfCircleOrganizationChart"/>
    <dgm:cxn modelId="{42C9381B-8409-4B56-98B5-3B1D0A5CDC46}" type="presParOf" srcId="{E53B9840-F68E-4D76-95B8-5CD61A6E3195}" destId="{FB05BCE3-7085-44A8-81A5-1C1274284A37}" srcOrd="3" destOrd="0" presId="urn:microsoft.com/office/officeart/2008/layout/HalfCircleOrganizationChart"/>
    <dgm:cxn modelId="{62246DF2-5DD5-4321-818F-AD965611CBE6}" type="presParOf" srcId="{E2E61656-5757-476B-B882-706D425522B5}" destId="{5CAC1978-02DA-4A80-9063-6A21B50C315C}" srcOrd="1" destOrd="0" presId="urn:microsoft.com/office/officeart/2008/layout/HalfCircleOrganizationChart"/>
    <dgm:cxn modelId="{73FBC4CC-D34F-431D-9945-29B01F1313AF}" type="presParOf" srcId="{E2E61656-5757-476B-B882-706D425522B5}" destId="{318ED352-6392-4AEC-AF1B-2C640EE56E8A}" srcOrd="2" destOrd="0" presId="urn:microsoft.com/office/officeart/2008/layout/HalfCircleOrganizationChart"/>
    <dgm:cxn modelId="{5A5D3125-624E-4E03-B32A-8F35518450A3}" type="presParOf" srcId="{DF9B0133-2C68-478B-A93C-D9D02488FBA1}" destId="{C53CDCB7-C0AD-4308-9E6C-3476163E8049}" srcOrd="2" destOrd="0" presId="urn:microsoft.com/office/officeart/2008/layout/HalfCircleOrganizationChart"/>
    <dgm:cxn modelId="{B017BB6B-AFA0-4037-8A43-584C0DFC4EE3}" type="presParOf" srcId="{DF9B0133-2C68-478B-A93C-D9D02488FBA1}" destId="{DAB2A4DD-1DDF-4949-A0C3-4B17ED45FD46}" srcOrd="3" destOrd="0" presId="urn:microsoft.com/office/officeart/2008/layout/HalfCircleOrganizationChart"/>
    <dgm:cxn modelId="{D0CA6EB6-8981-41DC-8AC3-C2E8D2F554D9}" type="presParOf" srcId="{DAB2A4DD-1DDF-4949-A0C3-4B17ED45FD46}" destId="{8438B04B-E1C2-42DA-A9D5-6D0FD764C018}" srcOrd="0" destOrd="0" presId="urn:microsoft.com/office/officeart/2008/layout/HalfCircleOrganizationChart"/>
    <dgm:cxn modelId="{D9C55843-5430-4567-9DCB-21B70D84A0D8}" type="presParOf" srcId="{8438B04B-E1C2-42DA-A9D5-6D0FD764C018}" destId="{9E98D4C7-021B-46A5-8997-767183A449EB}" srcOrd="0" destOrd="0" presId="urn:microsoft.com/office/officeart/2008/layout/HalfCircleOrganizationChart"/>
    <dgm:cxn modelId="{B374451C-3388-4BF8-A52B-801063D688C9}" type="presParOf" srcId="{8438B04B-E1C2-42DA-A9D5-6D0FD764C018}" destId="{61AE71CD-1681-4E6F-B2D2-6C9F95E50CC8}" srcOrd="1" destOrd="0" presId="urn:microsoft.com/office/officeart/2008/layout/HalfCircleOrganizationChart"/>
    <dgm:cxn modelId="{F0563B03-868E-4EAA-83BF-DE35CECB6054}" type="presParOf" srcId="{8438B04B-E1C2-42DA-A9D5-6D0FD764C018}" destId="{192184BC-9CD5-4314-B6BD-B1DF43999C4F}" srcOrd="2" destOrd="0" presId="urn:microsoft.com/office/officeart/2008/layout/HalfCircleOrganizationChart"/>
    <dgm:cxn modelId="{9C40A06B-18AE-4303-B845-A9DF88039354}" type="presParOf" srcId="{8438B04B-E1C2-42DA-A9D5-6D0FD764C018}" destId="{BC970ED4-AAEF-4054-A0BA-A35334FFF51B}" srcOrd="3" destOrd="0" presId="urn:microsoft.com/office/officeart/2008/layout/HalfCircleOrganizationChart"/>
    <dgm:cxn modelId="{22D255E6-2CC6-46EA-8913-BB17E1581028}" type="presParOf" srcId="{DAB2A4DD-1DDF-4949-A0C3-4B17ED45FD46}" destId="{4560CCA8-0898-4B90-BECC-0C634B8F96CE}" srcOrd="1" destOrd="0" presId="urn:microsoft.com/office/officeart/2008/layout/HalfCircleOrganizationChart"/>
    <dgm:cxn modelId="{CD9F05D8-2785-4719-97B5-25079ABF6615}" type="presParOf" srcId="{DAB2A4DD-1DDF-4949-A0C3-4B17ED45FD46}" destId="{58E90554-7552-4D32-AF92-9E24ABFDA266}" srcOrd="2" destOrd="0" presId="urn:microsoft.com/office/officeart/2008/layout/HalfCircleOrganizationChart"/>
    <dgm:cxn modelId="{51F0A744-5AB8-4606-B92E-4653945164DF}" type="presParOf" srcId="{DF9B0133-2C68-478B-A93C-D9D02488FBA1}" destId="{D05C99A8-F420-48AA-9BCA-7385747E08DD}" srcOrd="4" destOrd="0" presId="urn:microsoft.com/office/officeart/2008/layout/HalfCircleOrganizationChart"/>
    <dgm:cxn modelId="{25CCEBC6-4F5C-4C2F-8B9D-8D84CE43998C}" type="presParOf" srcId="{DF9B0133-2C68-478B-A93C-D9D02488FBA1}" destId="{2C6464C6-D5B6-4CC8-AE66-D6BD604F1C7A}" srcOrd="5" destOrd="0" presId="urn:microsoft.com/office/officeart/2008/layout/HalfCircleOrganizationChart"/>
    <dgm:cxn modelId="{B291FB9C-69A7-4769-8E8D-AC84E67ACAF5}" type="presParOf" srcId="{2C6464C6-D5B6-4CC8-AE66-D6BD604F1C7A}" destId="{5D54CCDF-76C5-4988-8F7F-F535B0480A09}" srcOrd="0" destOrd="0" presId="urn:microsoft.com/office/officeart/2008/layout/HalfCircleOrganizationChart"/>
    <dgm:cxn modelId="{3AC8846A-7A68-485C-B357-7294220DB524}" type="presParOf" srcId="{5D54CCDF-76C5-4988-8F7F-F535B0480A09}" destId="{3988B4C5-95A7-45EF-B1D3-E6CF82348E95}" srcOrd="0" destOrd="0" presId="urn:microsoft.com/office/officeart/2008/layout/HalfCircleOrganizationChart"/>
    <dgm:cxn modelId="{5EEE3314-ECF9-47BA-A16D-AC49E383CD8A}" type="presParOf" srcId="{5D54CCDF-76C5-4988-8F7F-F535B0480A09}" destId="{E5B0637D-3FF3-420D-86F4-884F34B08FB4}" srcOrd="1" destOrd="0" presId="urn:microsoft.com/office/officeart/2008/layout/HalfCircleOrganizationChart"/>
    <dgm:cxn modelId="{180D4350-E556-454C-994F-69E65526518D}" type="presParOf" srcId="{5D54CCDF-76C5-4988-8F7F-F535B0480A09}" destId="{5C0FAB22-A6EA-47E6-86F2-FC18ADF5A0B8}" srcOrd="2" destOrd="0" presId="urn:microsoft.com/office/officeart/2008/layout/HalfCircleOrganizationChart"/>
    <dgm:cxn modelId="{AAF5B609-1762-47C8-ABD6-FE4F1E21749B}" type="presParOf" srcId="{5D54CCDF-76C5-4988-8F7F-F535B0480A09}" destId="{B980C60F-C974-4F9E-BAE0-FF8F2DAE90DD}" srcOrd="3" destOrd="0" presId="urn:microsoft.com/office/officeart/2008/layout/HalfCircleOrganizationChart"/>
    <dgm:cxn modelId="{F4C21A5E-AAE9-4C4E-A386-3BAD6A1BD3E7}" type="presParOf" srcId="{2C6464C6-D5B6-4CC8-AE66-D6BD604F1C7A}" destId="{D35418DE-24E9-45BC-BFB5-C94C9BECAD17}" srcOrd="1" destOrd="0" presId="urn:microsoft.com/office/officeart/2008/layout/HalfCircleOrganizationChart"/>
    <dgm:cxn modelId="{328393F8-D2FF-4619-887D-621A1C5824FC}" type="presParOf" srcId="{2C6464C6-D5B6-4CC8-AE66-D6BD604F1C7A}" destId="{6927744D-9D53-4B66-A49C-C3AB0694062C}" srcOrd="2" destOrd="0" presId="urn:microsoft.com/office/officeart/2008/layout/HalfCircleOrganizationChart"/>
    <dgm:cxn modelId="{549FC99F-A917-4260-A314-C110CA062BF5}" type="presParOf" srcId="{A3458933-6508-4364-8DF1-F611CE3F3CFC}" destId="{014B77D8-5062-4767-9AE4-EE7BE780E04B}" srcOrd="2" destOrd="0" presId="urn:microsoft.com/office/officeart/2008/layout/HalfCircleOrganizationChart"/>
    <dgm:cxn modelId="{00EED674-EAB7-45F0-AF3A-6858DBF24F0C}" type="presParOf" srcId="{E28F952A-C152-4566-94DB-E3A671AA3907}" destId="{D2867B22-3A4F-45E1-BE09-B388249CA1F9}" srcOrd="2" destOrd="0" presId="urn:microsoft.com/office/officeart/2008/layout/HalfCircleOrganizationChart"/>
    <dgm:cxn modelId="{1AD9AE91-CFBC-401B-91EC-372BC487E14D}" type="presParOf" srcId="{E28F952A-C152-4566-94DB-E3A671AA3907}" destId="{7F1B6814-1FD5-441E-BA16-C1771556D665}" srcOrd="3" destOrd="0" presId="urn:microsoft.com/office/officeart/2008/layout/HalfCircleOrganizationChart"/>
    <dgm:cxn modelId="{DC7CEE37-EA25-4901-BEDF-C10EE73DF02E}" type="presParOf" srcId="{7F1B6814-1FD5-441E-BA16-C1771556D665}" destId="{D5D5871A-03D9-463F-BFE6-4EF7722C366D}" srcOrd="0" destOrd="0" presId="urn:microsoft.com/office/officeart/2008/layout/HalfCircleOrganizationChart"/>
    <dgm:cxn modelId="{CBC48C13-AA29-454E-8FFD-97BFF0C92B60}" type="presParOf" srcId="{D5D5871A-03D9-463F-BFE6-4EF7722C366D}" destId="{42415BF4-C2F3-4EE6-A53A-92F234C4D135}" srcOrd="0" destOrd="0" presId="urn:microsoft.com/office/officeart/2008/layout/HalfCircleOrganizationChart"/>
    <dgm:cxn modelId="{D9D83A92-C3AA-4D87-9A58-F8E7F7DD2F30}" type="presParOf" srcId="{D5D5871A-03D9-463F-BFE6-4EF7722C366D}" destId="{D4A6EA19-6B74-4E95-B1CB-F62A8BCADA6F}" srcOrd="1" destOrd="0" presId="urn:microsoft.com/office/officeart/2008/layout/HalfCircleOrganizationChart"/>
    <dgm:cxn modelId="{9C1D0CA6-03B1-432D-AAC7-0352F880F7E8}" type="presParOf" srcId="{D5D5871A-03D9-463F-BFE6-4EF7722C366D}" destId="{E66320E6-1B5D-4BA0-A7EB-C792E33D42ED}" srcOrd="2" destOrd="0" presId="urn:microsoft.com/office/officeart/2008/layout/HalfCircleOrganizationChart"/>
    <dgm:cxn modelId="{3BB06740-8453-4FBF-867B-B1EA21ED7D49}" type="presParOf" srcId="{D5D5871A-03D9-463F-BFE6-4EF7722C366D}" destId="{64EF8E45-894E-4B96-81AF-CA3C54E1A2D7}" srcOrd="3" destOrd="0" presId="urn:microsoft.com/office/officeart/2008/layout/HalfCircleOrganizationChart"/>
    <dgm:cxn modelId="{F7E28312-9113-439C-B465-F1CFBCFC5D40}" type="presParOf" srcId="{7F1B6814-1FD5-441E-BA16-C1771556D665}" destId="{6B38021E-2669-408C-8992-99D4B114F7C2}" srcOrd="1" destOrd="0" presId="urn:microsoft.com/office/officeart/2008/layout/HalfCircleOrganizationChart"/>
    <dgm:cxn modelId="{3CB75827-46BC-4612-B14F-2820B772468A}" type="presParOf" srcId="{6B38021E-2669-408C-8992-99D4B114F7C2}" destId="{C31F9A09-36AB-4120-9EDA-5AEB146D16CB}" srcOrd="0" destOrd="0" presId="urn:microsoft.com/office/officeart/2008/layout/HalfCircleOrganizationChart"/>
    <dgm:cxn modelId="{A9602DA0-22B7-4EEC-820D-427758D3BF70}" type="presParOf" srcId="{6B38021E-2669-408C-8992-99D4B114F7C2}" destId="{20738437-DD46-444D-AACF-43A0F33186B5}" srcOrd="1" destOrd="0" presId="urn:microsoft.com/office/officeart/2008/layout/HalfCircleOrganizationChart"/>
    <dgm:cxn modelId="{C407C0AF-4848-406B-B506-CEFF27E11B39}" type="presParOf" srcId="{20738437-DD46-444D-AACF-43A0F33186B5}" destId="{09BC3739-F060-4D94-B837-3D50DE7006C4}" srcOrd="0" destOrd="0" presId="urn:microsoft.com/office/officeart/2008/layout/HalfCircleOrganizationChart"/>
    <dgm:cxn modelId="{D804AAAC-E492-41CF-B9B3-63FFB03D9E27}" type="presParOf" srcId="{09BC3739-F060-4D94-B837-3D50DE7006C4}" destId="{C3770247-28FC-4BF2-983B-B4253BEA1944}" srcOrd="0" destOrd="0" presId="urn:microsoft.com/office/officeart/2008/layout/HalfCircleOrganizationChart"/>
    <dgm:cxn modelId="{2F39B093-CF2F-466E-80B5-2993F6A4C684}" type="presParOf" srcId="{09BC3739-F060-4D94-B837-3D50DE7006C4}" destId="{33E17675-221E-4FC9-98B8-8123ECA17250}" srcOrd="1" destOrd="0" presId="urn:microsoft.com/office/officeart/2008/layout/HalfCircleOrganizationChart"/>
    <dgm:cxn modelId="{E6EA2A3A-0CD3-4E05-B2E5-162D9203A358}" type="presParOf" srcId="{09BC3739-F060-4D94-B837-3D50DE7006C4}" destId="{C38F08CE-334B-465B-A240-47583A945598}" srcOrd="2" destOrd="0" presId="urn:microsoft.com/office/officeart/2008/layout/HalfCircleOrganizationChart"/>
    <dgm:cxn modelId="{792F741C-331F-495E-BB2F-9E4DBD4294B7}" type="presParOf" srcId="{09BC3739-F060-4D94-B837-3D50DE7006C4}" destId="{C304B4F8-AF59-4BCA-9FE1-361A76899B8F}" srcOrd="3" destOrd="0" presId="urn:microsoft.com/office/officeart/2008/layout/HalfCircleOrganizationChart"/>
    <dgm:cxn modelId="{BD7F3C1D-4BEA-48C8-A4FE-52167889CCA6}" type="presParOf" srcId="{20738437-DD46-444D-AACF-43A0F33186B5}" destId="{C04BCDC9-8994-4C07-B870-6E50555B95FA}" srcOrd="1" destOrd="0" presId="urn:microsoft.com/office/officeart/2008/layout/HalfCircleOrganizationChart"/>
    <dgm:cxn modelId="{36CBBE84-FF12-45F9-8211-7905591262ED}" type="presParOf" srcId="{20738437-DD46-444D-AACF-43A0F33186B5}" destId="{1B0B5450-6098-4DCC-97B8-8BF699EC7066}" srcOrd="2" destOrd="0" presId="urn:microsoft.com/office/officeart/2008/layout/HalfCircleOrganizationChart"/>
    <dgm:cxn modelId="{A03E661C-D728-4A72-B0D5-34D46292D72B}" type="presParOf" srcId="{6B38021E-2669-408C-8992-99D4B114F7C2}" destId="{034F0DB1-41B9-4E0F-A897-399677D99DF3}" srcOrd="2" destOrd="0" presId="urn:microsoft.com/office/officeart/2008/layout/HalfCircleOrganizationChart"/>
    <dgm:cxn modelId="{32EEAFB6-00AE-43A9-8484-F77DAE0BC0B8}" type="presParOf" srcId="{6B38021E-2669-408C-8992-99D4B114F7C2}" destId="{ED30C667-9B3E-4469-8B19-ADEF0B0433D6}" srcOrd="3" destOrd="0" presId="urn:microsoft.com/office/officeart/2008/layout/HalfCircleOrganizationChart"/>
    <dgm:cxn modelId="{1483D9C5-AECB-4AEC-9999-1DE80C74C423}" type="presParOf" srcId="{ED30C667-9B3E-4469-8B19-ADEF0B0433D6}" destId="{7917B36C-DEA2-4341-AB1F-20A0FAC0708A}" srcOrd="0" destOrd="0" presId="urn:microsoft.com/office/officeart/2008/layout/HalfCircleOrganizationChart"/>
    <dgm:cxn modelId="{916F6BEB-4E40-45E2-854A-F585FFF3C314}" type="presParOf" srcId="{7917B36C-DEA2-4341-AB1F-20A0FAC0708A}" destId="{AF77ECA2-2E0A-4CA6-BDCD-7148466B668D}" srcOrd="0" destOrd="0" presId="urn:microsoft.com/office/officeart/2008/layout/HalfCircleOrganizationChart"/>
    <dgm:cxn modelId="{3858E09A-15DE-4C4D-85B4-FF59E6A9CBF9}" type="presParOf" srcId="{7917B36C-DEA2-4341-AB1F-20A0FAC0708A}" destId="{DC8559A3-827D-484F-8135-B5DE39509CFC}" srcOrd="1" destOrd="0" presId="urn:microsoft.com/office/officeart/2008/layout/HalfCircleOrganizationChart"/>
    <dgm:cxn modelId="{8A09B933-BB26-4190-929A-285300CC315A}" type="presParOf" srcId="{7917B36C-DEA2-4341-AB1F-20A0FAC0708A}" destId="{C8109D65-928C-44A8-8FF2-F96358F604B4}" srcOrd="2" destOrd="0" presId="urn:microsoft.com/office/officeart/2008/layout/HalfCircleOrganizationChart"/>
    <dgm:cxn modelId="{AE9B88E4-EB1E-4817-B548-6A1038BC262B}" type="presParOf" srcId="{7917B36C-DEA2-4341-AB1F-20A0FAC0708A}" destId="{E9E3F85F-3F01-42BA-90AA-F110D03C2278}" srcOrd="3" destOrd="0" presId="urn:microsoft.com/office/officeart/2008/layout/HalfCircleOrganizationChart"/>
    <dgm:cxn modelId="{91D82FD4-C4AF-4EBF-A55D-93388CE4D1F7}" type="presParOf" srcId="{ED30C667-9B3E-4469-8B19-ADEF0B0433D6}" destId="{38D654E6-95BD-47E8-AD97-D332349F763A}" srcOrd="1" destOrd="0" presId="urn:microsoft.com/office/officeart/2008/layout/HalfCircleOrganizationChart"/>
    <dgm:cxn modelId="{1BFFED15-CBF0-40DA-9C44-FD28CFED5FE0}" type="presParOf" srcId="{ED30C667-9B3E-4469-8B19-ADEF0B0433D6}" destId="{BCC4911A-56FE-4896-BE88-3183FD2DE9F3}" srcOrd="2" destOrd="0" presId="urn:microsoft.com/office/officeart/2008/layout/HalfCircleOrganizationChart"/>
    <dgm:cxn modelId="{817BD49E-103A-47AF-993C-EA9D8EC25960}" type="presParOf" srcId="{6B38021E-2669-408C-8992-99D4B114F7C2}" destId="{83896301-466E-4C23-A40B-43EDE64163C2}" srcOrd="4" destOrd="0" presId="urn:microsoft.com/office/officeart/2008/layout/HalfCircleOrganizationChart"/>
    <dgm:cxn modelId="{992DC4D9-42A1-4040-8F80-310AE0D0F96C}" type="presParOf" srcId="{6B38021E-2669-408C-8992-99D4B114F7C2}" destId="{7419332A-03CA-4502-8ADF-8AF543B7F4E6}" srcOrd="5" destOrd="0" presId="urn:microsoft.com/office/officeart/2008/layout/HalfCircleOrganizationChart"/>
    <dgm:cxn modelId="{D250FF54-1C77-473A-BAB0-9FA3F7351F73}" type="presParOf" srcId="{7419332A-03CA-4502-8ADF-8AF543B7F4E6}" destId="{CA8CE1F2-355F-44B1-AD7B-E8DD0851CD8E}" srcOrd="0" destOrd="0" presId="urn:microsoft.com/office/officeart/2008/layout/HalfCircleOrganizationChart"/>
    <dgm:cxn modelId="{E972343D-9A13-49B7-96E3-5F52C2AD5DA3}" type="presParOf" srcId="{CA8CE1F2-355F-44B1-AD7B-E8DD0851CD8E}" destId="{13872C4A-5E0F-43F5-91AA-2F722A11E3E8}" srcOrd="0" destOrd="0" presId="urn:microsoft.com/office/officeart/2008/layout/HalfCircleOrganizationChart"/>
    <dgm:cxn modelId="{0FB54D17-0496-4D98-884B-D451853CBEC4}" type="presParOf" srcId="{CA8CE1F2-355F-44B1-AD7B-E8DD0851CD8E}" destId="{1CFFCD0A-9200-40DB-BD89-FBA1864E5509}" srcOrd="1" destOrd="0" presId="urn:microsoft.com/office/officeart/2008/layout/HalfCircleOrganizationChart"/>
    <dgm:cxn modelId="{5079F23A-62E4-436B-BE22-FD614EC278F0}" type="presParOf" srcId="{CA8CE1F2-355F-44B1-AD7B-E8DD0851CD8E}" destId="{C88670EC-9B46-4306-9DF4-EE71E0F9A7F4}" srcOrd="2" destOrd="0" presId="urn:microsoft.com/office/officeart/2008/layout/HalfCircleOrganizationChart"/>
    <dgm:cxn modelId="{E9EA6BF9-4503-49D8-B7DF-A1CBA9718793}" type="presParOf" srcId="{CA8CE1F2-355F-44B1-AD7B-E8DD0851CD8E}" destId="{A3D88A19-5E87-4B55-9719-36959F84F1D4}" srcOrd="3" destOrd="0" presId="urn:microsoft.com/office/officeart/2008/layout/HalfCircleOrganizationChart"/>
    <dgm:cxn modelId="{99BF92A7-3AD3-4D33-9C06-7B54A60A0070}" type="presParOf" srcId="{7419332A-03CA-4502-8ADF-8AF543B7F4E6}" destId="{9D5E9E48-4726-4B7D-8BED-8BAB551BFD31}" srcOrd="1" destOrd="0" presId="urn:microsoft.com/office/officeart/2008/layout/HalfCircleOrganizationChart"/>
    <dgm:cxn modelId="{683F68D9-D79C-48BE-97EE-079992F152A4}" type="presParOf" srcId="{7419332A-03CA-4502-8ADF-8AF543B7F4E6}" destId="{EE0379E3-587F-4E8D-92BA-704CA77F9F16}" srcOrd="2" destOrd="0" presId="urn:microsoft.com/office/officeart/2008/layout/HalfCircleOrganizationChart"/>
    <dgm:cxn modelId="{DC6189B7-6E7D-48A4-BCE9-55B0764DE525}" type="presParOf" srcId="{7F1B6814-1FD5-441E-BA16-C1771556D665}" destId="{3545C4B7-38C9-4E64-B4E1-07BD8DB43845}" srcOrd="2" destOrd="0" presId="urn:microsoft.com/office/officeart/2008/layout/HalfCircleOrganizationChart"/>
    <dgm:cxn modelId="{7836A1EC-BED8-4630-90BA-ACE2CC7C081F}" type="presParOf" srcId="{D34C49AD-6275-4425-BB4C-13C9ED9AEC02}" destId="{809C7E2C-5FD9-4675-AE9C-3D38F2150BB8}" srcOrd="2" destOrd="0" presId="urn:microsoft.com/office/officeart/2008/layout/HalfCircleOrganizationChart"/>
    <dgm:cxn modelId="{64B42DD0-9165-4A2E-A88A-F4F570A04B04}" type="presParOf" srcId="{7EC4C082-01D6-4E08-B635-115EAB1F57B8}" destId="{3F76D27C-569E-4E33-94AF-288939A8A383}" srcOrd="2" destOrd="0" presId="urn:microsoft.com/office/officeart/2008/layout/HalfCircleOrganizationChart"/>
    <dgm:cxn modelId="{258AD02D-CD04-4B8A-A85D-1B98E2EE7E9A}" type="presParOf" srcId="{7EC4C082-01D6-4E08-B635-115EAB1F57B8}" destId="{6A83B3FD-3F78-467F-BB5C-30881F784463}" srcOrd="3" destOrd="0" presId="urn:microsoft.com/office/officeart/2008/layout/HalfCircleOrganizationChart"/>
    <dgm:cxn modelId="{E92634AE-9EB9-42A6-B78A-1D377467BBA8}" type="presParOf" srcId="{6A83B3FD-3F78-467F-BB5C-30881F784463}" destId="{F9F0E2EA-184F-4FE5-88C3-1B52101BB7CD}" srcOrd="0" destOrd="0" presId="urn:microsoft.com/office/officeart/2008/layout/HalfCircleOrganizationChart"/>
    <dgm:cxn modelId="{73B83175-CC45-421B-B626-78B84274EFFD}" type="presParOf" srcId="{F9F0E2EA-184F-4FE5-88C3-1B52101BB7CD}" destId="{7BD60E0B-0992-4DA3-A231-61601E012812}" srcOrd="0" destOrd="0" presId="urn:microsoft.com/office/officeart/2008/layout/HalfCircleOrganizationChart"/>
    <dgm:cxn modelId="{C4DB4428-4937-453B-B109-E2BAA6794E35}" type="presParOf" srcId="{F9F0E2EA-184F-4FE5-88C3-1B52101BB7CD}" destId="{59543594-781C-4C32-A675-B759C1684346}" srcOrd="1" destOrd="0" presId="urn:microsoft.com/office/officeart/2008/layout/HalfCircleOrganizationChart"/>
    <dgm:cxn modelId="{CD9CCB88-C793-4EFA-9A79-2119706DB482}" type="presParOf" srcId="{F9F0E2EA-184F-4FE5-88C3-1B52101BB7CD}" destId="{B8CEB6E6-6671-487B-9B20-635385F51FA4}" srcOrd="2" destOrd="0" presId="urn:microsoft.com/office/officeart/2008/layout/HalfCircleOrganizationChart"/>
    <dgm:cxn modelId="{55437F7C-E88F-4C53-B60B-FBB344602C65}" type="presParOf" srcId="{F9F0E2EA-184F-4FE5-88C3-1B52101BB7CD}" destId="{8119DE0C-8E33-4448-8741-077D88DAD5EA}" srcOrd="3" destOrd="0" presId="urn:microsoft.com/office/officeart/2008/layout/HalfCircleOrganizationChart"/>
    <dgm:cxn modelId="{CB9E0E3C-16D5-460F-B4D8-2B2BF50A5ABE}" type="presParOf" srcId="{6A83B3FD-3F78-467F-BB5C-30881F784463}" destId="{39706CCA-E8D6-4CDA-B231-C22685534503}" srcOrd="1" destOrd="0" presId="urn:microsoft.com/office/officeart/2008/layout/HalfCircleOrganizationChart"/>
    <dgm:cxn modelId="{C9666367-80F5-48FA-9E38-6212674BCAC4}" type="presParOf" srcId="{39706CCA-E8D6-4CDA-B231-C22685534503}" destId="{8BCCABC1-D10A-4D25-A08F-E868490B155A}" srcOrd="0" destOrd="0" presId="urn:microsoft.com/office/officeart/2008/layout/HalfCircleOrganizationChart"/>
    <dgm:cxn modelId="{F2C8154A-39DF-4E2D-8105-E7D9B411939D}" type="presParOf" srcId="{39706CCA-E8D6-4CDA-B231-C22685534503}" destId="{B0A3DED0-947A-4B0E-ACAC-09EB7F9C5CBA}" srcOrd="1" destOrd="0" presId="urn:microsoft.com/office/officeart/2008/layout/HalfCircleOrganizationChart"/>
    <dgm:cxn modelId="{B29A68E7-0641-47F7-95F7-E3691D444793}" type="presParOf" srcId="{B0A3DED0-947A-4B0E-ACAC-09EB7F9C5CBA}" destId="{1C31EE1B-52AE-42DE-B172-87476B902735}" srcOrd="0" destOrd="0" presId="urn:microsoft.com/office/officeart/2008/layout/HalfCircleOrganizationChart"/>
    <dgm:cxn modelId="{D39C6511-4DD1-4CAF-85A7-ADCD8BDD3C68}" type="presParOf" srcId="{1C31EE1B-52AE-42DE-B172-87476B902735}" destId="{FE95A860-FDBC-4CAA-97EE-853235C3F1D9}" srcOrd="0" destOrd="0" presId="urn:microsoft.com/office/officeart/2008/layout/HalfCircleOrganizationChart"/>
    <dgm:cxn modelId="{6A7D2FDC-33C9-4092-94A3-9AC94EEF9BD5}" type="presParOf" srcId="{1C31EE1B-52AE-42DE-B172-87476B902735}" destId="{AE55C1D6-81E2-42B5-A75A-B69EF437B80D}" srcOrd="1" destOrd="0" presId="urn:microsoft.com/office/officeart/2008/layout/HalfCircleOrganizationChart"/>
    <dgm:cxn modelId="{DF1929E1-71BB-4B6A-9BBB-1DFBB266F233}" type="presParOf" srcId="{1C31EE1B-52AE-42DE-B172-87476B902735}" destId="{6E6E54F9-D911-442B-A730-EBB97D10C45B}" srcOrd="2" destOrd="0" presId="urn:microsoft.com/office/officeart/2008/layout/HalfCircleOrganizationChart"/>
    <dgm:cxn modelId="{32045361-B497-4185-A91E-2A5011AF209C}" type="presParOf" srcId="{1C31EE1B-52AE-42DE-B172-87476B902735}" destId="{6E7AB039-A8A7-4582-8D7D-CA4F36926BF3}" srcOrd="3" destOrd="0" presId="urn:microsoft.com/office/officeart/2008/layout/HalfCircleOrganizationChart"/>
    <dgm:cxn modelId="{049C685B-3EDD-42C7-A7C0-AC495C1779EF}" type="presParOf" srcId="{B0A3DED0-947A-4B0E-ACAC-09EB7F9C5CBA}" destId="{718A9EC8-2D04-40FE-A8FC-59EBE7441120}" srcOrd="1" destOrd="0" presId="urn:microsoft.com/office/officeart/2008/layout/HalfCircleOrganizationChart"/>
    <dgm:cxn modelId="{90327A17-0C3A-42F5-826B-22C5D58A78A8}" type="presParOf" srcId="{B0A3DED0-947A-4B0E-ACAC-09EB7F9C5CBA}" destId="{90E487B4-E934-48EF-82BF-8E5CDC0E90C3}" srcOrd="2" destOrd="0" presId="urn:microsoft.com/office/officeart/2008/layout/HalfCircleOrganizationChart"/>
    <dgm:cxn modelId="{E0222A4D-FE72-4524-A5AA-68EFEB7EB2F4}" type="presParOf" srcId="{39706CCA-E8D6-4CDA-B231-C22685534503}" destId="{8AF17EC1-4FD8-49BF-B9ED-EA5628177D73}" srcOrd="2" destOrd="0" presId="urn:microsoft.com/office/officeart/2008/layout/HalfCircleOrganizationChart"/>
    <dgm:cxn modelId="{C7237BA0-2261-490E-B9F7-8B6FD4270741}" type="presParOf" srcId="{39706CCA-E8D6-4CDA-B231-C22685534503}" destId="{E29D77CB-9C99-45E7-91B6-C8947654C191}" srcOrd="3" destOrd="0" presId="urn:microsoft.com/office/officeart/2008/layout/HalfCircleOrganizationChart"/>
    <dgm:cxn modelId="{FB6FAE6D-E43A-4CE4-BFA6-3C0E75EBA4C6}" type="presParOf" srcId="{E29D77CB-9C99-45E7-91B6-C8947654C191}" destId="{FFF80840-5619-4072-959A-FD53DEEC178D}" srcOrd="0" destOrd="0" presId="urn:microsoft.com/office/officeart/2008/layout/HalfCircleOrganizationChart"/>
    <dgm:cxn modelId="{F0A0BBF9-2E60-4377-B15E-FDBC026D63D5}" type="presParOf" srcId="{FFF80840-5619-4072-959A-FD53DEEC178D}" destId="{04A0BD47-9CE6-42E5-A62B-8CA4605235EF}" srcOrd="0" destOrd="0" presId="urn:microsoft.com/office/officeart/2008/layout/HalfCircleOrganizationChart"/>
    <dgm:cxn modelId="{2051AF35-3C54-4BD4-923E-293C4C8F8898}" type="presParOf" srcId="{FFF80840-5619-4072-959A-FD53DEEC178D}" destId="{A636C2AC-99C7-493C-A31D-46E04EB2AB3D}" srcOrd="1" destOrd="0" presId="urn:microsoft.com/office/officeart/2008/layout/HalfCircleOrganizationChart"/>
    <dgm:cxn modelId="{B70C80A5-EBC4-4C7F-BC5B-D9A188BAB154}" type="presParOf" srcId="{FFF80840-5619-4072-959A-FD53DEEC178D}" destId="{5BDFC11D-5F00-45AD-A97A-BF1A1DC2B477}" srcOrd="2" destOrd="0" presId="urn:microsoft.com/office/officeart/2008/layout/HalfCircleOrganizationChart"/>
    <dgm:cxn modelId="{1D670E7E-E742-46E6-8DB9-7F1A7256DB03}" type="presParOf" srcId="{FFF80840-5619-4072-959A-FD53DEEC178D}" destId="{6E9CAB4C-4325-453F-9A19-DE079B397FB8}" srcOrd="3" destOrd="0" presId="urn:microsoft.com/office/officeart/2008/layout/HalfCircleOrganizationChart"/>
    <dgm:cxn modelId="{7C0497DD-7059-4BDA-9A6D-463A42D4768B}" type="presParOf" srcId="{E29D77CB-9C99-45E7-91B6-C8947654C191}" destId="{9F82428F-1227-4F38-A8DB-AA578B591F6C}" srcOrd="1" destOrd="0" presId="urn:microsoft.com/office/officeart/2008/layout/HalfCircleOrganizationChart"/>
    <dgm:cxn modelId="{A5BD1C64-B632-4F77-A1D9-FCC4A0F0F041}" type="presParOf" srcId="{E29D77CB-9C99-45E7-91B6-C8947654C191}" destId="{C69D465F-222A-44E4-8735-634B04DF9472}" srcOrd="2" destOrd="0" presId="urn:microsoft.com/office/officeart/2008/layout/HalfCircleOrganizationChart"/>
    <dgm:cxn modelId="{A3CB034A-5BC9-4DD1-851D-61D2F9CD7C4E}" type="presParOf" srcId="{6A83B3FD-3F78-467F-BB5C-30881F784463}" destId="{23341086-60C0-478C-B1FC-2044446F68EB}" srcOrd="2" destOrd="0" presId="urn:microsoft.com/office/officeart/2008/layout/HalfCircleOrganizationChart"/>
    <dgm:cxn modelId="{2653AF46-53C5-44E9-BB29-4B01C7E06D5E}" type="presParOf" srcId="{9E383085-2F12-448C-804A-B37E6DADDADC}" destId="{677627C0-FC4F-4969-BCE6-E862422EAB9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934688-918C-4AF5-974D-32EF45136D68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D1AEFD-3E08-4006-85E8-8CE57C91E582}">
      <dgm:prSet phldrT="[Text]" custT="1"/>
      <dgm:spPr>
        <a:solidFill>
          <a:schemeClr val="bg1"/>
        </a:solidFill>
      </dgm:spPr>
      <dgm:t>
        <a:bodyPr/>
        <a:lstStyle/>
        <a:p>
          <a:r>
            <a:rPr lang="es-MX" sz="1600" b="1" u="sng" dirty="0">
              <a:solidFill>
                <a:schemeClr val="tx1"/>
              </a:solidFill>
              <a:latin typeface="Arial Nova" panose="020B0504020202020204" pitchFamily="34" charset="0"/>
            </a:rPr>
            <a:t>Sesión 3 – Excel</a:t>
          </a:r>
        </a:p>
        <a:p>
          <a:endParaRPr lang="en-US" sz="1200" b="1" i="0" dirty="0">
            <a:solidFill>
              <a:schemeClr val="tx1"/>
            </a:solidFill>
            <a:latin typeface="Arial Nova" panose="020B0504020202020204" pitchFamily="34" charset="0"/>
          </a:endParaRPr>
        </a:p>
        <a:p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Visualización</a:t>
          </a:r>
          <a:r>
            <a:rPr lang="en-US" sz="1200" b="1" i="0" dirty="0">
              <a:solidFill>
                <a:schemeClr val="tx1"/>
              </a:solidFill>
              <a:latin typeface="Arial Nova" panose="020B0504020202020204" pitchFamily="34" charset="0"/>
            </a:rPr>
            <a:t>: </a:t>
          </a:r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Datos</a:t>
          </a:r>
          <a:r>
            <a:rPr lang="en-US" sz="1200" b="1" i="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r>
            <a:rPr lang="en-US" sz="1200" b="1" i="0" dirty="0" err="1">
              <a:solidFill>
                <a:schemeClr val="tx1"/>
              </a:solidFill>
              <a:latin typeface="Arial Nova" panose="020B0504020202020204" pitchFamily="34" charset="0"/>
            </a:rPr>
            <a:t>Categóricos</a:t>
          </a:r>
          <a:r>
            <a:rPr lang="es-MX" sz="1200" b="1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endParaRPr lang="en-US" sz="1200" b="1" dirty="0">
            <a:solidFill>
              <a:schemeClr val="tx1"/>
            </a:solidFill>
            <a:latin typeface="Arial Nova" panose="020B0504020202020204" pitchFamily="34" charset="0"/>
          </a:endParaRPr>
        </a:p>
      </dgm:t>
    </dgm:pt>
    <dgm:pt modelId="{CD612A61-83C4-4774-9671-20982AB31B17}" type="parTrans" cxnId="{8028B81D-643E-49E7-9FA4-0859B8016F3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9894033-2201-496D-951A-61F5BD6634EB}" type="sibTrans" cxnId="{8028B81D-643E-49E7-9FA4-0859B8016F3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819B819-A110-4CF1-B154-2DEEC18C407B}">
      <dgm:prSet phldrT="[Text]" custT="1"/>
      <dgm:spPr>
        <a:noFill/>
      </dgm:spPr>
      <dgm:t>
        <a:bodyPr/>
        <a:lstStyle/>
        <a:p>
          <a:pPr>
            <a:buNone/>
          </a:pPr>
          <a:r>
            <a:rPr lang="en-US" sz="1200" b="0" i="0" dirty="0">
              <a:latin typeface="Arial Nova" panose="020B0504020202020204" pitchFamily="34" charset="0"/>
            </a:rPr>
            <a:t>	</a:t>
          </a:r>
          <a:endParaRPr lang="en-US" sz="1200" dirty="0">
            <a:latin typeface="Arial Nova" panose="020B0504020202020204" pitchFamily="34" charset="0"/>
          </a:endParaRPr>
        </a:p>
      </dgm:t>
    </dgm:pt>
    <dgm:pt modelId="{13645E87-CCF8-4B4E-B41E-278468C655F7}" type="parTrans" cxnId="{C4B70AF7-D8D0-4F7B-88DE-BC4FB9432DC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F7FCA117-1BBA-47F3-B72C-A6814ADC8089}" type="sibTrans" cxnId="{C4B70AF7-D8D0-4F7B-88DE-BC4FB9432DC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AF6288C8-F9D0-4C95-9646-F71875563753}">
      <dgm:prSet phldrT="[Text]" custT="1"/>
      <dgm:spPr>
        <a:solidFill>
          <a:schemeClr val="bg1"/>
        </a:solidFill>
      </dgm:spPr>
      <dgm:t>
        <a:bodyPr/>
        <a:lstStyle/>
        <a:p>
          <a:r>
            <a:rPr lang="es-MX" sz="1600" b="1" u="sng" dirty="0">
              <a:solidFill>
                <a:schemeClr val="tx1"/>
              </a:solidFill>
              <a:latin typeface="Arial Nova" panose="020B0504020202020204" pitchFamily="34" charset="0"/>
            </a:rPr>
            <a:t>Sesión 4 – Python</a:t>
          </a:r>
        </a:p>
        <a:p>
          <a:r>
            <a:rPr lang="es-ES" sz="1200" b="1" i="0" dirty="0">
              <a:solidFill>
                <a:schemeClr val="tx1"/>
              </a:solidFill>
              <a:latin typeface="Arial Nova" panose="020B0504020202020204" pitchFamily="34" charset="0"/>
            </a:rPr>
            <a:t>Visualización: Datos numéricos univariantes (Parte 1)</a:t>
          </a:r>
          <a:endParaRPr lang="en-US" sz="1200" b="1" dirty="0">
            <a:solidFill>
              <a:schemeClr val="tx1"/>
            </a:solidFill>
            <a:latin typeface="Arial Nova" panose="020B0504020202020204" pitchFamily="34" charset="0"/>
          </a:endParaRPr>
        </a:p>
      </dgm:t>
    </dgm:pt>
    <dgm:pt modelId="{8FDE21DE-EB41-497E-938C-0301839F2B49}" type="parTrans" cxnId="{D2DCBB50-E429-4A28-8609-8BB9A7DF4FC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3862B5D-1251-4310-84C0-0A7E4216A5C6}" type="sibTrans" cxnId="{D2DCBB50-E429-4A28-8609-8BB9A7DF4FC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85FABBE-3E67-432B-B317-F1A2D9412ECC}">
      <dgm:prSet phldrT="[Text]" custT="1"/>
      <dgm:spPr/>
      <dgm:t>
        <a:bodyPr/>
        <a:lstStyle/>
        <a:p>
          <a:pPr>
            <a:buNone/>
          </a:pPr>
          <a:endParaRPr lang="en-US" sz="1200" dirty="0">
            <a:latin typeface="Arial Nova" panose="020B0504020202020204" pitchFamily="34" charset="0"/>
          </a:endParaRPr>
        </a:p>
      </dgm:t>
    </dgm:pt>
    <dgm:pt modelId="{C3025E7D-216F-4F29-BFF7-AC0AF9D881C7}" type="parTrans" cxnId="{0A05DF7C-1FBD-425D-BA1D-1BEFE721877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DAF8103-ED34-435D-9440-E492F1A80CE4}" type="sibTrans" cxnId="{0A05DF7C-1FBD-425D-BA1D-1BEFE721877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3BEFD20-3219-41BA-8E40-78766D4E807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s-MX" sz="1600" b="1" u="sng" dirty="0">
              <a:solidFill>
                <a:schemeClr val="accent5"/>
              </a:solidFill>
              <a:latin typeface="Arial Nova" panose="020B0504020202020204" pitchFamily="34" charset="0"/>
            </a:rPr>
            <a:t>Sesión 5 – Python</a:t>
          </a:r>
        </a:p>
        <a:p>
          <a:r>
            <a:rPr lang="es-ES" sz="1200" b="1" i="0" dirty="0">
              <a:solidFill>
                <a:schemeClr val="accent5"/>
              </a:solidFill>
              <a:latin typeface="Arial Nova" panose="020B0504020202020204" pitchFamily="34" charset="0"/>
            </a:rPr>
            <a:t>Visualización: Datos numéricos univariantes (Parte 2</a:t>
          </a:r>
          <a:r>
            <a:rPr lang="es-ES" sz="1200" b="1" i="0" dirty="0">
              <a:latin typeface="Arial Nova" panose="020B0504020202020204" pitchFamily="34" charset="0"/>
            </a:rPr>
            <a:t>)</a:t>
          </a:r>
          <a:endParaRPr lang="en-US" sz="1200" b="1" dirty="0">
            <a:latin typeface="Arial Nova" panose="020B0504020202020204" pitchFamily="34" charset="0"/>
          </a:endParaRPr>
        </a:p>
      </dgm:t>
    </dgm:pt>
    <dgm:pt modelId="{7D797871-BAAA-4B70-A1CD-127624C5AEB8}" type="parTrans" cxnId="{82DE148A-0200-4E95-BAB2-14DC6C1187B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DFD1B10-944A-49FF-AD93-35468B3D28FB}" type="sibTrans" cxnId="{82DE148A-0200-4E95-BAB2-14DC6C1187B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856DA455-37FA-4788-AFB8-6CECFAB150B7}">
      <dgm:prSet phldrT="[Text]" custT="1"/>
      <dgm:spPr/>
      <dgm:t>
        <a:bodyPr/>
        <a:lstStyle/>
        <a:p>
          <a:r>
            <a:rPr lang="es-ES" sz="1200" b="0" i="0" dirty="0">
              <a:latin typeface="Arial Nova" panose="020B0504020202020204" pitchFamily="34" charset="0"/>
            </a:rPr>
            <a:t>Forma de las distribución de variables:</a:t>
          </a:r>
          <a:endParaRPr lang="en-US" sz="1200" dirty="0">
            <a:latin typeface="Arial Nova" panose="020B0504020202020204" pitchFamily="34" charset="0"/>
          </a:endParaRPr>
        </a:p>
      </dgm:t>
    </dgm:pt>
    <dgm:pt modelId="{82007A96-3816-4C15-9EC0-C6B3A25882A5}" type="parTrans" cxnId="{C5A1D41C-7C40-45D2-8A4D-84A8C278C865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D0056AB1-71C3-4988-B02B-9AF9F18D00A0}" type="sibTrans" cxnId="{C5A1D41C-7C40-45D2-8A4D-84A8C278C865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2858884-E914-4112-883C-743948297FF4}">
      <dgm:prSet custT="1"/>
      <dgm:spPr>
        <a:noFill/>
      </dgm:spPr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Tablas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6D2BD864-33DD-4502-921E-045FE26B4373}" type="parTrans" cxnId="{D17609EA-AAFA-4348-8A29-4BA9FA30F4A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FBB10AAB-6717-4264-B0B7-A2F7A84F00F6}" type="sibTrans" cxnId="{D17609EA-AAFA-4348-8A29-4BA9FA30F4A3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BC92C56F-A1AF-4467-A0C6-ECFB5C9EAEAF}">
      <dgm:prSet custT="1"/>
      <dgm:spPr>
        <a:noFill/>
      </dgm:spPr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Gráficas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barras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1B9C6DB8-CA67-433F-982B-A5268E3DE168}" type="parTrans" cxnId="{72D6DC73-4291-4172-A881-407DC0A1FEF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23DC63C-D3B9-4789-BE33-06393A73D25B}" type="sibTrans" cxnId="{72D6DC73-4291-4172-A881-407DC0A1FEF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39804571-0499-4311-85DE-A38D03C4F020}">
      <dgm:prSet custT="1"/>
      <dgm:spPr>
        <a:noFill/>
      </dgm:spPr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Gráfica</a:t>
          </a:r>
          <a:r>
            <a:rPr lang="en-US" sz="1200" b="0" i="0" dirty="0">
              <a:latin typeface="Arial Nova" panose="020B0504020202020204" pitchFamily="34" charset="0"/>
            </a:rPr>
            <a:t> de pie (pastel)</a:t>
          </a:r>
        </a:p>
      </dgm:t>
    </dgm:pt>
    <dgm:pt modelId="{1AA2E1F9-8535-4D67-853B-B5451C57245A}" type="parTrans" cxnId="{B04CEE9F-9D51-4C1C-9D91-4D038E960834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5DBE101-9CE4-4818-893B-F45E06058336}" type="sibTrans" cxnId="{B04CEE9F-9D51-4C1C-9D91-4D038E960834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90A30E3-7926-4E16-9C0E-48FA6089D2D8}">
      <dgm:prSet custT="1"/>
      <dgm:spPr>
        <a:noFill/>
      </dgm:spPr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Presentaciones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Efectivas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7581E4B9-2567-48AF-B1A8-920525C19D68}" type="parTrans" cxnId="{60AAFC04-84E8-4C4F-A949-37CBBA7DF59B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54CDF4E-5CDD-402D-9873-AFA3045170A9}" type="sibTrans" cxnId="{60AAFC04-84E8-4C4F-A949-37CBBA7DF59B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554A0F1-60A5-4932-8CAD-E45F67D96138}">
      <dgm:prSet custT="1"/>
      <dgm:spPr>
        <a:noFill/>
      </dgm:spPr>
      <dgm:t>
        <a:bodyPr/>
        <a:lstStyle/>
        <a:p>
          <a:pPr>
            <a:buNone/>
          </a:pPr>
          <a:r>
            <a:rPr lang="en-US" sz="1200" b="0" i="0" dirty="0" err="1">
              <a:latin typeface="Arial Nova" panose="020B0504020202020204" pitchFamily="34" charset="0"/>
            </a:rPr>
            <a:t>Visualización</a:t>
          </a:r>
          <a:r>
            <a:rPr lang="en-US" sz="1200" b="0" i="0" dirty="0">
              <a:latin typeface="Arial Nova" panose="020B0504020202020204" pitchFamily="34" charset="0"/>
            </a:rPr>
            <a:t>: </a:t>
          </a:r>
          <a:r>
            <a:rPr lang="en-US" sz="1200" b="0" i="0" dirty="0" err="1">
              <a:latin typeface="Arial Nova" panose="020B0504020202020204" pitchFamily="34" charset="0"/>
            </a:rPr>
            <a:t>Datos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Numéricos</a:t>
          </a:r>
          <a:r>
            <a:rPr lang="en-US" sz="1200" b="0" i="0" dirty="0">
              <a:latin typeface="Arial Nova" panose="020B0504020202020204" pitchFamily="34" charset="0"/>
            </a:rPr>
            <a:t> (</a:t>
          </a:r>
          <a:r>
            <a:rPr lang="en-US" sz="1200" b="0" i="0" dirty="0" err="1">
              <a:latin typeface="Arial Nova" panose="020B0504020202020204" pitchFamily="34" charset="0"/>
            </a:rPr>
            <a:t>Introducción</a:t>
          </a:r>
          <a:r>
            <a:rPr lang="en-US" sz="1200" b="0" i="0" dirty="0">
              <a:latin typeface="Arial Nova" panose="020B0504020202020204" pitchFamily="34" charset="0"/>
            </a:rPr>
            <a:t>)</a:t>
          </a:r>
        </a:p>
      </dgm:t>
    </dgm:pt>
    <dgm:pt modelId="{F48C4C6E-1576-4B72-BD29-1690443BFA10}" type="parTrans" cxnId="{545FBBAE-6261-4E3F-A633-6AE3B11B580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F40FEFF-8896-48C1-AFEB-24F8D332B28F}" type="sibTrans" cxnId="{545FBBAE-6261-4E3F-A633-6AE3B11B580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D530EAD7-F47A-430E-8D00-62C74B952BA7}">
      <dgm:prSet custT="1"/>
      <dgm:spPr>
        <a:noFill/>
      </dgm:spPr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Actividad</a:t>
          </a:r>
          <a:r>
            <a:rPr lang="en-US" sz="1200" b="0" i="0" dirty="0">
              <a:latin typeface="Arial Nova" panose="020B0504020202020204" pitchFamily="34" charset="0"/>
            </a:rPr>
            <a:t> 3.1</a:t>
          </a:r>
        </a:p>
      </dgm:t>
    </dgm:pt>
    <dgm:pt modelId="{98846843-A716-40CA-AE1D-45AA30E4E7B5}" type="parTrans" cxnId="{CD58816A-C631-408A-9160-8155AE32745E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3ABB527E-5C5E-4F91-ABF5-EA537073C7A8}" type="sibTrans" cxnId="{CD58816A-C631-408A-9160-8155AE32745E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04F58626-691F-484C-9F8A-F72C6646EC08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Histogramas</a:t>
          </a:r>
          <a:r>
            <a:rPr lang="en-US" sz="1200" b="0" i="0" dirty="0">
              <a:latin typeface="Arial Nova" panose="020B0504020202020204" pitchFamily="34" charset="0"/>
            </a:rPr>
            <a:t>. </a:t>
          </a:r>
        </a:p>
      </dgm:t>
    </dgm:pt>
    <dgm:pt modelId="{EF35DDB5-E3B6-4D5A-8C2A-F8480496FCCF}" type="parTrans" cxnId="{8C6F8889-9F8D-4BF5-9B62-FDFCEEAF92F7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96556B51-BAED-48CD-8B4C-FC5F45F1BCB0}" type="sibTrans" cxnId="{8C6F8889-9F8D-4BF5-9B62-FDFCEEAF92F7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7C520E47-C7BD-4090-8C3A-30EF27DFB6BF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Diagramas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Caja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Bigotes</a:t>
          </a:r>
          <a:r>
            <a:rPr lang="en-US" sz="1200" b="0" i="0" dirty="0">
              <a:latin typeface="Arial Nova" panose="020B0504020202020204" pitchFamily="34" charset="0"/>
            </a:rPr>
            <a:t>.</a:t>
          </a:r>
        </a:p>
      </dgm:t>
    </dgm:pt>
    <dgm:pt modelId="{C04AC635-4C65-4996-8A53-23A2EE53F0EE}" type="parTrans" cxnId="{2D8A1BB5-CD49-4DDD-BD14-C66A454FCF4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E2D9343-64CD-4701-A453-137E7E2BFDA4}" type="sibTrans" cxnId="{2D8A1BB5-CD49-4DDD-BD14-C66A454FCF4D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8E53F70-332C-4DF6-A065-E506F2EA705C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Estadística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descriptiva</a:t>
          </a:r>
          <a:r>
            <a:rPr lang="en-US" sz="1200" b="0" i="0" dirty="0">
              <a:latin typeface="Arial Nova" panose="020B0504020202020204" pitchFamily="34" charset="0"/>
            </a:rPr>
            <a:t>:</a:t>
          </a:r>
          <a:endParaRPr lang="en-US" sz="1200" dirty="0">
            <a:latin typeface="Arial Nova" panose="020B0504020202020204" pitchFamily="34" charset="0"/>
          </a:endParaRPr>
        </a:p>
      </dgm:t>
    </dgm:pt>
    <dgm:pt modelId="{6A946225-B57D-4244-A987-44771D68E947}" type="parTrans" cxnId="{570C505F-555D-4B88-BEB4-7D6F8974ACE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012D6CCC-BE33-400F-96CB-358A3A7BF030}" type="sibTrans" cxnId="{570C505F-555D-4B88-BEB4-7D6F8974ACE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26C9DC0-91F7-4410-9740-A4626B6081B4}">
      <dgm:prSet custT="1"/>
      <dgm:spPr/>
      <dgm:t>
        <a:bodyPr/>
        <a:lstStyle/>
        <a:p>
          <a:r>
            <a:rPr lang="es-ES" sz="1200" b="0" i="0" dirty="0">
              <a:latin typeface="Arial Nova" panose="020B0504020202020204" pitchFamily="34" charset="0"/>
            </a:rPr>
            <a:t>Probar normalidad. </a:t>
          </a:r>
        </a:p>
      </dgm:t>
    </dgm:pt>
    <dgm:pt modelId="{1D9C12A6-39DC-4D81-BC89-926269A31C6F}" type="parTrans" cxnId="{3FD820FC-F9AA-4C26-B985-C73CCFD0621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EEBEBB30-B352-418B-B59C-768F6821AF11}" type="sibTrans" cxnId="{3FD820FC-F9AA-4C26-B985-C73CCFD06212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A4480A0-36E7-47B6-B579-AA4175BED5EB}">
      <dgm:prSet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Identificar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validar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valores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atípicos</a:t>
          </a:r>
          <a:r>
            <a:rPr lang="en-US" sz="1200" b="0" i="0" dirty="0">
              <a:latin typeface="Arial Nova" panose="020B0504020202020204" pitchFamily="34" charset="0"/>
            </a:rPr>
            <a:t> </a:t>
          </a:r>
        </a:p>
      </dgm:t>
    </dgm:pt>
    <dgm:pt modelId="{F5CE4302-2B5E-411D-817B-1777A62536DD}" type="parTrans" cxnId="{B04EBA71-F07A-4C45-A929-D5F96EFCFE16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7B58011D-D7A8-4A15-89AC-5AC93FDB5F0E}" type="sibTrans" cxnId="{B04EBA71-F07A-4C45-A929-D5F96EFCFE16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42C33129-97F8-40F1-A8F3-F033E9621208}">
      <dgm:prSet custT="1"/>
      <dgm:spPr/>
      <dgm:t>
        <a:bodyPr/>
        <a:lstStyle/>
        <a:p>
          <a:r>
            <a:rPr lang="en-US" sz="1200" b="0" i="0" dirty="0">
              <a:latin typeface="Arial Nova" panose="020B0504020202020204" pitchFamily="34" charset="0"/>
            </a:rPr>
            <a:t>La </a:t>
          </a:r>
          <a:r>
            <a:rPr lang="en-US" sz="1200" b="0" i="0" dirty="0" err="1">
              <a:latin typeface="Arial Nova" panose="020B0504020202020204" pitchFamily="34" charset="0"/>
            </a:rPr>
            <a:t>paradoja</a:t>
          </a:r>
          <a:r>
            <a:rPr lang="en-US" sz="1200" b="0" i="0" dirty="0">
              <a:latin typeface="Arial Nova" panose="020B0504020202020204" pitchFamily="34" charset="0"/>
            </a:rPr>
            <a:t> de Simpson (</a:t>
          </a:r>
          <a:r>
            <a:rPr lang="en-US" sz="1200" b="0" i="0" dirty="0" err="1">
              <a:latin typeface="Arial Nova" panose="020B0504020202020204" pitchFamily="34" charset="0"/>
            </a:rPr>
            <a:t>causalidad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conclusiones</a:t>
          </a:r>
          <a:r>
            <a:rPr lang="en-US" sz="1200" b="0" i="0" dirty="0">
              <a:latin typeface="Arial Nova" panose="020B0504020202020204" pitchFamily="34" charset="0"/>
            </a:rPr>
            <a:t>) </a:t>
          </a:r>
        </a:p>
      </dgm:t>
    </dgm:pt>
    <dgm:pt modelId="{D59AD7CB-B5A1-4029-8E8B-EC9D2DB67C26}" type="parTrans" cxnId="{0B53BEE0-3277-41DB-B5A0-CDF20A70D5F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31ABE132-1522-4BE7-8B64-A076F2C76414}" type="sibTrans" cxnId="{0B53BEE0-3277-41DB-B5A0-CDF20A70D5FC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2409A24F-1435-49FA-B529-E3F3D9835CDB}">
      <dgm:prSet phldrT="[Text]" custT="1"/>
      <dgm:spPr/>
      <dgm:t>
        <a:bodyPr/>
        <a:lstStyle/>
        <a:p>
          <a:pPr>
            <a:buNone/>
          </a:pPr>
          <a:r>
            <a:rPr lang="es-ES" sz="1200" b="0" i="0" dirty="0">
              <a:latin typeface="Arial Nova" panose="020B0504020202020204" pitchFamily="34" charset="0"/>
            </a:rPr>
            <a:t>Visualización: Datos numéricos univariantes</a:t>
          </a:r>
          <a:endParaRPr lang="en-US" sz="1200" dirty="0">
            <a:latin typeface="Arial Nova" panose="020B0504020202020204" pitchFamily="34" charset="0"/>
          </a:endParaRPr>
        </a:p>
      </dgm:t>
    </dgm:pt>
    <dgm:pt modelId="{07428BAE-508A-40DD-9F01-992D5D58A8FA}" type="parTrans" cxnId="{E307733F-0065-4EC2-917C-4936F997C2E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DFA1658E-D25C-4D16-8433-A17F5353F907}" type="sibTrans" cxnId="{E307733F-0065-4EC2-917C-4936F997C2E8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AAF86743-7564-422E-B30D-DF4052838413}">
      <dgm:prSet custT="1"/>
      <dgm:spPr>
        <a:noFill/>
      </dgm:spPr>
      <dgm:t>
        <a:bodyPr/>
        <a:lstStyle/>
        <a:p>
          <a:pPr>
            <a:buNone/>
          </a:pPr>
          <a:r>
            <a:rPr lang="es-MX" sz="1200" b="0" i="0" dirty="0">
              <a:latin typeface="Arial Nova" panose="020B0504020202020204" pitchFamily="34" charset="0"/>
            </a:rPr>
            <a:t>Actividades en clase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BF49725A-9328-44FE-B6AC-A041648DAD0D}" type="parTrans" cxnId="{CE63FA27-4A35-4909-A479-382CB010A34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10A481E4-D144-40BB-9E79-52BCF4BD56B6}" type="sibTrans" cxnId="{CE63FA27-4A35-4909-A479-382CB010A341}">
      <dgm:prSet/>
      <dgm:spPr/>
      <dgm:t>
        <a:bodyPr/>
        <a:lstStyle/>
        <a:p>
          <a:endParaRPr lang="en-US" sz="1200">
            <a:latin typeface="Arial Nova" panose="020B0504020202020204" pitchFamily="34" charset="0"/>
          </a:endParaRPr>
        </a:p>
      </dgm:t>
    </dgm:pt>
    <dgm:pt modelId="{50FE56D0-85AC-46B7-9380-C2F5715628D7}">
      <dgm:prSet custT="1"/>
      <dgm:spPr>
        <a:noFill/>
      </dgm:spPr>
      <dgm:t>
        <a:bodyPr/>
        <a:lstStyle/>
        <a:p>
          <a:endParaRPr lang="en-US" sz="1200" b="0" i="0" dirty="0">
            <a:latin typeface="Arial Nova" panose="020B0504020202020204" pitchFamily="34" charset="0"/>
          </a:endParaRPr>
        </a:p>
      </dgm:t>
    </dgm:pt>
    <dgm:pt modelId="{299D8E47-FD35-4AAC-B3E0-111950B80490}" type="parTrans" cxnId="{B37D3BB8-63FA-4EC2-81F8-7145AEDA5304}">
      <dgm:prSet/>
      <dgm:spPr/>
      <dgm:t>
        <a:bodyPr/>
        <a:lstStyle/>
        <a:p>
          <a:endParaRPr lang="en-US" sz="1200"/>
        </a:p>
      </dgm:t>
    </dgm:pt>
    <dgm:pt modelId="{4EE3D92F-4BB8-4404-B231-34F3DEF27CD0}" type="sibTrans" cxnId="{B37D3BB8-63FA-4EC2-81F8-7145AEDA5304}">
      <dgm:prSet/>
      <dgm:spPr/>
      <dgm:t>
        <a:bodyPr/>
        <a:lstStyle/>
        <a:p>
          <a:endParaRPr lang="en-US" sz="1200"/>
        </a:p>
      </dgm:t>
    </dgm:pt>
    <dgm:pt modelId="{3759B32A-ED0F-452B-9908-3B728755EE42}">
      <dgm:prSet custT="1"/>
      <dgm:spPr>
        <a:noFill/>
      </dgm:spPr>
      <dgm:t>
        <a:bodyPr/>
        <a:lstStyle/>
        <a:p>
          <a:pPr>
            <a:buNone/>
          </a:pPr>
          <a:endParaRPr lang="en-US" sz="1200" b="0" i="0" dirty="0">
            <a:latin typeface="Arial Nova" panose="020B0504020202020204" pitchFamily="34" charset="0"/>
          </a:endParaRPr>
        </a:p>
      </dgm:t>
    </dgm:pt>
    <dgm:pt modelId="{F7422B34-7C30-4A5B-9C26-AB6FA57154D3}" type="parTrans" cxnId="{BC2CA616-80C3-462A-BD5D-1DF0BF741DB9}">
      <dgm:prSet/>
      <dgm:spPr/>
      <dgm:t>
        <a:bodyPr/>
        <a:lstStyle/>
        <a:p>
          <a:endParaRPr lang="en-US" sz="1200"/>
        </a:p>
      </dgm:t>
    </dgm:pt>
    <dgm:pt modelId="{A03B6B45-A693-429B-9716-491D7C608F11}" type="sibTrans" cxnId="{BC2CA616-80C3-462A-BD5D-1DF0BF741DB9}">
      <dgm:prSet/>
      <dgm:spPr/>
      <dgm:t>
        <a:bodyPr/>
        <a:lstStyle/>
        <a:p>
          <a:endParaRPr lang="en-US" sz="1200"/>
        </a:p>
      </dgm:t>
    </dgm:pt>
    <dgm:pt modelId="{D82B87D1-8ACD-4309-9637-787B70FD0438}">
      <dgm:prSet custT="1"/>
      <dgm:spPr/>
      <dgm:t>
        <a:bodyPr/>
        <a:lstStyle/>
        <a:p>
          <a:pPr>
            <a:buNone/>
          </a:pPr>
          <a:r>
            <a:rPr lang="es-MX" sz="1200" b="0" i="0" dirty="0">
              <a:latin typeface="Arial Nova" panose="020B0504020202020204" pitchFamily="34" charset="0"/>
            </a:rPr>
            <a:t>Actividades en clase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CA01E562-7C5B-4852-9B04-D634BAA484A0}" type="parTrans" cxnId="{B74EADC4-4FF7-477C-9877-FE7A5ACC3F79}">
      <dgm:prSet/>
      <dgm:spPr/>
      <dgm:t>
        <a:bodyPr/>
        <a:lstStyle/>
        <a:p>
          <a:endParaRPr lang="en-US" sz="1200"/>
        </a:p>
      </dgm:t>
    </dgm:pt>
    <dgm:pt modelId="{E35D5F40-F8E0-44E2-9D5A-53554E65DE64}" type="sibTrans" cxnId="{B74EADC4-4FF7-477C-9877-FE7A5ACC3F79}">
      <dgm:prSet/>
      <dgm:spPr/>
      <dgm:t>
        <a:bodyPr/>
        <a:lstStyle/>
        <a:p>
          <a:endParaRPr lang="en-US" sz="1200"/>
        </a:p>
      </dgm:t>
    </dgm:pt>
    <dgm:pt modelId="{BCB5F08D-060D-4851-93CB-9DFC271A7764}">
      <dgm:prSet custT="1"/>
      <dgm:spPr/>
      <dgm:t>
        <a:bodyPr/>
        <a:lstStyle/>
        <a:p>
          <a:endParaRPr lang="en-US" sz="1200" b="0" i="0" dirty="0">
            <a:latin typeface="Arial Nova" panose="020B0504020202020204" pitchFamily="34" charset="0"/>
          </a:endParaRPr>
        </a:p>
      </dgm:t>
    </dgm:pt>
    <dgm:pt modelId="{5EBF6C6A-9D8F-49A7-8C0E-7B171A655559}" type="parTrans" cxnId="{ABBED933-FA5C-4653-8BD7-2F12861F227E}">
      <dgm:prSet/>
      <dgm:spPr/>
      <dgm:t>
        <a:bodyPr/>
        <a:lstStyle/>
        <a:p>
          <a:endParaRPr lang="en-US" sz="1200"/>
        </a:p>
      </dgm:t>
    </dgm:pt>
    <dgm:pt modelId="{B4F44296-17A5-41E3-A0BA-3D5F76006213}" type="sibTrans" cxnId="{ABBED933-FA5C-4653-8BD7-2F12861F227E}">
      <dgm:prSet/>
      <dgm:spPr/>
      <dgm:t>
        <a:bodyPr/>
        <a:lstStyle/>
        <a:p>
          <a:endParaRPr lang="en-US" sz="1200"/>
        </a:p>
      </dgm:t>
    </dgm:pt>
    <dgm:pt modelId="{AF531181-A69F-473C-921C-2BD8114B8403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Actividad</a:t>
          </a:r>
          <a:r>
            <a:rPr lang="en-US" sz="1200" b="0" i="0" dirty="0">
              <a:latin typeface="Arial Nova" panose="020B0504020202020204" pitchFamily="34" charset="0"/>
            </a:rPr>
            <a:t> 4.1</a:t>
          </a:r>
        </a:p>
      </dgm:t>
    </dgm:pt>
    <dgm:pt modelId="{837EC02D-EDB6-4D28-B7FD-AEF021CE6CBA}" type="parTrans" cxnId="{C84B98F0-5DD3-486B-8BF1-74455856B08D}">
      <dgm:prSet/>
      <dgm:spPr/>
      <dgm:t>
        <a:bodyPr/>
        <a:lstStyle/>
        <a:p>
          <a:endParaRPr lang="en-US" sz="1200"/>
        </a:p>
      </dgm:t>
    </dgm:pt>
    <dgm:pt modelId="{C3F74DE3-9B4F-43C9-8DCC-6B4EAB02A5E4}" type="sibTrans" cxnId="{C84B98F0-5DD3-486B-8BF1-74455856B08D}">
      <dgm:prSet/>
      <dgm:spPr/>
      <dgm:t>
        <a:bodyPr/>
        <a:lstStyle/>
        <a:p>
          <a:endParaRPr lang="en-US" sz="1200"/>
        </a:p>
      </dgm:t>
    </dgm:pt>
    <dgm:pt modelId="{7761FE82-9806-4944-8806-68F534EA42A2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s-MX" sz="1200" b="0" i="0" dirty="0">
              <a:latin typeface="Arial Nova" panose="020B0504020202020204" pitchFamily="34" charset="0"/>
            </a:rPr>
            <a:t> </a:t>
          </a:r>
          <a:r>
            <a:rPr lang="es-MX" sz="1200" b="0" i="0" dirty="0" err="1">
              <a:latin typeface="Arial Nova" panose="020B0504020202020204" pitchFamily="34" charset="0"/>
            </a:rPr>
            <a:t>Quizz</a:t>
          </a:r>
          <a:r>
            <a:rPr lang="es-MX" sz="1200" b="0" i="0" dirty="0">
              <a:latin typeface="Arial Nova" panose="020B0504020202020204" pitchFamily="34" charset="0"/>
            </a:rPr>
            <a:t> 2</a:t>
          </a:r>
          <a:endParaRPr lang="en-US" sz="1200" b="0" i="0" dirty="0">
            <a:latin typeface="Arial Nova" panose="020B0504020202020204" pitchFamily="34" charset="0"/>
          </a:endParaRPr>
        </a:p>
      </dgm:t>
    </dgm:pt>
    <dgm:pt modelId="{D77ADA64-BE02-44C2-AE3D-9D1966EC65F0}" type="parTrans" cxnId="{7F131462-0B35-4AD0-9F3A-76B51C812D2A}">
      <dgm:prSet/>
      <dgm:spPr/>
      <dgm:t>
        <a:bodyPr/>
        <a:lstStyle/>
        <a:p>
          <a:endParaRPr lang="en-US" sz="1200"/>
        </a:p>
      </dgm:t>
    </dgm:pt>
    <dgm:pt modelId="{DF976F62-2D3B-4991-AE48-4711ED7529E9}" type="sibTrans" cxnId="{7F131462-0B35-4AD0-9F3A-76B51C812D2A}">
      <dgm:prSet/>
      <dgm:spPr/>
      <dgm:t>
        <a:bodyPr/>
        <a:lstStyle/>
        <a:p>
          <a:endParaRPr lang="en-US" sz="1200"/>
        </a:p>
      </dgm:t>
    </dgm:pt>
    <dgm:pt modelId="{9CCA393E-D22A-4F03-9162-05CEF58AC2A8}">
      <dgm:prSet phldrT="[Text]" custT="1"/>
      <dgm:spPr/>
      <dgm:t>
        <a:bodyPr/>
        <a:lstStyle/>
        <a:p>
          <a:pPr>
            <a:buNone/>
          </a:pPr>
          <a:r>
            <a:rPr lang="es-MX" sz="1200" dirty="0">
              <a:latin typeface="Arial Nova" panose="020B0504020202020204" pitchFamily="34" charset="0"/>
            </a:rPr>
            <a:t>Visualización: Datos numéricos univariantes</a:t>
          </a:r>
          <a:endParaRPr lang="en-US" sz="1200" dirty="0">
            <a:latin typeface="Arial Nova" panose="020B0504020202020204" pitchFamily="34" charset="0"/>
          </a:endParaRPr>
        </a:p>
      </dgm:t>
    </dgm:pt>
    <dgm:pt modelId="{3BDAFECD-2F19-46F7-B224-2B72B91D9C2D}" type="parTrans" cxnId="{C1C9FAB3-AB2D-4BAA-9420-D78304ED0A16}">
      <dgm:prSet/>
      <dgm:spPr/>
      <dgm:t>
        <a:bodyPr/>
        <a:lstStyle/>
        <a:p>
          <a:endParaRPr lang="en-US" sz="1200"/>
        </a:p>
      </dgm:t>
    </dgm:pt>
    <dgm:pt modelId="{7E1FC72D-79F6-45F1-9F40-80C42983525D}" type="sibTrans" cxnId="{C1C9FAB3-AB2D-4BAA-9420-D78304ED0A16}">
      <dgm:prSet/>
      <dgm:spPr/>
      <dgm:t>
        <a:bodyPr/>
        <a:lstStyle/>
        <a:p>
          <a:endParaRPr lang="en-US" sz="1200"/>
        </a:p>
      </dgm:t>
    </dgm:pt>
    <dgm:pt modelId="{355FDE7F-F0AA-4121-9604-D49469C9A3DA}">
      <dgm:prSet phldrT="[Text]" custT="1"/>
      <dgm:spPr>
        <a:noFill/>
      </dgm:spPr>
      <dgm:t>
        <a:bodyPr/>
        <a:lstStyle/>
        <a:p>
          <a:pPr>
            <a:buNone/>
          </a:pPr>
          <a:r>
            <a:rPr lang="en-US" sz="1200" b="0" i="0" dirty="0" err="1">
              <a:latin typeface="Arial Nova" panose="020B0504020202020204" pitchFamily="34" charset="0"/>
            </a:rPr>
            <a:t>Visualización</a:t>
          </a:r>
          <a:r>
            <a:rPr lang="en-US" sz="1200" b="0" i="0" dirty="0">
              <a:latin typeface="Arial Nova" panose="020B0504020202020204" pitchFamily="34" charset="0"/>
            </a:rPr>
            <a:t>: </a:t>
          </a:r>
          <a:r>
            <a:rPr lang="en-US" sz="1200" b="0" i="0" dirty="0" err="1">
              <a:latin typeface="Arial Nova" panose="020B0504020202020204" pitchFamily="34" charset="0"/>
            </a:rPr>
            <a:t>Datos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Categóricos</a:t>
          </a:r>
          <a:endParaRPr lang="en-US" sz="1200" dirty="0">
            <a:latin typeface="Arial Nova" panose="020B0504020202020204" pitchFamily="34" charset="0"/>
          </a:endParaRPr>
        </a:p>
      </dgm:t>
    </dgm:pt>
    <dgm:pt modelId="{24BBACD2-5451-4183-ADD9-CEF6A71810FD}" type="parTrans" cxnId="{A4C73F0D-6B97-4258-A246-BD084FFFDA16}">
      <dgm:prSet/>
      <dgm:spPr/>
      <dgm:t>
        <a:bodyPr/>
        <a:lstStyle/>
        <a:p>
          <a:endParaRPr lang="en-US" sz="1200"/>
        </a:p>
      </dgm:t>
    </dgm:pt>
    <dgm:pt modelId="{7E09C2F8-CBB7-45B0-87D8-39049876C9FD}" type="sibTrans" cxnId="{A4C73F0D-6B97-4258-A246-BD084FFFDA16}">
      <dgm:prSet/>
      <dgm:spPr/>
      <dgm:t>
        <a:bodyPr/>
        <a:lstStyle/>
        <a:p>
          <a:endParaRPr lang="en-US" sz="1200"/>
        </a:p>
      </dgm:t>
    </dgm:pt>
    <dgm:pt modelId="{E2A5D200-D450-4A2A-BBD2-30080A00C937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Medidas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Tendencia</a:t>
          </a:r>
          <a:r>
            <a:rPr lang="en-US" sz="1200" b="0" i="0" dirty="0">
              <a:latin typeface="Arial Nova" panose="020B0504020202020204" pitchFamily="34" charset="0"/>
            </a:rPr>
            <a:t> Central (Media, </a:t>
          </a:r>
          <a:r>
            <a:rPr lang="en-US" sz="1200" b="0" i="0" dirty="0" err="1">
              <a:latin typeface="Arial Nova" panose="020B0504020202020204" pitchFamily="34" charset="0"/>
            </a:rPr>
            <a:t>Mediana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Moda</a:t>
          </a:r>
          <a:r>
            <a:rPr lang="en-US" sz="1200" b="0" i="0" dirty="0">
              <a:latin typeface="Arial Nova" panose="020B0504020202020204" pitchFamily="34" charset="0"/>
            </a:rPr>
            <a:t>). </a:t>
          </a:r>
          <a:endParaRPr lang="en-US" sz="1200" dirty="0">
            <a:latin typeface="Arial Nova" panose="020B0504020202020204" pitchFamily="34" charset="0"/>
          </a:endParaRPr>
        </a:p>
      </dgm:t>
    </dgm:pt>
    <dgm:pt modelId="{2C93F8CD-2006-4F22-8EB2-B943E1EBB61E}" type="parTrans" cxnId="{DA1194E2-7B73-49EB-A56B-A353B69670E4}">
      <dgm:prSet/>
      <dgm:spPr/>
      <dgm:t>
        <a:bodyPr/>
        <a:lstStyle/>
        <a:p>
          <a:endParaRPr lang="en-US" sz="1200"/>
        </a:p>
      </dgm:t>
    </dgm:pt>
    <dgm:pt modelId="{D7C0B27F-2878-4909-95B4-5F96AC1529E2}" type="sibTrans" cxnId="{DA1194E2-7B73-49EB-A56B-A353B69670E4}">
      <dgm:prSet/>
      <dgm:spPr/>
      <dgm:t>
        <a:bodyPr/>
        <a:lstStyle/>
        <a:p>
          <a:endParaRPr lang="en-US" sz="1200"/>
        </a:p>
      </dgm:t>
    </dgm:pt>
    <dgm:pt modelId="{A60D6E42-6F3F-4869-A704-00CD5DEF5089}">
      <dgm:prSet phldrT="[Text]" custT="1"/>
      <dgm:spPr/>
      <dgm:t>
        <a:bodyPr/>
        <a:lstStyle/>
        <a:p>
          <a:r>
            <a:rPr lang="en-US" sz="1200" b="0" i="0" dirty="0" err="1">
              <a:latin typeface="Arial Nova" panose="020B0504020202020204" pitchFamily="34" charset="0"/>
            </a:rPr>
            <a:t>Medidas</a:t>
          </a:r>
          <a:r>
            <a:rPr lang="en-US" sz="1200" b="0" i="0" dirty="0">
              <a:latin typeface="Arial Nova" panose="020B0504020202020204" pitchFamily="34" charset="0"/>
            </a:rPr>
            <a:t> de </a:t>
          </a:r>
          <a:r>
            <a:rPr lang="en-US" sz="1200" b="0" i="0" dirty="0" err="1">
              <a:latin typeface="Arial Nova" panose="020B0504020202020204" pitchFamily="34" charset="0"/>
            </a:rPr>
            <a:t>Dispersión</a:t>
          </a:r>
          <a:r>
            <a:rPr lang="en-US" sz="1200" b="0" i="0" dirty="0">
              <a:latin typeface="Arial Nova" panose="020B0504020202020204" pitchFamily="34" charset="0"/>
            </a:rPr>
            <a:t> (</a:t>
          </a:r>
          <a:endParaRPr lang="en-US" sz="1200" dirty="0">
            <a:latin typeface="Arial Nova" panose="020B0504020202020204" pitchFamily="34" charset="0"/>
          </a:endParaRPr>
        </a:p>
      </dgm:t>
    </dgm:pt>
    <dgm:pt modelId="{DE0B6AB2-89CE-402C-84A1-14CEE1F31325}" type="parTrans" cxnId="{EE2B0EE9-0132-4000-A07D-254B29E09A7F}">
      <dgm:prSet/>
      <dgm:spPr/>
      <dgm:t>
        <a:bodyPr/>
        <a:lstStyle/>
        <a:p>
          <a:endParaRPr lang="en-US" sz="1200"/>
        </a:p>
      </dgm:t>
    </dgm:pt>
    <dgm:pt modelId="{DF5248C3-6E6F-4BBA-A03B-DB1FCDDB66AF}" type="sibTrans" cxnId="{EE2B0EE9-0132-4000-A07D-254B29E09A7F}">
      <dgm:prSet/>
      <dgm:spPr/>
      <dgm:t>
        <a:bodyPr/>
        <a:lstStyle/>
        <a:p>
          <a:endParaRPr lang="en-US" sz="1200"/>
        </a:p>
      </dgm:t>
    </dgm:pt>
    <dgm:pt modelId="{D2A82A20-DBF5-4401-B15B-F98892A0758E}">
      <dgm:prSet phldrT="[Text]" custT="1"/>
      <dgm:spPr/>
      <dgm:t>
        <a:bodyPr/>
        <a:lstStyle/>
        <a:p>
          <a:pPr>
            <a:buNone/>
          </a:pPr>
          <a:r>
            <a:rPr lang="en-US" sz="1200" b="0" i="0" dirty="0">
              <a:latin typeface="Arial Nova" panose="020B0504020202020204" pitchFamily="34" charset="0"/>
            </a:rPr>
            <a:t>(</a:t>
          </a:r>
          <a:r>
            <a:rPr lang="en-US" sz="1200" b="0" i="0" dirty="0" err="1">
              <a:latin typeface="Arial Nova" panose="020B0504020202020204" pitchFamily="34" charset="0"/>
            </a:rPr>
            <a:t>Varianza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Desviación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estándar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rango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valores</a:t>
          </a:r>
          <a:r>
            <a:rPr lang="en-US" sz="1200" b="0" i="0" dirty="0">
              <a:latin typeface="Arial Nova" panose="020B0504020202020204" pitchFamily="34" charset="0"/>
            </a:rPr>
            <a:t> </a:t>
          </a:r>
          <a:r>
            <a:rPr lang="en-US" sz="1200" b="0" i="0" dirty="0" err="1">
              <a:latin typeface="Arial Nova" panose="020B0504020202020204" pitchFamily="34" charset="0"/>
            </a:rPr>
            <a:t>máximos</a:t>
          </a:r>
          <a:r>
            <a:rPr lang="en-US" sz="1200" b="0" i="0" dirty="0">
              <a:latin typeface="Arial Nova" panose="020B0504020202020204" pitchFamily="34" charset="0"/>
            </a:rPr>
            <a:t> y </a:t>
          </a:r>
          <a:r>
            <a:rPr lang="en-US" sz="1200" b="0" i="0" dirty="0" err="1">
              <a:latin typeface="Arial Nova" panose="020B0504020202020204" pitchFamily="34" charset="0"/>
            </a:rPr>
            <a:t>mínimos</a:t>
          </a:r>
          <a:r>
            <a:rPr lang="en-US" sz="1200" b="0" i="0" dirty="0">
              <a:latin typeface="Arial Nova" panose="020B0504020202020204" pitchFamily="34" charset="0"/>
            </a:rPr>
            <a:t>, </a:t>
          </a:r>
          <a:r>
            <a:rPr lang="en-US" sz="1200" b="0" i="0" dirty="0" err="1">
              <a:latin typeface="Arial Nova" panose="020B0504020202020204" pitchFamily="34" charset="0"/>
            </a:rPr>
            <a:t>cuartiles</a:t>
          </a:r>
          <a:r>
            <a:rPr lang="en-US" sz="1200" b="0" i="0" dirty="0">
              <a:latin typeface="Arial Nova" panose="020B0504020202020204" pitchFamily="34" charset="0"/>
            </a:rPr>
            <a:t>). </a:t>
          </a:r>
          <a:endParaRPr lang="en-US" sz="1200" dirty="0">
            <a:latin typeface="Arial Nova" panose="020B0504020202020204" pitchFamily="34" charset="0"/>
          </a:endParaRPr>
        </a:p>
      </dgm:t>
    </dgm:pt>
    <dgm:pt modelId="{70F4FFA1-30B1-4C6D-80AB-AB56E07F6BE8}" type="parTrans" cxnId="{2155222A-4F19-4B9F-ACB0-3CCF3D532F36}">
      <dgm:prSet/>
      <dgm:spPr/>
      <dgm:t>
        <a:bodyPr/>
        <a:lstStyle/>
        <a:p>
          <a:endParaRPr lang="en-US" sz="1200"/>
        </a:p>
      </dgm:t>
    </dgm:pt>
    <dgm:pt modelId="{15153F30-4E2C-4FE3-8299-943A3FDACDBA}" type="sibTrans" cxnId="{2155222A-4F19-4B9F-ACB0-3CCF3D532F36}">
      <dgm:prSet/>
      <dgm:spPr/>
      <dgm:t>
        <a:bodyPr/>
        <a:lstStyle/>
        <a:p>
          <a:endParaRPr lang="en-US" sz="1200"/>
        </a:p>
      </dgm:t>
    </dgm:pt>
    <dgm:pt modelId="{948195ED-6473-401A-BD5E-542F4F5131AC}">
      <dgm:prSet phldrT="[Text]" custT="1"/>
      <dgm:spPr/>
      <dgm:t>
        <a:bodyPr/>
        <a:lstStyle/>
        <a:p>
          <a:pPr>
            <a:buNone/>
          </a:pPr>
          <a:endParaRPr lang="en-US" sz="1200" dirty="0">
            <a:latin typeface="Arial Nova" panose="020B0504020202020204" pitchFamily="34" charset="0"/>
          </a:endParaRPr>
        </a:p>
      </dgm:t>
    </dgm:pt>
    <dgm:pt modelId="{FA1E63E0-AF47-4B87-BBF5-29C7185C4154}" type="parTrans" cxnId="{802D6C7E-9817-4952-A250-82AFCD3BBF0B}">
      <dgm:prSet/>
      <dgm:spPr/>
      <dgm:t>
        <a:bodyPr/>
        <a:lstStyle/>
        <a:p>
          <a:endParaRPr lang="en-US" sz="1200"/>
        </a:p>
      </dgm:t>
    </dgm:pt>
    <dgm:pt modelId="{9A4FF0A4-119E-43DC-AA5D-CEAB724ABD8A}" type="sibTrans" cxnId="{802D6C7E-9817-4952-A250-82AFCD3BBF0B}">
      <dgm:prSet/>
      <dgm:spPr/>
      <dgm:t>
        <a:bodyPr/>
        <a:lstStyle/>
        <a:p>
          <a:endParaRPr lang="en-US" sz="1200"/>
        </a:p>
      </dgm:t>
    </dgm:pt>
    <dgm:pt modelId="{934FA5A0-F7A0-4CD3-8A70-FE99177D67E4}">
      <dgm:prSet phldrT="[Text]" custT="1"/>
      <dgm:spPr/>
      <dgm:t>
        <a:bodyPr/>
        <a:lstStyle/>
        <a:p>
          <a:pPr>
            <a:buNone/>
          </a:pPr>
          <a:r>
            <a:rPr lang="es-ES" sz="1200" b="0" i="0" dirty="0">
              <a:latin typeface="Arial Nova" panose="020B0504020202020204" pitchFamily="34" charset="0"/>
            </a:rPr>
            <a:t>(Sesgo, Normalidad, Simétrica, asimétrica positiva y negativa.)</a:t>
          </a:r>
          <a:endParaRPr lang="en-US" sz="1200" dirty="0">
            <a:latin typeface="Arial Nova" panose="020B0504020202020204" pitchFamily="34" charset="0"/>
          </a:endParaRPr>
        </a:p>
      </dgm:t>
    </dgm:pt>
    <dgm:pt modelId="{066CF18D-90C9-49FD-AACD-E7C51459DC0C}" type="parTrans" cxnId="{60251935-E587-4E4C-9C03-90561CE70740}">
      <dgm:prSet/>
      <dgm:spPr/>
      <dgm:t>
        <a:bodyPr/>
        <a:lstStyle/>
        <a:p>
          <a:endParaRPr lang="en-US" sz="1200"/>
        </a:p>
      </dgm:t>
    </dgm:pt>
    <dgm:pt modelId="{F0DBAD1B-55EF-4B11-AE91-9111B058041C}" type="sibTrans" cxnId="{60251935-E587-4E4C-9C03-90561CE70740}">
      <dgm:prSet/>
      <dgm:spPr/>
      <dgm:t>
        <a:bodyPr/>
        <a:lstStyle/>
        <a:p>
          <a:endParaRPr lang="en-US" sz="1200"/>
        </a:p>
      </dgm:t>
    </dgm:pt>
    <dgm:pt modelId="{DB76EDC3-4E0A-45B0-9051-3E8E6762556D}" type="pres">
      <dgm:prSet presAssocID="{A6934688-918C-4AF5-974D-32EF45136D68}" presName="Name0" presStyleCnt="0">
        <dgm:presLayoutVars>
          <dgm:dir/>
          <dgm:animLvl val="lvl"/>
          <dgm:resizeHandles val="exact"/>
        </dgm:presLayoutVars>
      </dgm:prSet>
      <dgm:spPr/>
    </dgm:pt>
    <dgm:pt modelId="{60AF72D6-3C5F-4544-AF49-29B159E746A0}" type="pres">
      <dgm:prSet presAssocID="{2AD1AEFD-3E08-4006-85E8-8CE57C91E582}" presName="composite" presStyleCnt="0"/>
      <dgm:spPr/>
    </dgm:pt>
    <dgm:pt modelId="{1E7FB836-FD73-4A6D-BE25-37FB1C8E14FD}" type="pres">
      <dgm:prSet presAssocID="{2AD1AEFD-3E08-4006-85E8-8CE57C91E5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49B34C9-9943-4119-B4AD-57587BBF62FE}" type="pres">
      <dgm:prSet presAssocID="{2AD1AEFD-3E08-4006-85E8-8CE57C91E582}" presName="desTx" presStyleLbl="alignAccFollowNode1" presStyleIdx="0" presStyleCnt="3">
        <dgm:presLayoutVars>
          <dgm:bulletEnabled val="1"/>
        </dgm:presLayoutVars>
      </dgm:prSet>
      <dgm:spPr/>
    </dgm:pt>
    <dgm:pt modelId="{316D76F5-7159-4CE6-8297-C1BAB2204D13}" type="pres">
      <dgm:prSet presAssocID="{89894033-2201-496D-951A-61F5BD6634EB}" presName="space" presStyleCnt="0"/>
      <dgm:spPr/>
    </dgm:pt>
    <dgm:pt modelId="{BDC67037-4507-423C-9B1D-70D733D7ADF2}" type="pres">
      <dgm:prSet presAssocID="{AF6288C8-F9D0-4C95-9646-F71875563753}" presName="composite" presStyleCnt="0"/>
      <dgm:spPr/>
    </dgm:pt>
    <dgm:pt modelId="{50CDB077-F8AE-48D5-BE6D-795067677025}" type="pres">
      <dgm:prSet presAssocID="{AF6288C8-F9D0-4C95-9646-F7187556375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C995844-C736-4A0C-BA85-CDB389860617}" type="pres">
      <dgm:prSet presAssocID="{AF6288C8-F9D0-4C95-9646-F71875563753}" presName="desTx" presStyleLbl="alignAccFollowNode1" presStyleIdx="1" presStyleCnt="3">
        <dgm:presLayoutVars>
          <dgm:bulletEnabled val="1"/>
        </dgm:presLayoutVars>
      </dgm:prSet>
      <dgm:spPr/>
    </dgm:pt>
    <dgm:pt modelId="{F01D784C-CBB9-4701-9165-04FD15F07880}" type="pres">
      <dgm:prSet presAssocID="{E3862B5D-1251-4310-84C0-0A7E4216A5C6}" presName="space" presStyleCnt="0"/>
      <dgm:spPr/>
    </dgm:pt>
    <dgm:pt modelId="{40828B12-95B5-4A27-8E10-953BF364F76B}" type="pres">
      <dgm:prSet presAssocID="{83BEFD20-3219-41BA-8E40-78766D4E8072}" presName="composite" presStyleCnt="0"/>
      <dgm:spPr/>
    </dgm:pt>
    <dgm:pt modelId="{CA2BA165-4E5B-443C-9AB5-26745F19F654}" type="pres">
      <dgm:prSet presAssocID="{83BEFD20-3219-41BA-8E40-78766D4E807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660290E-CBA0-4682-9D6C-F656D716D8D2}" type="pres">
      <dgm:prSet presAssocID="{83BEFD20-3219-41BA-8E40-78766D4E8072}" presName="desTx" presStyleLbl="alignAccFollowNode1" presStyleIdx="2" presStyleCnt="3" custLinFactNeighborY="154">
        <dgm:presLayoutVars>
          <dgm:bulletEnabled val="1"/>
        </dgm:presLayoutVars>
      </dgm:prSet>
      <dgm:spPr/>
    </dgm:pt>
  </dgm:ptLst>
  <dgm:cxnLst>
    <dgm:cxn modelId="{60AAFC04-84E8-4C4F-A949-37CBBA7DF59B}" srcId="{355FDE7F-F0AA-4121-9604-D49469C9A3DA}" destId="{590A30E3-7926-4E16-9C0E-48FA6089D2D8}" srcOrd="3" destOrd="0" parTransId="{7581E4B9-2567-48AF-B1A8-920525C19D68}" sibTransId="{954CDF4E-5CDD-402D-9873-AFA3045170A9}"/>
    <dgm:cxn modelId="{7AF69C07-CAD3-4B3C-9CFE-891052F4B8AB}" type="presOf" srcId="{39804571-0499-4311-85DE-A38D03C4F020}" destId="{249B34C9-9943-4119-B4AD-57587BBF62FE}" srcOrd="0" destOrd="4" presId="urn:microsoft.com/office/officeart/2005/8/layout/hList1"/>
    <dgm:cxn modelId="{29CC3F09-7FD5-4436-BDD6-B7A7CF392B6C}" type="presOf" srcId="{355FDE7F-F0AA-4121-9604-D49469C9A3DA}" destId="{249B34C9-9943-4119-B4AD-57587BBF62FE}" srcOrd="0" destOrd="1" presId="urn:microsoft.com/office/officeart/2005/8/layout/hList1"/>
    <dgm:cxn modelId="{A4C73F0D-6B97-4258-A246-BD084FFFDA16}" srcId="{4819B819-A110-4CF1-B154-2DEEC18C407B}" destId="{355FDE7F-F0AA-4121-9604-D49469C9A3DA}" srcOrd="0" destOrd="0" parTransId="{24BBACD2-5451-4183-ADD9-CEF6A71810FD}" sibTransId="{7E09C2F8-CBB7-45B0-87D8-39049876C9FD}"/>
    <dgm:cxn modelId="{BC2CA616-80C3-462A-BD5D-1DF0BF741DB9}" srcId="{2AD1AEFD-3E08-4006-85E8-8CE57C91E582}" destId="{3759B32A-ED0F-452B-9908-3B728755EE42}" srcOrd="1" destOrd="0" parTransId="{F7422B34-7C30-4A5B-9C26-AB6FA57154D3}" sibTransId="{A03B6B45-A693-429B-9716-491D7C608F11}"/>
    <dgm:cxn modelId="{3F522317-E5DB-4220-9E89-FD21AA5C6A2B}" type="presOf" srcId="{7C520E47-C7BD-4090-8C3A-30EF27DFB6BF}" destId="{9C995844-C736-4A0C-BA85-CDB389860617}" srcOrd="0" destOrd="7" presId="urn:microsoft.com/office/officeart/2005/8/layout/hList1"/>
    <dgm:cxn modelId="{A8CB5C18-2144-47BA-A9A2-6AA9CEBC9C3C}" type="presOf" srcId="{42C33129-97F8-40F1-A8F3-F033E9621208}" destId="{1660290E-CBA0-4682-9D6C-F656D716D8D2}" srcOrd="0" destOrd="6" presId="urn:microsoft.com/office/officeart/2005/8/layout/hList1"/>
    <dgm:cxn modelId="{C5A1D41C-7C40-45D2-8A4D-84A8C278C865}" srcId="{2409A24F-1435-49FA-B529-E3F3D9835CDB}" destId="{856DA455-37FA-4788-AFB8-6CECFAB150B7}" srcOrd="0" destOrd="0" parTransId="{82007A96-3816-4C15-9EC0-C6B3A25882A5}" sibTransId="{D0056AB1-71C3-4988-B02B-9AF9F18D00A0}"/>
    <dgm:cxn modelId="{8028B81D-643E-49E7-9FA4-0859B8016F38}" srcId="{A6934688-918C-4AF5-974D-32EF45136D68}" destId="{2AD1AEFD-3E08-4006-85E8-8CE57C91E582}" srcOrd="0" destOrd="0" parTransId="{CD612A61-83C4-4774-9671-20982AB31B17}" sibTransId="{89894033-2201-496D-951A-61F5BD6634EB}"/>
    <dgm:cxn modelId="{0ADC5525-6A21-4CEE-9985-82D34BD8E976}" type="presOf" srcId="{BC92C56F-A1AF-4467-A0C6-ECFB5C9EAEAF}" destId="{249B34C9-9943-4119-B4AD-57587BBF62FE}" srcOrd="0" destOrd="3" presId="urn:microsoft.com/office/officeart/2005/8/layout/hList1"/>
    <dgm:cxn modelId="{CE63FA27-4A35-4909-A479-382CB010A341}" srcId="{2AD1AEFD-3E08-4006-85E8-8CE57C91E582}" destId="{AAF86743-7564-422E-B30D-DF4052838413}" srcOrd="2" destOrd="0" parTransId="{BF49725A-9328-44FE-B6AC-A041648DAD0D}" sibTransId="{10A481E4-D144-40BB-9E79-52BCF4BD56B6}"/>
    <dgm:cxn modelId="{2155222A-4F19-4B9F-ACB0-3CCF3D532F36}" srcId="{A60D6E42-6F3F-4869-A704-00CD5DEF5089}" destId="{D2A82A20-DBF5-4401-B15B-F98892A0758E}" srcOrd="0" destOrd="0" parTransId="{70F4FFA1-30B1-4C6D-80AB-AB56E07F6BE8}" sibTransId="{15153F30-4E2C-4FE3-8299-943A3FDACDBA}"/>
    <dgm:cxn modelId="{1810BA2D-2E9B-4BB5-ABE4-4DCEEB72EDAC}" type="presOf" srcId="{18E53F70-332C-4DF6-A065-E506F2EA705C}" destId="{9C995844-C736-4A0C-BA85-CDB389860617}" srcOrd="0" destOrd="2" presId="urn:microsoft.com/office/officeart/2005/8/layout/hList1"/>
    <dgm:cxn modelId="{ABBED933-FA5C-4653-8BD7-2F12861F227E}" srcId="{885FABBE-3E67-432B-B317-F1A2D9412ECC}" destId="{BCB5F08D-060D-4851-93CB-9DFC271A7764}" srcOrd="1" destOrd="0" parTransId="{5EBF6C6A-9D8F-49A7-8C0E-7B171A655559}" sibTransId="{B4F44296-17A5-41E3-A0BA-3D5F76006213}"/>
    <dgm:cxn modelId="{60251935-E587-4E4C-9C03-90561CE70740}" srcId="{856DA455-37FA-4788-AFB8-6CECFAB150B7}" destId="{934FA5A0-F7A0-4CD3-8A70-FE99177D67E4}" srcOrd="0" destOrd="0" parTransId="{066CF18D-90C9-49FD-AACD-E7C51459DC0C}" sibTransId="{F0DBAD1B-55EF-4B11-AE91-9111B058041C}"/>
    <dgm:cxn modelId="{3A0C8538-1C66-4593-A6DB-69C3F4F62E3A}" type="presOf" srcId="{D2A82A20-DBF5-4401-B15B-F98892A0758E}" destId="{9C995844-C736-4A0C-BA85-CDB389860617}" srcOrd="0" destOrd="5" presId="urn:microsoft.com/office/officeart/2005/8/layout/hList1"/>
    <dgm:cxn modelId="{E307733F-0065-4EC2-917C-4936F997C2E8}" srcId="{948195ED-6473-401A-BD5E-542F4F5131AC}" destId="{2409A24F-1435-49FA-B529-E3F3D9835CDB}" srcOrd="0" destOrd="0" parTransId="{07428BAE-508A-40DD-9F01-992D5D58A8FA}" sibTransId="{DFA1658E-D25C-4D16-8433-A17F5353F907}"/>
    <dgm:cxn modelId="{16A82940-691F-4280-9CEF-259C0C6B892B}" type="presOf" srcId="{885FABBE-3E67-432B-B317-F1A2D9412ECC}" destId="{9C995844-C736-4A0C-BA85-CDB389860617}" srcOrd="0" destOrd="0" presId="urn:microsoft.com/office/officeart/2005/8/layout/hList1"/>
    <dgm:cxn modelId="{7417215E-BCF4-4D22-BEAE-4A4AF2BDFBF8}" type="presOf" srcId="{D530EAD7-F47A-430E-8D00-62C74B952BA7}" destId="{249B34C9-9943-4119-B4AD-57587BBF62FE}" srcOrd="0" destOrd="10" presId="urn:microsoft.com/office/officeart/2005/8/layout/hList1"/>
    <dgm:cxn modelId="{570C505F-555D-4B88-BEB4-7D6F8974ACE1}" srcId="{9CCA393E-D22A-4F03-9162-05CEF58AC2A8}" destId="{18E53F70-332C-4DF6-A065-E506F2EA705C}" srcOrd="0" destOrd="0" parTransId="{6A946225-B57D-4244-A987-44771D68E947}" sibTransId="{012D6CCC-BE33-400F-96CB-358A3A7BF030}"/>
    <dgm:cxn modelId="{7F131462-0B35-4AD0-9F3A-76B51C812D2A}" srcId="{D82B87D1-8ACD-4309-9637-787B70FD0438}" destId="{7761FE82-9806-4944-8806-68F534EA42A2}" srcOrd="1" destOrd="0" parTransId="{D77ADA64-BE02-44C2-AE3D-9D1966EC65F0}" sibTransId="{DF976F62-2D3B-4991-AE48-4711ED7529E9}"/>
    <dgm:cxn modelId="{9556F247-EF5F-4CCC-A2BA-B4F2CBBDDFD2}" type="presOf" srcId="{83BEFD20-3219-41BA-8E40-78766D4E8072}" destId="{CA2BA165-4E5B-443C-9AB5-26745F19F654}" srcOrd="0" destOrd="0" presId="urn:microsoft.com/office/officeart/2005/8/layout/hList1"/>
    <dgm:cxn modelId="{CD58816A-C631-408A-9160-8155AE32745E}" srcId="{AAF86743-7564-422E-B30D-DF4052838413}" destId="{D530EAD7-F47A-430E-8D00-62C74B952BA7}" srcOrd="0" destOrd="0" parTransId="{98846843-A716-40CA-AE1D-45AA30E4E7B5}" sibTransId="{3ABB527E-5C5E-4F91-ABF5-EA537073C7A8}"/>
    <dgm:cxn modelId="{D2DCBB50-E429-4A28-8609-8BB9A7DF4FC3}" srcId="{A6934688-918C-4AF5-974D-32EF45136D68}" destId="{AF6288C8-F9D0-4C95-9646-F71875563753}" srcOrd="1" destOrd="0" parTransId="{8FDE21DE-EB41-497E-938C-0301839F2B49}" sibTransId="{E3862B5D-1251-4310-84C0-0A7E4216A5C6}"/>
    <dgm:cxn modelId="{1D821871-18F9-4EDB-9321-97153D3F2601}" type="presOf" srcId="{856DA455-37FA-4788-AFB8-6CECFAB150B7}" destId="{1660290E-CBA0-4682-9D6C-F656D716D8D2}" srcOrd="0" destOrd="2" presId="urn:microsoft.com/office/officeart/2005/8/layout/hList1"/>
    <dgm:cxn modelId="{B04EBA71-F07A-4C45-A929-D5F96EFCFE16}" srcId="{2409A24F-1435-49FA-B529-E3F3D9835CDB}" destId="{1A4480A0-36E7-47B6-B579-AA4175BED5EB}" srcOrd="2" destOrd="0" parTransId="{F5CE4302-2B5E-411D-817B-1777A62536DD}" sibTransId="{7B58011D-D7A8-4A15-89AC-5AC93FDB5F0E}"/>
    <dgm:cxn modelId="{01E30C52-A25A-47CE-BD8E-F8B0DB052730}" type="presOf" srcId="{2AD1AEFD-3E08-4006-85E8-8CE57C91E582}" destId="{1E7FB836-FD73-4A6D-BE25-37FB1C8E14FD}" srcOrd="0" destOrd="0" presId="urn:microsoft.com/office/officeart/2005/8/layout/hList1"/>
    <dgm:cxn modelId="{72D6DC73-4291-4172-A881-407DC0A1FEFD}" srcId="{355FDE7F-F0AA-4121-9604-D49469C9A3DA}" destId="{BC92C56F-A1AF-4467-A0C6-ECFB5C9EAEAF}" srcOrd="1" destOrd="0" parTransId="{1B9C6DB8-CA67-433F-982B-A5268E3DE168}" sibTransId="{223DC63C-D3B9-4789-BE33-06393A73D25B}"/>
    <dgm:cxn modelId="{BE2B9559-5028-4278-8562-34F4FCB328AF}" type="presOf" srcId="{426C9DC0-91F7-4410-9740-A4626B6081B4}" destId="{1660290E-CBA0-4682-9D6C-F656D716D8D2}" srcOrd="0" destOrd="4" presId="urn:microsoft.com/office/officeart/2005/8/layout/hList1"/>
    <dgm:cxn modelId="{B489A05A-D9E7-4489-8B32-4109B57E7BA2}" type="presOf" srcId="{A60D6E42-6F3F-4869-A704-00CD5DEF5089}" destId="{9C995844-C736-4A0C-BA85-CDB389860617}" srcOrd="0" destOrd="4" presId="urn:microsoft.com/office/officeart/2005/8/layout/hList1"/>
    <dgm:cxn modelId="{0A05DF7C-1FBD-425D-BA1D-1BEFE7218772}" srcId="{AF6288C8-F9D0-4C95-9646-F71875563753}" destId="{885FABBE-3E67-432B-B317-F1A2D9412ECC}" srcOrd="0" destOrd="0" parTransId="{C3025E7D-216F-4F29-BFF7-AC0AF9D881C7}" sibTransId="{1DAF8103-ED34-435D-9440-E492F1A80CE4}"/>
    <dgm:cxn modelId="{802D6C7E-9817-4952-A250-82AFCD3BBF0B}" srcId="{83BEFD20-3219-41BA-8E40-78766D4E8072}" destId="{948195ED-6473-401A-BD5E-542F4F5131AC}" srcOrd="0" destOrd="0" parTransId="{FA1E63E0-AF47-4B87-BBF5-29C7185C4154}" sibTransId="{9A4FF0A4-119E-43DC-AA5D-CEAB724ABD8A}"/>
    <dgm:cxn modelId="{C20BD787-20BA-45EE-9649-F56A95F93BA9}" type="presOf" srcId="{A6934688-918C-4AF5-974D-32EF45136D68}" destId="{DB76EDC3-4E0A-45B0-9051-3E8E6762556D}" srcOrd="0" destOrd="0" presId="urn:microsoft.com/office/officeart/2005/8/layout/hList1"/>
    <dgm:cxn modelId="{8C6F8889-9F8D-4BF5-9B62-FDFCEEAF92F7}" srcId="{18E53F70-332C-4DF6-A065-E506F2EA705C}" destId="{04F58626-691F-484C-9F8A-F72C6646EC08}" srcOrd="2" destOrd="0" parTransId="{EF35DDB5-E3B6-4D5A-8C2A-F8480496FCCF}" sibTransId="{96556B51-BAED-48CD-8B4C-FC5F45F1BCB0}"/>
    <dgm:cxn modelId="{82DE148A-0200-4E95-BAB2-14DC6C1187B1}" srcId="{A6934688-918C-4AF5-974D-32EF45136D68}" destId="{83BEFD20-3219-41BA-8E40-78766D4E8072}" srcOrd="2" destOrd="0" parTransId="{7D797871-BAAA-4B70-A1CD-127624C5AEB8}" sibTransId="{9DFD1B10-944A-49FF-AD93-35468B3D28FB}"/>
    <dgm:cxn modelId="{B780248B-9C94-4774-B53C-1288BBC7E9C5}" type="presOf" srcId="{04F58626-691F-484C-9F8A-F72C6646EC08}" destId="{9C995844-C736-4A0C-BA85-CDB389860617}" srcOrd="0" destOrd="6" presId="urn:microsoft.com/office/officeart/2005/8/layout/hList1"/>
    <dgm:cxn modelId="{333D639F-CFF6-4913-B351-A06665B1F989}" type="presOf" srcId="{2409A24F-1435-49FA-B529-E3F3D9835CDB}" destId="{1660290E-CBA0-4682-9D6C-F656D716D8D2}" srcOrd="0" destOrd="1" presId="urn:microsoft.com/office/officeart/2005/8/layout/hList1"/>
    <dgm:cxn modelId="{B04CEE9F-9D51-4C1C-9D91-4D038E960834}" srcId="{355FDE7F-F0AA-4121-9604-D49469C9A3DA}" destId="{39804571-0499-4311-85DE-A38D03C4F020}" srcOrd="2" destOrd="0" parTransId="{1AA2E1F9-8535-4D67-853B-B5451C57245A}" sibTransId="{E5DBE101-9CE4-4818-893B-F45E06058336}"/>
    <dgm:cxn modelId="{769AD6A0-6E7C-4851-A237-E4DDA13A2DE1}" type="presOf" srcId="{AF6288C8-F9D0-4C95-9646-F71875563753}" destId="{50CDB077-F8AE-48D5-BE6D-795067677025}" srcOrd="0" destOrd="0" presId="urn:microsoft.com/office/officeart/2005/8/layout/hList1"/>
    <dgm:cxn modelId="{B16881A1-EBB9-4B64-A3A0-2F6E8EC12CDF}" type="presOf" srcId="{E2858884-E914-4112-883C-743948297FF4}" destId="{249B34C9-9943-4119-B4AD-57587BBF62FE}" srcOrd="0" destOrd="2" presId="urn:microsoft.com/office/officeart/2005/8/layout/hList1"/>
    <dgm:cxn modelId="{542EDAA8-EC7D-4B52-9D3E-9578D7164DC9}" type="presOf" srcId="{1A4480A0-36E7-47B6-B579-AA4175BED5EB}" destId="{1660290E-CBA0-4682-9D6C-F656D716D8D2}" srcOrd="0" destOrd="5" presId="urn:microsoft.com/office/officeart/2005/8/layout/hList1"/>
    <dgm:cxn modelId="{FEF367AB-0DAF-466E-8FB4-4B55AB6197B0}" type="presOf" srcId="{948195ED-6473-401A-BD5E-542F4F5131AC}" destId="{1660290E-CBA0-4682-9D6C-F656D716D8D2}" srcOrd="0" destOrd="0" presId="urn:microsoft.com/office/officeart/2005/8/layout/hList1"/>
    <dgm:cxn modelId="{A1E6EBAC-331F-4FBE-B7E6-C4AAE24121B6}" type="presOf" srcId="{934FA5A0-F7A0-4CD3-8A70-FE99177D67E4}" destId="{1660290E-CBA0-4682-9D6C-F656D716D8D2}" srcOrd="0" destOrd="3" presId="urn:microsoft.com/office/officeart/2005/8/layout/hList1"/>
    <dgm:cxn modelId="{545FBBAE-6261-4E3F-A633-6AE3B11B580D}" srcId="{4819B819-A110-4CF1-B154-2DEEC18C407B}" destId="{5554A0F1-60A5-4932-8CAD-E45F67D96138}" srcOrd="2" destOrd="0" parTransId="{F48C4C6E-1576-4B72-BD29-1690443BFA10}" sibTransId="{2F40FEFF-8896-48C1-AFEB-24F8D332B28F}"/>
    <dgm:cxn modelId="{C1C9FAB3-AB2D-4BAA-9420-D78304ED0A16}" srcId="{885FABBE-3E67-432B-B317-F1A2D9412ECC}" destId="{9CCA393E-D22A-4F03-9162-05CEF58AC2A8}" srcOrd="0" destOrd="0" parTransId="{3BDAFECD-2F19-46F7-B224-2B72B91D9C2D}" sibTransId="{7E1FC72D-79F6-45F1-9F40-80C42983525D}"/>
    <dgm:cxn modelId="{2D8A1BB5-CD49-4DDD-BD14-C66A454FCF4D}" srcId="{18E53F70-332C-4DF6-A065-E506F2EA705C}" destId="{7C520E47-C7BD-4090-8C3A-30EF27DFB6BF}" srcOrd="3" destOrd="0" parTransId="{C04AC635-4C65-4996-8A53-23A2EE53F0EE}" sibTransId="{1E2D9343-64CD-4701-A453-137E7E2BFDA4}"/>
    <dgm:cxn modelId="{B37D3BB8-63FA-4EC2-81F8-7145AEDA5304}" srcId="{4819B819-A110-4CF1-B154-2DEEC18C407B}" destId="{50FE56D0-85AC-46B7-9380-C2F5715628D7}" srcOrd="1" destOrd="0" parTransId="{299D8E47-FD35-4AAC-B3E0-111950B80490}" sibTransId="{4EE3D92F-4BB8-4404-B231-34F3DEF27CD0}"/>
    <dgm:cxn modelId="{022A39BF-A782-432B-9327-902DDEEA590B}" type="presOf" srcId="{BCB5F08D-060D-4851-93CB-9DFC271A7764}" destId="{9C995844-C736-4A0C-BA85-CDB389860617}" srcOrd="0" destOrd="8" presId="urn:microsoft.com/office/officeart/2005/8/layout/hList1"/>
    <dgm:cxn modelId="{7E9CB7C0-D7C8-4DAB-BC88-A5975F23FCF1}" type="presOf" srcId="{590A30E3-7926-4E16-9C0E-48FA6089D2D8}" destId="{249B34C9-9943-4119-B4AD-57587BBF62FE}" srcOrd="0" destOrd="5" presId="urn:microsoft.com/office/officeart/2005/8/layout/hList1"/>
    <dgm:cxn modelId="{B74EADC4-4FF7-477C-9877-FE7A5ACC3F79}" srcId="{AF6288C8-F9D0-4C95-9646-F71875563753}" destId="{D82B87D1-8ACD-4309-9637-787B70FD0438}" srcOrd="1" destOrd="0" parTransId="{CA01E562-7C5B-4852-9B04-D634BAA484A0}" sibTransId="{E35D5F40-F8E0-44E2-9D5A-53554E65DE64}"/>
    <dgm:cxn modelId="{72558CCB-7460-4B40-9CD2-E63B87E70BD8}" type="presOf" srcId="{5554A0F1-60A5-4932-8CAD-E45F67D96138}" destId="{249B34C9-9943-4119-B4AD-57587BBF62FE}" srcOrd="0" destOrd="7" presId="urn:microsoft.com/office/officeart/2005/8/layout/hList1"/>
    <dgm:cxn modelId="{ACD667D0-47AC-4FC9-B10F-C4C74CCEA5A6}" type="presOf" srcId="{4819B819-A110-4CF1-B154-2DEEC18C407B}" destId="{249B34C9-9943-4119-B4AD-57587BBF62FE}" srcOrd="0" destOrd="0" presId="urn:microsoft.com/office/officeart/2005/8/layout/hList1"/>
    <dgm:cxn modelId="{592CD8D4-C567-4CEE-B78A-401527843A10}" type="presOf" srcId="{7761FE82-9806-4944-8806-68F534EA42A2}" destId="{9C995844-C736-4A0C-BA85-CDB389860617}" srcOrd="0" destOrd="11" presId="urn:microsoft.com/office/officeart/2005/8/layout/hList1"/>
    <dgm:cxn modelId="{0B53BEE0-3277-41DB-B5A0-CDF20A70D5FC}" srcId="{2409A24F-1435-49FA-B529-E3F3D9835CDB}" destId="{42C33129-97F8-40F1-A8F3-F033E9621208}" srcOrd="3" destOrd="0" parTransId="{D59AD7CB-B5A1-4029-8E8B-EC9D2DB67C26}" sibTransId="{31ABE132-1522-4BE7-8B64-A076F2C76414}"/>
    <dgm:cxn modelId="{DA1194E2-7B73-49EB-A56B-A353B69670E4}" srcId="{18E53F70-332C-4DF6-A065-E506F2EA705C}" destId="{E2A5D200-D450-4A2A-BBD2-30080A00C937}" srcOrd="0" destOrd="0" parTransId="{2C93F8CD-2006-4F22-8EB2-B943E1EBB61E}" sibTransId="{D7C0B27F-2878-4909-95B4-5F96AC1529E2}"/>
    <dgm:cxn modelId="{68B9DAE7-17F3-475B-9CAB-F8391047B602}" type="presOf" srcId="{AF531181-A69F-473C-921C-2BD8114B8403}" destId="{9C995844-C736-4A0C-BA85-CDB389860617}" srcOrd="0" destOrd="10" presId="urn:microsoft.com/office/officeart/2005/8/layout/hList1"/>
    <dgm:cxn modelId="{2B1B02E9-CA4C-4FC7-9D17-9DB61AA222AB}" type="presOf" srcId="{3759B32A-ED0F-452B-9908-3B728755EE42}" destId="{249B34C9-9943-4119-B4AD-57587BBF62FE}" srcOrd="0" destOrd="8" presId="urn:microsoft.com/office/officeart/2005/8/layout/hList1"/>
    <dgm:cxn modelId="{EE2B0EE9-0132-4000-A07D-254B29E09A7F}" srcId="{18E53F70-332C-4DF6-A065-E506F2EA705C}" destId="{A60D6E42-6F3F-4869-A704-00CD5DEF5089}" srcOrd="1" destOrd="0" parTransId="{DE0B6AB2-89CE-402C-84A1-14CEE1F31325}" sibTransId="{DF5248C3-6E6F-4BBA-A03B-DB1FCDDB66AF}"/>
    <dgm:cxn modelId="{D17609EA-AAFA-4348-8A29-4BA9FA30F4A3}" srcId="{355FDE7F-F0AA-4121-9604-D49469C9A3DA}" destId="{E2858884-E914-4112-883C-743948297FF4}" srcOrd="0" destOrd="0" parTransId="{6D2BD864-33DD-4502-921E-045FE26B4373}" sibTransId="{FBB10AAB-6717-4264-B0B7-A2F7A84F00F6}"/>
    <dgm:cxn modelId="{A232B2ED-0A37-4900-AB83-AD901A09C94E}" type="presOf" srcId="{D82B87D1-8ACD-4309-9637-787B70FD0438}" destId="{9C995844-C736-4A0C-BA85-CDB389860617}" srcOrd="0" destOrd="9" presId="urn:microsoft.com/office/officeart/2005/8/layout/hList1"/>
    <dgm:cxn modelId="{C84B98F0-5DD3-486B-8BF1-74455856B08D}" srcId="{D82B87D1-8ACD-4309-9637-787B70FD0438}" destId="{AF531181-A69F-473C-921C-2BD8114B8403}" srcOrd="0" destOrd="0" parTransId="{837EC02D-EDB6-4D28-B7FD-AEF021CE6CBA}" sibTransId="{C3F74DE3-9B4F-43C9-8DCC-6B4EAB02A5E4}"/>
    <dgm:cxn modelId="{C4B70AF7-D8D0-4F7B-88DE-BC4FB9432DCC}" srcId="{2AD1AEFD-3E08-4006-85E8-8CE57C91E582}" destId="{4819B819-A110-4CF1-B154-2DEEC18C407B}" srcOrd="0" destOrd="0" parTransId="{13645E87-CCF8-4B4E-B41E-278468C655F7}" sibTransId="{F7FCA117-1BBA-47F3-B72C-A6814ADC8089}"/>
    <dgm:cxn modelId="{EA187EF8-C541-42B9-8C3E-B354EAFD54AF}" type="presOf" srcId="{E2A5D200-D450-4A2A-BBD2-30080A00C937}" destId="{9C995844-C736-4A0C-BA85-CDB389860617}" srcOrd="0" destOrd="3" presId="urn:microsoft.com/office/officeart/2005/8/layout/hList1"/>
    <dgm:cxn modelId="{E1334AFB-21F0-409E-A4A6-ED0ED85E6145}" type="presOf" srcId="{AAF86743-7564-422E-B30D-DF4052838413}" destId="{249B34C9-9943-4119-B4AD-57587BBF62FE}" srcOrd="0" destOrd="9" presId="urn:microsoft.com/office/officeart/2005/8/layout/hList1"/>
    <dgm:cxn modelId="{AD6803FC-01B8-48C6-8E95-044F8BCA7272}" type="presOf" srcId="{9CCA393E-D22A-4F03-9162-05CEF58AC2A8}" destId="{9C995844-C736-4A0C-BA85-CDB389860617}" srcOrd="0" destOrd="1" presId="urn:microsoft.com/office/officeart/2005/8/layout/hList1"/>
    <dgm:cxn modelId="{3FD820FC-F9AA-4C26-B985-C73CCFD06212}" srcId="{2409A24F-1435-49FA-B529-E3F3D9835CDB}" destId="{426C9DC0-91F7-4410-9740-A4626B6081B4}" srcOrd="1" destOrd="0" parTransId="{1D9C12A6-39DC-4D81-BC89-926269A31C6F}" sibTransId="{EEBEBB30-B352-418B-B59C-768F6821AF11}"/>
    <dgm:cxn modelId="{619617FE-DF84-4A57-9267-77EBDD3321A6}" type="presOf" srcId="{50FE56D0-85AC-46B7-9380-C2F5715628D7}" destId="{249B34C9-9943-4119-B4AD-57587BBF62FE}" srcOrd="0" destOrd="6" presId="urn:microsoft.com/office/officeart/2005/8/layout/hList1"/>
    <dgm:cxn modelId="{96DDB40A-7E3E-4497-8B8D-106D65D67AF1}" type="presParOf" srcId="{DB76EDC3-4E0A-45B0-9051-3E8E6762556D}" destId="{60AF72D6-3C5F-4544-AF49-29B159E746A0}" srcOrd="0" destOrd="0" presId="urn:microsoft.com/office/officeart/2005/8/layout/hList1"/>
    <dgm:cxn modelId="{44428E27-5244-4467-9315-FCC54CF84562}" type="presParOf" srcId="{60AF72D6-3C5F-4544-AF49-29B159E746A0}" destId="{1E7FB836-FD73-4A6D-BE25-37FB1C8E14FD}" srcOrd="0" destOrd="0" presId="urn:microsoft.com/office/officeart/2005/8/layout/hList1"/>
    <dgm:cxn modelId="{DFB8E8D3-32CA-4178-A42D-FE72999567B3}" type="presParOf" srcId="{60AF72D6-3C5F-4544-AF49-29B159E746A0}" destId="{249B34C9-9943-4119-B4AD-57587BBF62FE}" srcOrd="1" destOrd="0" presId="urn:microsoft.com/office/officeart/2005/8/layout/hList1"/>
    <dgm:cxn modelId="{AE1777ED-6273-48B0-8DAC-A6747BED6A95}" type="presParOf" srcId="{DB76EDC3-4E0A-45B0-9051-3E8E6762556D}" destId="{316D76F5-7159-4CE6-8297-C1BAB2204D13}" srcOrd="1" destOrd="0" presId="urn:microsoft.com/office/officeart/2005/8/layout/hList1"/>
    <dgm:cxn modelId="{CD0D2EF2-0F8C-4566-8C58-182EFE8AD077}" type="presParOf" srcId="{DB76EDC3-4E0A-45B0-9051-3E8E6762556D}" destId="{BDC67037-4507-423C-9B1D-70D733D7ADF2}" srcOrd="2" destOrd="0" presId="urn:microsoft.com/office/officeart/2005/8/layout/hList1"/>
    <dgm:cxn modelId="{A1B7222C-C40A-44B4-8072-D06C7C8D4D9A}" type="presParOf" srcId="{BDC67037-4507-423C-9B1D-70D733D7ADF2}" destId="{50CDB077-F8AE-48D5-BE6D-795067677025}" srcOrd="0" destOrd="0" presId="urn:microsoft.com/office/officeart/2005/8/layout/hList1"/>
    <dgm:cxn modelId="{FEDFB81D-DD04-436E-90E7-6A5F583B9E08}" type="presParOf" srcId="{BDC67037-4507-423C-9B1D-70D733D7ADF2}" destId="{9C995844-C736-4A0C-BA85-CDB389860617}" srcOrd="1" destOrd="0" presId="urn:microsoft.com/office/officeart/2005/8/layout/hList1"/>
    <dgm:cxn modelId="{67D316E9-A071-466F-B4B9-0A535AC2CAA6}" type="presParOf" srcId="{DB76EDC3-4E0A-45B0-9051-3E8E6762556D}" destId="{F01D784C-CBB9-4701-9165-04FD15F07880}" srcOrd="3" destOrd="0" presId="urn:microsoft.com/office/officeart/2005/8/layout/hList1"/>
    <dgm:cxn modelId="{122EDBE1-4669-4AC7-A96B-55CC6FF5472E}" type="presParOf" srcId="{DB76EDC3-4E0A-45B0-9051-3E8E6762556D}" destId="{40828B12-95B5-4A27-8E10-953BF364F76B}" srcOrd="4" destOrd="0" presId="urn:microsoft.com/office/officeart/2005/8/layout/hList1"/>
    <dgm:cxn modelId="{C99DB7ED-0F33-4021-8952-3F93CBC57364}" type="presParOf" srcId="{40828B12-95B5-4A27-8E10-953BF364F76B}" destId="{CA2BA165-4E5B-443C-9AB5-26745F19F654}" srcOrd="0" destOrd="0" presId="urn:microsoft.com/office/officeart/2005/8/layout/hList1"/>
    <dgm:cxn modelId="{58BE7BF5-E876-4C60-8C3C-7C0C10FCC60E}" type="presParOf" srcId="{40828B12-95B5-4A27-8E10-953BF364F76B}" destId="{1660290E-CBA0-4682-9D6C-F656D716D8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B836-FD73-4A6D-BE25-37FB1C8E14FD}">
      <dsp:nvSpPr>
        <dsp:cNvPr id="0" name=""/>
        <dsp:cNvSpPr/>
      </dsp:nvSpPr>
      <dsp:spPr>
        <a:xfrm>
          <a:off x="3470" y="179965"/>
          <a:ext cx="3383848" cy="1353539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solidFill>
                <a:schemeClr val="tx1"/>
              </a:solidFill>
              <a:latin typeface="Arial Nova" panose="020B0504020202020204" pitchFamily="34" charset="0"/>
            </a:rPr>
            <a:t>Sesión 3 – Excel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solidFill>
              <a:schemeClr val="tx1"/>
            </a:solidFill>
            <a:latin typeface="Arial Nova" panose="020B05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Visualización</a:t>
          </a:r>
          <a:r>
            <a:rPr lang="en-US" sz="1200" b="1" i="0" kern="1200" dirty="0">
              <a:solidFill>
                <a:schemeClr val="tx1"/>
              </a:solidFill>
              <a:latin typeface="Arial Nova" panose="020B0504020202020204" pitchFamily="34" charset="0"/>
            </a:rPr>
            <a:t>: </a:t>
          </a: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Datos</a:t>
          </a:r>
          <a:r>
            <a:rPr lang="en-US" sz="1200" b="1" i="0" kern="120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Categóricos</a:t>
          </a:r>
          <a:r>
            <a:rPr lang="es-MX" sz="1200" b="1" kern="120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endParaRPr lang="en-US" sz="1200" b="1" kern="1200" dirty="0">
            <a:solidFill>
              <a:schemeClr val="tx1"/>
            </a:solidFill>
            <a:latin typeface="Arial Nova" panose="020B0504020202020204" pitchFamily="34" charset="0"/>
          </a:endParaRPr>
        </a:p>
      </dsp:txBody>
      <dsp:txXfrm>
        <a:off x="3470" y="179965"/>
        <a:ext cx="3383848" cy="1353539"/>
      </dsp:txXfrm>
    </dsp:sp>
    <dsp:sp modelId="{249B34C9-9943-4119-B4AD-57587BBF62FE}">
      <dsp:nvSpPr>
        <dsp:cNvPr id="0" name=""/>
        <dsp:cNvSpPr/>
      </dsp:nvSpPr>
      <dsp:spPr>
        <a:xfrm>
          <a:off x="3470" y="1533505"/>
          <a:ext cx="338384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>
              <a:latin typeface="Arial Nova" panose="020B0504020202020204" pitchFamily="34" charset="0"/>
            </a:rPr>
            <a:t>	</a:t>
          </a:r>
          <a:endParaRPr lang="en-US" sz="120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 err="1">
              <a:latin typeface="Arial Nova" panose="020B0504020202020204" pitchFamily="34" charset="0"/>
            </a:rPr>
            <a:t>Visualización</a:t>
          </a:r>
          <a:r>
            <a:rPr lang="en-US" sz="1200" b="0" i="0" kern="1200" dirty="0">
              <a:latin typeface="Arial Nova" panose="020B0504020202020204" pitchFamily="34" charset="0"/>
            </a:rPr>
            <a:t>: </a:t>
          </a:r>
          <a:r>
            <a:rPr lang="en-US" sz="1200" b="0" i="0" kern="1200" dirty="0" err="1">
              <a:latin typeface="Arial Nova" panose="020B0504020202020204" pitchFamily="34" charset="0"/>
            </a:rPr>
            <a:t>Datos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Categóricos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Tablas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Gráficas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barras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Gráfica</a:t>
          </a:r>
          <a:r>
            <a:rPr lang="en-US" sz="1200" b="0" i="0" kern="1200" dirty="0">
              <a:latin typeface="Arial Nova" panose="020B0504020202020204" pitchFamily="34" charset="0"/>
            </a:rPr>
            <a:t> de pie (pastel)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Presentaciones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Efectivas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 err="1">
              <a:latin typeface="Arial Nova" panose="020B0504020202020204" pitchFamily="34" charset="0"/>
            </a:rPr>
            <a:t>Visualización</a:t>
          </a:r>
          <a:r>
            <a:rPr lang="en-US" sz="1200" b="0" i="0" kern="1200" dirty="0">
              <a:latin typeface="Arial Nova" panose="020B0504020202020204" pitchFamily="34" charset="0"/>
            </a:rPr>
            <a:t>: </a:t>
          </a:r>
          <a:r>
            <a:rPr lang="en-US" sz="1200" b="0" i="0" kern="1200" dirty="0" err="1">
              <a:latin typeface="Arial Nova" panose="020B0504020202020204" pitchFamily="34" charset="0"/>
            </a:rPr>
            <a:t>Datos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Numéricos</a:t>
          </a:r>
          <a:r>
            <a:rPr lang="en-US" sz="1200" b="0" i="0" kern="1200" dirty="0">
              <a:latin typeface="Arial Nova" panose="020B0504020202020204" pitchFamily="34" charset="0"/>
            </a:rPr>
            <a:t> (</a:t>
          </a:r>
          <a:r>
            <a:rPr lang="en-US" sz="1200" b="0" i="0" kern="1200" dirty="0" err="1">
              <a:latin typeface="Arial Nova" panose="020B0504020202020204" pitchFamily="34" charset="0"/>
            </a:rPr>
            <a:t>Introducción</a:t>
          </a:r>
          <a:r>
            <a:rPr lang="en-US" sz="1200" b="0" i="0" kern="1200" dirty="0">
              <a:latin typeface="Arial Nova" panose="020B0504020202020204" pitchFamily="34" charset="0"/>
            </a:rPr>
            <a:t>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Actividades en clase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Actividad</a:t>
          </a:r>
          <a:r>
            <a:rPr lang="en-US" sz="1200" b="0" i="0" kern="1200" dirty="0">
              <a:latin typeface="Arial Nova" panose="020B0504020202020204" pitchFamily="34" charset="0"/>
            </a:rPr>
            <a:t> 3.1</a:t>
          </a:r>
        </a:p>
      </dsp:txBody>
      <dsp:txXfrm>
        <a:off x="3470" y="1533505"/>
        <a:ext cx="3383848" cy="2854800"/>
      </dsp:txXfrm>
    </dsp:sp>
    <dsp:sp modelId="{50CDB077-F8AE-48D5-BE6D-795067677025}">
      <dsp:nvSpPr>
        <dsp:cNvPr id="0" name=""/>
        <dsp:cNvSpPr/>
      </dsp:nvSpPr>
      <dsp:spPr>
        <a:xfrm>
          <a:off x="3861058" y="179965"/>
          <a:ext cx="3383848" cy="1353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latin typeface="Arial Nova" panose="020B0504020202020204" pitchFamily="34" charset="0"/>
            </a:rPr>
            <a:t>Sesión 4 – Python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>
              <a:latin typeface="Arial Nova" panose="020B0504020202020204" pitchFamily="34" charset="0"/>
            </a:rPr>
            <a:t>Visualización: Datos numéricos univariantes (Parte 1)</a:t>
          </a:r>
          <a:endParaRPr lang="en-US" sz="1200" b="1" kern="1200" dirty="0">
            <a:latin typeface="Arial Nova" panose="020B0504020202020204" pitchFamily="34" charset="0"/>
          </a:endParaRPr>
        </a:p>
      </dsp:txBody>
      <dsp:txXfrm>
        <a:off x="3861058" y="179965"/>
        <a:ext cx="3383848" cy="1353539"/>
      </dsp:txXfrm>
    </dsp:sp>
    <dsp:sp modelId="{9C995844-C736-4A0C-BA85-CDB389860617}">
      <dsp:nvSpPr>
        <dsp:cNvPr id="0" name=""/>
        <dsp:cNvSpPr/>
      </dsp:nvSpPr>
      <dsp:spPr>
        <a:xfrm>
          <a:off x="3861058" y="1533505"/>
          <a:ext cx="338384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>
              <a:latin typeface="Arial Nova" panose="020B0504020202020204" pitchFamily="34" charset="0"/>
            </a:rPr>
            <a:t>Visualización: Datos numéricos univariantes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Estadística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descriptiva</a:t>
          </a:r>
          <a:r>
            <a:rPr lang="en-US" sz="1200" b="0" i="0" kern="1200" dirty="0">
              <a:latin typeface="Arial Nova" panose="020B0504020202020204" pitchFamily="34" charset="0"/>
            </a:rPr>
            <a:t>: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Medidas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Tendencia</a:t>
          </a:r>
          <a:r>
            <a:rPr lang="en-US" sz="1200" b="0" i="0" kern="1200" dirty="0">
              <a:latin typeface="Arial Nova" panose="020B0504020202020204" pitchFamily="34" charset="0"/>
            </a:rPr>
            <a:t> Central (Media, </a:t>
          </a:r>
          <a:r>
            <a:rPr lang="en-US" sz="1200" b="0" i="0" kern="1200" dirty="0" err="1">
              <a:latin typeface="Arial Nova" panose="020B0504020202020204" pitchFamily="34" charset="0"/>
            </a:rPr>
            <a:t>Mediana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Moda</a:t>
          </a:r>
          <a:r>
            <a:rPr lang="en-US" sz="1200" b="0" i="0" kern="1200" dirty="0">
              <a:latin typeface="Arial Nova" panose="020B0504020202020204" pitchFamily="34" charset="0"/>
            </a:rPr>
            <a:t>). 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Medidas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Dispersión</a:t>
          </a:r>
          <a:r>
            <a:rPr lang="en-US" sz="1200" b="0" i="0" kern="1200" dirty="0">
              <a:latin typeface="Arial Nova" panose="020B0504020202020204" pitchFamily="34" charset="0"/>
            </a:rPr>
            <a:t> (</a:t>
          </a:r>
          <a:endParaRPr lang="en-US" sz="1200" kern="1200" dirty="0">
            <a:latin typeface="Arial Nova" panose="020B0504020202020204" pitchFamily="34" charset="0"/>
          </a:endParaRPr>
        </a:p>
        <a:p>
          <a:pPr marL="571500" lvl="5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>
              <a:latin typeface="Arial Nova" panose="020B0504020202020204" pitchFamily="34" charset="0"/>
            </a:rPr>
            <a:t>(</a:t>
          </a:r>
          <a:r>
            <a:rPr lang="en-US" sz="1200" b="0" i="0" kern="1200" dirty="0" err="1">
              <a:latin typeface="Arial Nova" panose="020B0504020202020204" pitchFamily="34" charset="0"/>
            </a:rPr>
            <a:t>Varianza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Desviación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estándar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rango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valores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máximos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mínimos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cuartiles</a:t>
          </a:r>
          <a:r>
            <a:rPr lang="en-US" sz="1200" b="0" i="0" kern="1200" dirty="0">
              <a:latin typeface="Arial Nova" panose="020B0504020202020204" pitchFamily="34" charset="0"/>
            </a:rPr>
            <a:t>). 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Histogramas</a:t>
          </a:r>
          <a:r>
            <a:rPr lang="en-US" sz="1200" b="0" i="0" kern="1200" dirty="0">
              <a:latin typeface="Arial Nova" panose="020B0504020202020204" pitchFamily="34" charset="0"/>
            </a:rPr>
            <a:t>. </a:t>
          </a: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Diagramas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Caja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Bigotes</a:t>
          </a:r>
          <a:r>
            <a:rPr lang="en-US" sz="1200" b="0" i="0" kern="1200" dirty="0">
              <a:latin typeface="Arial Nova" panose="020B0504020202020204" pitchFamily="34" charset="0"/>
            </a:rPr>
            <a:t>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	Actividades en clase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latin typeface="Arial Nova" panose="020B0504020202020204" pitchFamily="34" charset="0"/>
            </a:rPr>
            <a:t>	 </a:t>
          </a:r>
          <a:r>
            <a:rPr lang="en-US" sz="1200" b="0" i="0" kern="1200" dirty="0" err="1">
              <a:latin typeface="Arial Nova" panose="020B0504020202020204" pitchFamily="34" charset="0"/>
            </a:rPr>
            <a:t>Actividad</a:t>
          </a:r>
          <a:r>
            <a:rPr lang="en-US" sz="1200" b="0" i="0" kern="1200" dirty="0">
              <a:latin typeface="Arial Nova" panose="020B0504020202020204" pitchFamily="34" charset="0"/>
            </a:rPr>
            <a:t> 4.1</a:t>
          </a:r>
        </a:p>
      </dsp:txBody>
      <dsp:txXfrm>
        <a:off x="3861058" y="1533505"/>
        <a:ext cx="3383848" cy="2854800"/>
      </dsp:txXfrm>
    </dsp:sp>
    <dsp:sp modelId="{CA2BA165-4E5B-443C-9AB5-26745F19F654}">
      <dsp:nvSpPr>
        <dsp:cNvPr id="0" name=""/>
        <dsp:cNvSpPr/>
      </dsp:nvSpPr>
      <dsp:spPr>
        <a:xfrm>
          <a:off x="7718645" y="179965"/>
          <a:ext cx="3383848" cy="1353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latin typeface="Arial Nova" panose="020B0504020202020204" pitchFamily="34" charset="0"/>
            </a:rPr>
            <a:t>Sesión 5 – Python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>
              <a:latin typeface="Arial Nova" panose="020B0504020202020204" pitchFamily="34" charset="0"/>
            </a:rPr>
            <a:t>Visualización: Datos numéricos univariantes (Parte 2)</a:t>
          </a:r>
          <a:endParaRPr lang="en-US" sz="1200" b="1" kern="1200" dirty="0">
            <a:latin typeface="Arial Nova" panose="020B0504020202020204" pitchFamily="34" charset="0"/>
          </a:endParaRPr>
        </a:p>
      </dsp:txBody>
      <dsp:txXfrm>
        <a:off x="7718645" y="179965"/>
        <a:ext cx="3383848" cy="1353539"/>
      </dsp:txXfrm>
    </dsp:sp>
    <dsp:sp modelId="{1660290E-CBA0-4682-9D6C-F656D716D8D2}">
      <dsp:nvSpPr>
        <dsp:cNvPr id="0" name=""/>
        <dsp:cNvSpPr/>
      </dsp:nvSpPr>
      <dsp:spPr>
        <a:xfrm>
          <a:off x="7718645" y="1537901"/>
          <a:ext cx="338384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latin typeface="Arial Nova" panose="020B0504020202020204" pitchFamily="34" charset="0"/>
          </a:endParaRPr>
        </a:p>
        <a:p>
          <a:pPr marL="228600" lvl="2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Visualización: Datos numéricos univariantes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kern="1200" dirty="0">
              <a:latin typeface="Arial Nova" panose="020B0504020202020204" pitchFamily="34" charset="0"/>
            </a:rPr>
            <a:t>Forma de las distribución de variables: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(Sesgo, Normalidad, Simétrica, asimétrica positiva y negativa.)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kern="1200" dirty="0">
              <a:latin typeface="Arial Nova" panose="020B0504020202020204" pitchFamily="34" charset="0"/>
            </a:rPr>
            <a:t>Probar normalidad. </a:t>
          </a: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Identificar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validar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valores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atípicos</a:t>
          </a:r>
          <a:r>
            <a:rPr lang="en-US" sz="1200" b="0" i="0" kern="1200" dirty="0">
              <a:latin typeface="Arial Nova" panose="020B0504020202020204" pitchFamily="34" charset="0"/>
            </a:rPr>
            <a:t> </a:t>
          </a: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rial Nova" panose="020B0504020202020204" pitchFamily="34" charset="0"/>
            </a:rPr>
            <a:t>La </a:t>
          </a:r>
          <a:r>
            <a:rPr lang="en-US" sz="1200" b="0" i="0" kern="1200" dirty="0" err="1">
              <a:latin typeface="Arial Nova" panose="020B0504020202020204" pitchFamily="34" charset="0"/>
            </a:rPr>
            <a:t>paradoja</a:t>
          </a:r>
          <a:r>
            <a:rPr lang="en-US" sz="1200" b="0" i="0" kern="1200" dirty="0">
              <a:latin typeface="Arial Nova" panose="020B0504020202020204" pitchFamily="34" charset="0"/>
            </a:rPr>
            <a:t> de Simpson (</a:t>
          </a:r>
          <a:r>
            <a:rPr lang="en-US" sz="1200" b="0" i="0" kern="1200" dirty="0" err="1">
              <a:latin typeface="Arial Nova" panose="020B0504020202020204" pitchFamily="34" charset="0"/>
            </a:rPr>
            <a:t>causalidad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conclusiones</a:t>
          </a:r>
          <a:r>
            <a:rPr lang="en-US" sz="1200" b="0" i="0" kern="1200" dirty="0">
              <a:latin typeface="Arial Nova" panose="020B0504020202020204" pitchFamily="34" charset="0"/>
            </a:rPr>
            <a:t>) </a:t>
          </a: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Actividades en clase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  </a:t>
          </a:r>
          <a:r>
            <a:rPr lang="en-US" sz="12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Actividad</a:t>
          </a: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 4.1	</a:t>
          </a:r>
          <a:endParaRPr lang="en-US" sz="1200" b="0" i="0" kern="1200" dirty="0">
            <a:latin typeface="Arial Nova" panose="020B0504020202020204" pitchFamily="34" charset="0"/>
          </a:endParaRPr>
        </a:p>
      </dsp:txBody>
      <dsp:txXfrm>
        <a:off x="7718645" y="1537901"/>
        <a:ext cx="3383848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B836-FD73-4A6D-BE25-37FB1C8E14FD}">
      <dsp:nvSpPr>
        <dsp:cNvPr id="0" name=""/>
        <dsp:cNvSpPr/>
      </dsp:nvSpPr>
      <dsp:spPr>
        <a:xfrm>
          <a:off x="3470" y="179965"/>
          <a:ext cx="3383848" cy="1353539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solidFill>
                <a:schemeClr val="tx1"/>
              </a:solidFill>
              <a:latin typeface="Arial Nova" panose="020B0504020202020204" pitchFamily="34" charset="0"/>
            </a:rPr>
            <a:t>Sesión 3 – Excel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solidFill>
              <a:schemeClr val="tx1"/>
            </a:solidFill>
            <a:latin typeface="Arial Nova" panose="020B05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Visualización</a:t>
          </a:r>
          <a:r>
            <a:rPr lang="en-US" sz="1200" b="1" i="0" kern="1200" dirty="0">
              <a:solidFill>
                <a:schemeClr val="tx1"/>
              </a:solidFill>
              <a:latin typeface="Arial Nova" panose="020B0504020202020204" pitchFamily="34" charset="0"/>
            </a:rPr>
            <a:t>: </a:t>
          </a: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Datos</a:t>
          </a:r>
          <a:r>
            <a:rPr lang="en-US" sz="1200" b="1" i="0" kern="120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Categóricos</a:t>
          </a:r>
          <a:r>
            <a:rPr lang="es-MX" sz="1200" b="1" kern="120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endParaRPr lang="en-US" sz="1200" b="1" kern="1200" dirty="0">
            <a:solidFill>
              <a:schemeClr val="tx1"/>
            </a:solidFill>
            <a:latin typeface="Arial Nova" panose="020B0504020202020204" pitchFamily="34" charset="0"/>
          </a:endParaRPr>
        </a:p>
      </dsp:txBody>
      <dsp:txXfrm>
        <a:off x="3470" y="179965"/>
        <a:ext cx="3383848" cy="1353539"/>
      </dsp:txXfrm>
    </dsp:sp>
    <dsp:sp modelId="{249B34C9-9943-4119-B4AD-57587BBF62FE}">
      <dsp:nvSpPr>
        <dsp:cNvPr id="0" name=""/>
        <dsp:cNvSpPr/>
      </dsp:nvSpPr>
      <dsp:spPr>
        <a:xfrm>
          <a:off x="3470" y="1533505"/>
          <a:ext cx="338384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>
              <a:latin typeface="Arial Nova" panose="020B0504020202020204" pitchFamily="34" charset="0"/>
            </a:rPr>
            <a:t>	</a:t>
          </a:r>
          <a:endParaRPr lang="en-US" sz="120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 err="1">
              <a:latin typeface="Arial Nova" panose="020B0504020202020204" pitchFamily="34" charset="0"/>
            </a:rPr>
            <a:t>Visualización</a:t>
          </a:r>
          <a:r>
            <a:rPr lang="en-US" sz="1200" b="0" i="0" kern="1200" dirty="0">
              <a:latin typeface="Arial Nova" panose="020B0504020202020204" pitchFamily="34" charset="0"/>
            </a:rPr>
            <a:t>: </a:t>
          </a:r>
          <a:r>
            <a:rPr lang="en-US" sz="1200" b="0" i="0" kern="1200" dirty="0" err="1">
              <a:latin typeface="Arial Nova" panose="020B0504020202020204" pitchFamily="34" charset="0"/>
            </a:rPr>
            <a:t>Datos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Categóricos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Tablas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Gráficas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barras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Gráfica</a:t>
          </a:r>
          <a:r>
            <a:rPr lang="en-US" sz="1200" b="0" i="0" kern="1200" dirty="0">
              <a:latin typeface="Arial Nova" panose="020B0504020202020204" pitchFamily="34" charset="0"/>
            </a:rPr>
            <a:t> de pie (pastel)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Presentaciones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Efectivas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 err="1">
              <a:latin typeface="Arial Nova" panose="020B0504020202020204" pitchFamily="34" charset="0"/>
            </a:rPr>
            <a:t>Visualización</a:t>
          </a:r>
          <a:r>
            <a:rPr lang="en-US" sz="1200" b="0" i="0" kern="1200" dirty="0">
              <a:latin typeface="Arial Nova" panose="020B0504020202020204" pitchFamily="34" charset="0"/>
            </a:rPr>
            <a:t>: </a:t>
          </a:r>
          <a:r>
            <a:rPr lang="en-US" sz="1200" b="0" i="0" kern="1200" dirty="0" err="1">
              <a:latin typeface="Arial Nova" panose="020B0504020202020204" pitchFamily="34" charset="0"/>
            </a:rPr>
            <a:t>Datos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Numéricos</a:t>
          </a:r>
          <a:r>
            <a:rPr lang="en-US" sz="1200" b="0" i="0" kern="1200" dirty="0">
              <a:latin typeface="Arial Nova" panose="020B0504020202020204" pitchFamily="34" charset="0"/>
            </a:rPr>
            <a:t> (</a:t>
          </a:r>
          <a:r>
            <a:rPr lang="en-US" sz="1200" b="0" i="0" kern="1200" dirty="0" err="1">
              <a:latin typeface="Arial Nova" panose="020B0504020202020204" pitchFamily="34" charset="0"/>
            </a:rPr>
            <a:t>Introducción</a:t>
          </a:r>
          <a:r>
            <a:rPr lang="en-US" sz="1200" b="0" i="0" kern="1200" dirty="0">
              <a:latin typeface="Arial Nova" panose="020B0504020202020204" pitchFamily="34" charset="0"/>
            </a:rPr>
            <a:t>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Actividades en clase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Actividad</a:t>
          </a:r>
          <a:r>
            <a:rPr lang="en-US" sz="1200" b="0" i="0" kern="1200" dirty="0">
              <a:latin typeface="Arial Nova" panose="020B0504020202020204" pitchFamily="34" charset="0"/>
            </a:rPr>
            <a:t> 3.1</a:t>
          </a:r>
        </a:p>
      </dsp:txBody>
      <dsp:txXfrm>
        <a:off x="3470" y="1533505"/>
        <a:ext cx="3383848" cy="2854800"/>
      </dsp:txXfrm>
    </dsp:sp>
    <dsp:sp modelId="{50CDB077-F8AE-48D5-BE6D-795067677025}">
      <dsp:nvSpPr>
        <dsp:cNvPr id="0" name=""/>
        <dsp:cNvSpPr/>
      </dsp:nvSpPr>
      <dsp:spPr>
        <a:xfrm>
          <a:off x="3861058" y="179965"/>
          <a:ext cx="3383848" cy="1353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latin typeface="Arial Nova" panose="020B0504020202020204" pitchFamily="34" charset="0"/>
            </a:rPr>
            <a:t>Sesión 4 – Python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>
              <a:latin typeface="Arial Nova" panose="020B0504020202020204" pitchFamily="34" charset="0"/>
            </a:rPr>
            <a:t>Visualización: Datos numéricos univariantes (Parte 1)</a:t>
          </a:r>
          <a:endParaRPr lang="en-US" sz="1200" b="1" kern="1200" dirty="0">
            <a:latin typeface="Arial Nova" panose="020B0504020202020204" pitchFamily="34" charset="0"/>
          </a:endParaRPr>
        </a:p>
      </dsp:txBody>
      <dsp:txXfrm>
        <a:off x="3861058" y="179965"/>
        <a:ext cx="3383848" cy="1353539"/>
      </dsp:txXfrm>
    </dsp:sp>
    <dsp:sp modelId="{9C995844-C736-4A0C-BA85-CDB389860617}">
      <dsp:nvSpPr>
        <dsp:cNvPr id="0" name=""/>
        <dsp:cNvSpPr/>
      </dsp:nvSpPr>
      <dsp:spPr>
        <a:xfrm>
          <a:off x="3861058" y="1533505"/>
          <a:ext cx="338384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>
              <a:latin typeface="Arial Nova" panose="020B0504020202020204" pitchFamily="34" charset="0"/>
            </a:rPr>
            <a:t>Visualización: Datos numéricos univariantes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Estadística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descriptiva</a:t>
          </a:r>
          <a:r>
            <a:rPr lang="en-US" sz="1200" b="0" i="0" kern="1200" dirty="0">
              <a:latin typeface="Arial Nova" panose="020B0504020202020204" pitchFamily="34" charset="0"/>
            </a:rPr>
            <a:t>: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Medidas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Tendencia</a:t>
          </a:r>
          <a:r>
            <a:rPr lang="en-US" sz="1200" b="0" i="0" kern="1200" dirty="0">
              <a:latin typeface="Arial Nova" panose="020B0504020202020204" pitchFamily="34" charset="0"/>
            </a:rPr>
            <a:t> Central (Media, </a:t>
          </a:r>
          <a:r>
            <a:rPr lang="en-US" sz="1200" b="0" i="0" kern="1200" dirty="0" err="1">
              <a:latin typeface="Arial Nova" panose="020B0504020202020204" pitchFamily="34" charset="0"/>
            </a:rPr>
            <a:t>Mediana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Moda</a:t>
          </a:r>
          <a:r>
            <a:rPr lang="en-US" sz="1200" b="0" i="0" kern="1200" dirty="0">
              <a:latin typeface="Arial Nova" panose="020B0504020202020204" pitchFamily="34" charset="0"/>
            </a:rPr>
            <a:t>). 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Medidas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Dispersión</a:t>
          </a:r>
          <a:r>
            <a:rPr lang="en-US" sz="1200" b="0" i="0" kern="1200" dirty="0">
              <a:latin typeface="Arial Nova" panose="020B0504020202020204" pitchFamily="34" charset="0"/>
            </a:rPr>
            <a:t> (</a:t>
          </a:r>
          <a:endParaRPr lang="en-US" sz="1200" kern="1200" dirty="0">
            <a:latin typeface="Arial Nova" panose="020B0504020202020204" pitchFamily="34" charset="0"/>
          </a:endParaRPr>
        </a:p>
        <a:p>
          <a:pPr marL="571500" lvl="5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>
              <a:latin typeface="Arial Nova" panose="020B0504020202020204" pitchFamily="34" charset="0"/>
            </a:rPr>
            <a:t>(</a:t>
          </a:r>
          <a:r>
            <a:rPr lang="en-US" sz="1200" b="0" i="0" kern="1200" dirty="0" err="1">
              <a:latin typeface="Arial Nova" panose="020B0504020202020204" pitchFamily="34" charset="0"/>
            </a:rPr>
            <a:t>Varianza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Desviación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estándar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rango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valores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máximos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mínimos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cuartiles</a:t>
          </a:r>
          <a:r>
            <a:rPr lang="en-US" sz="1200" b="0" i="0" kern="1200" dirty="0">
              <a:latin typeface="Arial Nova" panose="020B0504020202020204" pitchFamily="34" charset="0"/>
            </a:rPr>
            <a:t>). 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Histogramas</a:t>
          </a:r>
          <a:r>
            <a:rPr lang="en-US" sz="1200" b="0" i="0" kern="1200" dirty="0">
              <a:latin typeface="Arial Nova" panose="020B0504020202020204" pitchFamily="34" charset="0"/>
            </a:rPr>
            <a:t>. </a:t>
          </a: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Diagramas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Caja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Bigotes</a:t>
          </a:r>
          <a:r>
            <a:rPr lang="en-US" sz="1200" b="0" i="0" kern="1200" dirty="0">
              <a:latin typeface="Arial Nova" panose="020B0504020202020204" pitchFamily="34" charset="0"/>
            </a:rPr>
            <a:t>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	Actividades en clase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latin typeface="Arial Nova" panose="020B0504020202020204" pitchFamily="34" charset="0"/>
            </a:rPr>
            <a:t>	 </a:t>
          </a:r>
          <a:r>
            <a:rPr lang="en-US" sz="1200" b="0" i="0" kern="1200" dirty="0" err="1">
              <a:latin typeface="Arial Nova" panose="020B0504020202020204" pitchFamily="34" charset="0"/>
            </a:rPr>
            <a:t>Actividad</a:t>
          </a:r>
          <a:r>
            <a:rPr lang="en-US" sz="1200" b="0" i="0" kern="1200" dirty="0">
              <a:latin typeface="Arial Nova" panose="020B0504020202020204" pitchFamily="34" charset="0"/>
            </a:rPr>
            <a:t> 4.1</a:t>
          </a:r>
        </a:p>
      </dsp:txBody>
      <dsp:txXfrm>
        <a:off x="3861058" y="1533505"/>
        <a:ext cx="3383848" cy="2854800"/>
      </dsp:txXfrm>
    </dsp:sp>
    <dsp:sp modelId="{CA2BA165-4E5B-443C-9AB5-26745F19F654}">
      <dsp:nvSpPr>
        <dsp:cNvPr id="0" name=""/>
        <dsp:cNvSpPr/>
      </dsp:nvSpPr>
      <dsp:spPr>
        <a:xfrm>
          <a:off x="7718645" y="179965"/>
          <a:ext cx="3383848" cy="13535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latin typeface="Arial Nova" panose="020B0504020202020204" pitchFamily="34" charset="0"/>
            </a:rPr>
            <a:t>Sesión 5 – Python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>
              <a:latin typeface="Arial Nova" panose="020B0504020202020204" pitchFamily="34" charset="0"/>
            </a:rPr>
            <a:t>Visualización: Datos numéricos univariantes (Parte 2)</a:t>
          </a:r>
          <a:endParaRPr lang="en-US" sz="1200" b="1" kern="1200" dirty="0">
            <a:latin typeface="Arial Nova" panose="020B0504020202020204" pitchFamily="34" charset="0"/>
          </a:endParaRPr>
        </a:p>
      </dsp:txBody>
      <dsp:txXfrm>
        <a:off x="7718645" y="179965"/>
        <a:ext cx="3383848" cy="1353539"/>
      </dsp:txXfrm>
    </dsp:sp>
    <dsp:sp modelId="{1660290E-CBA0-4682-9D6C-F656D716D8D2}">
      <dsp:nvSpPr>
        <dsp:cNvPr id="0" name=""/>
        <dsp:cNvSpPr/>
      </dsp:nvSpPr>
      <dsp:spPr>
        <a:xfrm>
          <a:off x="7718645" y="1537901"/>
          <a:ext cx="338384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latin typeface="Arial Nova" panose="020B0504020202020204" pitchFamily="34" charset="0"/>
          </a:endParaRPr>
        </a:p>
        <a:p>
          <a:pPr marL="228600" lvl="2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Visualización: Datos numéricos univariantes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kern="1200" dirty="0">
              <a:latin typeface="Arial Nova" panose="020B0504020202020204" pitchFamily="34" charset="0"/>
            </a:rPr>
            <a:t>Forma de las distribución de variables: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(Sesgo, Normalidad, Simétrica, asimétrica positiva y negativa.)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kern="1200" dirty="0">
              <a:latin typeface="Arial Nova" panose="020B0504020202020204" pitchFamily="34" charset="0"/>
            </a:rPr>
            <a:t>Probar normalidad. </a:t>
          </a: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Identificar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validar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valores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atípicos</a:t>
          </a:r>
          <a:r>
            <a:rPr lang="en-US" sz="1200" b="0" i="0" kern="1200" dirty="0">
              <a:latin typeface="Arial Nova" panose="020B0504020202020204" pitchFamily="34" charset="0"/>
            </a:rPr>
            <a:t> </a:t>
          </a: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rial Nova" panose="020B0504020202020204" pitchFamily="34" charset="0"/>
            </a:rPr>
            <a:t>La </a:t>
          </a:r>
          <a:r>
            <a:rPr lang="en-US" sz="1200" b="0" i="0" kern="1200" dirty="0" err="1">
              <a:latin typeface="Arial Nova" panose="020B0504020202020204" pitchFamily="34" charset="0"/>
            </a:rPr>
            <a:t>paradoja</a:t>
          </a:r>
          <a:r>
            <a:rPr lang="en-US" sz="1200" b="0" i="0" kern="1200" dirty="0">
              <a:latin typeface="Arial Nova" panose="020B0504020202020204" pitchFamily="34" charset="0"/>
            </a:rPr>
            <a:t> de Simpson (</a:t>
          </a:r>
          <a:r>
            <a:rPr lang="en-US" sz="1200" b="0" i="0" kern="1200" dirty="0" err="1">
              <a:latin typeface="Arial Nova" panose="020B0504020202020204" pitchFamily="34" charset="0"/>
            </a:rPr>
            <a:t>causalidad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conclusiones</a:t>
          </a:r>
          <a:r>
            <a:rPr lang="en-US" sz="1200" b="0" i="0" kern="1200" dirty="0">
              <a:latin typeface="Arial Nova" panose="020B0504020202020204" pitchFamily="34" charset="0"/>
            </a:rPr>
            <a:t>) </a:t>
          </a: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Actividades en clase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  </a:t>
          </a:r>
          <a:r>
            <a:rPr lang="en-US" sz="12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Actividad</a:t>
          </a: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 Nova" panose="020B0504020202020204" pitchFamily="34" charset="0"/>
              <a:ea typeface="+mn-ea"/>
              <a:cs typeface="+mn-cs"/>
            </a:rPr>
            <a:t> 4.1	</a:t>
          </a:r>
          <a:endParaRPr lang="en-US" sz="1200" b="0" i="0" kern="1200" dirty="0">
            <a:latin typeface="Arial Nova" panose="020B0504020202020204" pitchFamily="34" charset="0"/>
          </a:endParaRPr>
        </a:p>
      </dsp:txBody>
      <dsp:txXfrm>
        <a:off x="7718645" y="1537901"/>
        <a:ext cx="3383848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17EC1-4FD8-49BF-B9ED-EA5628177D73}">
      <dsp:nvSpPr>
        <dsp:cNvPr id="0" name=""/>
        <dsp:cNvSpPr/>
      </dsp:nvSpPr>
      <dsp:spPr>
        <a:xfrm>
          <a:off x="4710193" y="1950227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CABC1-D10A-4D25-A08F-E868490B155A}">
      <dsp:nvSpPr>
        <dsp:cNvPr id="0" name=""/>
        <dsp:cNvSpPr/>
      </dsp:nvSpPr>
      <dsp:spPr>
        <a:xfrm>
          <a:off x="4710193" y="1950227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D27C-569E-4E33-94AF-288939A8A383}">
      <dsp:nvSpPr>
        <dsp:cNvPr id="0" name=""/>
        <dsp:cNvSpPr/>
      </dsp:nvSpPr>
      <dsp:spPr>
        <a:xfrm>
          <a:off x="3249000" y="807034"/>
          <a:ext cx="1461193" cy="3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63"/>
              </a:lnTo>
              <a:lnTo>
                <a:pt x="1461193" y="169063"/>
              </a:lnTo>
              <a:lnTo>
                <a:pt x="1461193" y="3381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96301-466E-4C23-A40B-43EDE64163C2}">
      <dsp:nvSpPr>
        <dsp:cNvPr id="0" name=""/>
        <dsp:cNvSpPr/>
      </dsp:nvSpPr>
      <dsp:spPr>
        <a:xfrm>
          <a:off x="2761935" y="3093419"/>
          <a:ext cx="740660" cy="27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424"/>
              </a:lnTo>
              <a:lnTo>
                <a:pt x="740660" y="27694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F0DB1-41B9-4E0F-A897-399677D99DF3}">
      <dsp:nvSpPr>
        <dsp:cNvPr id="0" name=""/>
        <dsp:cNvSpPr/>
      </dsp:nvSpPr>
      <dsp:spPr>
        <a:xfrm>
          <a:off x="2761935" y="3093419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F9A09-36AB-4120-9EDA-5AEB146D16CB}">
      <dsp:nvSpPr>
        <dsp:cNvPr id="0" name=""/>
        <dsp:cNvSpPr/>
      </dsp:nvSpPr>
      <dsp:spPr>
        <a:xfrm>
          <a:off x="2761935" y="3093419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67B22-3A4F-45E1-BE09-B388249CA1F9}">
      <dsp:nvSpPr>
        <dsp:cNvPr id="0" name=""/>
        <dsp:cNvSpPr/>
      </dsp:nvSpPr>
      <dsp:spPr>
        <a:xfrm>
          <a:off x="1787806" y="1950227"/>
          <a:ext cx="974129" cy="3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63"/>
              </a:lnTo>
              <a:lnTo>
                <a:pt x="974129" y="169063"/>
              </a:lnTo>
              <a:lnTo>
                <a:pt x="974129" y="3381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99A8-F420-48AA-9BCA-7385747E08DD}">
      <dsp:nvSpPr>
        <dsp:cNvPr id="0" name=""/>
        <dsp:cNvSpPr/>
      </dsp:nvSpPr>
      <dsp:spPr>
        <a:xfrm>
          <a:off x="813677" y="3093419"/>
          <a:ext cx="740660" cy="27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424"/>
              </a:lnTo>
              <a:lnTo>
                <a:pt x="740660" y="27694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CDCB7-C0AD-4308-9E6C-3476163E8049}">
      <dsp:nvSpPr>
        <dsp:cNvPr id="0" name=""/>
        <dsp:cNvSpPr/>
      </dsp:nvSpPr>
      <dsp:spPr>
        <a:xfrm>
          <a:off x="813677" y="3093419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E8AFF-1941-4B84-8416-EDB4E7E56FA2}">
      <dsp:nvSpPr>
        <dsp:cNvPr id="0" name=""/>
        <dsp:cNvSpPr/>
      </dsp:nvSpPr>
      <dsp:spPr>
        <a:xfrm>
          <a:off x="813677" y="3093419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A3991-CE2C-4AC2-BD74-77D5744E40BA}">
      <dsp:nvSpPr>
        <dsp:cNvPr id="0" name=""/>
        <dsp:cNvSpPr/>
      </dsp:nvSpPr>
      <dsp:spPr>
        <a:xfrm>
          <a:off x="813677" y="1950227"/>
          <a:ext cx="974129" cy="338127"/>
        </a:xfrm>
        <a:custGeom>
          <a:avLst/>
          <a:gdLst/>
          <a:ahLst/>
          <a:cxnLst/>
          <a:rect l="0" t="0" r="0" b="0"/>
          <a:pathLst>
            <a:path>
              <a:moveTo>
                <a:pt x="974129" y="0"/>
              </a:moveTo>
              <a:lnTo>
                <a:pt x="974129" y="169063"/>
              </a:lnTo>
              <a:lnTo>
                <a:pt x="0" y="169063"/>
              </a:lnTo>
              <a:lnTo>
                <a:pt x="0" y="3381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4C6F0-41F4-44EA-A2E8-500EBA6150C6}">
      <dsp:nvSpPr>
        <dsp:cNvPr id="0" name=""/>
        <dsp:cNvSpPr/>
      </dsp:nvSpPr>
      <dsp:spPr>
        <a:xfrm>
          <a:off x="1787806" y="807034"/>
          <a:ext cx="1461193" cy="338127"/>
        </a:xfrm>
        <a:custGeom>
          <a:avLst/>
          <a:gdLst/>
          <a:ahLst/>
          <a:cxnLst/>
          <a:rect l="0" t="0" r="0" b="0"/>
          <a:pathLst>
            <a:path>
              <a:moveTo>
                <a:pt x="1461193" y="0"/>
              </a:moveTo>
              <a:lnTo>
                <a:pt x="1461193" y="169063"/>
              </a:lnTo>
              <a:lnTo>
                <a:pt x="0" y="169063"/>
              </a:lnTo>
              <a:lnTo>
                <a:pt x="0" y="3381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C6B1-4C66-47CD-8D47-F8B3350F2E8C}">
      <dsp:nvSpPr>
        <dsp:cNvPr id="0" name=""/>
        <dsp:cNvSpPr/>
      </dsp:nvSpPr>
      <dsp:spPr>
        <a:xfrm>
          <a:off x="2846467" y="1968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146F0-4BAD-4C71-BA56-19DA2317CFB0}">
      <dsp:nvSpPr>
        <dsp:cNvPr id="0" name=""/>
        <dsp:cNvSpPr/>
      </dsp:nvSpPr>
      <dsp:spPr>
        <a:xfrm>
          <a:off x="2846467" y="1968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7EBFA-0B4F-4A90-85A8-3F550BD0E820}">
      <dsp:nvSpPr>
        <dsp:cNvPr id="0" name=""/>
        <dsp:cNvSpPr/>
      </dsp:nvSpPr>
      <dsp:spPr>
        <a:xfrm>
          <a:off x="2443934" y="146880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Visualización de Datos Numéricos Univariantes</a:t>
          </a:r>
          <a:endParaRPr lang="en-US" sz="1200" kern="1200" dirty="0"/>
        </a:p>
      </dsp:txBody>
      <dsp:txXfrm>
        <a:off x="2443934" y="146880"/>
        <a:ext cx="1610130" cy="515241"/>
      </dsp:txXfrm>
    </dsp:sp>
    <dsp:sp modelId="{FB3AE8A0-7F68-41B6-A7F7-A01496AA9FDC}">
      <dsp:nvSpPr>
        <dsp:cNvPr id="0" name=""/>
        <dsp:cNvSpPr/>
      </dsp:nvSpPr>
      <dsp:spPr>
        <a:xfrm>
          <a:off x="1385273" y="1145161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F7307-8FD4-4030-802E-72ED8E970703}">
      <dsp:nvSpPr>
        <dsp:cNvPr id="0" name=""/>
        <dsp:cNvSpPr/>
      </dsp:nvSpPr>
      <dsp:spPr>
        <a:xfrm>
          <a:off x="1385273" y="1145161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4BCCD-F042-4ADA-B2B0-F4696CBF54C2}">
      <dsp:nvSpPr>
        <dsp:cNvPr id="0" name=""/>
        <dsp:cNvSpPr/>
      </dsp:nvSpPr>
      <dsp:spPr>
        <a:xfrm>
          <a:off x="982741" y="1290073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Estadística Descriptiva</a:t>
          </a:r>
          <a:endParaRPr lang="en-US" sz="1200" kern="1200" dirty="0"/>
        </a:p>
      </dsp:txBody>
      <dsp:txXfrm>
        <a:off x="982741" y="1290073"/>
        <a:ext cx="1610130" cy="515241"/>
      </dsp:txXfrm>
    </dsp:sp>
    <dsp:sp modelId="{947C714E-C46C-4F54-ABC7-675C24371570}">
      <dsp:nvSpPr>
        <dsp:cNvPr id="0" name=""/>
        <dsp:cNvSpPr/>
      </dsp:nvSpPr>
      <dsp:spPr>
        <a:xfrm>
          <a:off x="411144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FDBF-65AD-4373-9157-FA024EBF6423}">
      <dsp:nvSpPr>
        <dsp:cNvPr id="0" name=""/>
        <dsp:cNvSpPr/>
      </dsp:nvSpPr>
      <dsp:spPr>
        <a:xfrm>
          <a:off x="411144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F5219-096A-4D7A-968E-95C83A5F883C}">
      <dsp:nvSpPr>
        <dsp:cNvPr id="0" name=""/>
        <dsp:cNvSpPr/>
      </dsp:nvSpPr>
      <dsp:spPr>
        <a:xfrm>
          <a:off x="8612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Medidas de Tendencia Central</a:t>
          </a:r>
          <a:endParaRPr lang="en-US" sz="1200" kern="1200" dirty="0"/>
        </a:p>
      </dsp:txBody>
      <dsp:txXfrm>
        <a:off x="8612" y="2433266"/>
        <a:ext cx="1610130" cy="515241"/>
      </dsp:txXfrm>
    </dsp:sp>
    <dsp:sp modelId="{75F21957-1460-4CB8-B38A-1D8364BDD310}">
      <dsp:nvSpPr>
        <dsp:cNvPr id="0" name=""/>
        <dsp:cNvSpPr/>
      </dsp:nvSpPr>
      <dsp:spPr>
        <a:xfrm>
          <a:off x="1457729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F8685-7724-4921-895B-C87927FB01E5}">
      <dsp:nvSpPr>
        <dsp:cNvPr id="0" name=""/>
        <dsp:cNvSpPr/>
      </dsp:nvSpPr>
      <dsp:spPr>
        <a:xfrm>
          <a:off x="1457729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CE4B8-BABA-4190-BD62-40BD8BEAD3C6}">
      <dsp:nvSpPr>
        <dsp:cNvPr id="0" name=""/>
        <dsp:cNvSpPr/>
      </dsp:nvSpPr>
      <dsp:spPr>
        <a:xfrm>
          <a:off x="1055197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Media</a:t>
          </a:r>
          <a:endParaRPr lang="en-US" sz="1200" kern="1200" dirty="0"/>
        </a:p>
      </dsp:txBody>
      <dsp:txXfrm>
        <a:off x="1055197" y="3576458"/>
        <a:ext cx="1610130" cy="515241"/>
      </dsp:txXfrm>
    </dsp:sp>
    <dsp:sp modelId="{61AE71CD-1681-4E6F-B2D2-6C9F95E50CC8}">
      <dsp:nvSpPr>
        <dsp:cNvPr id="0" name=""/>
        <dsp:cNvSpPr/>
      </dsp:nvSpPr>
      <dsp:spPr>
        <a:xfrm>
          <a:off x="1457729" y="4574739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184BC-9CD5-4314-B6BD-B1DF43999C4F}">
      <dsp:nvSpPr>
        <dsp:cNvPr id="0" name=""/>
        <dsp:cNvSpPr/>
      </dsp:nvSpPr>
      <dsp:spPr>
        <a:xfrm>
          <a:off x="1457729" y="4574739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8D4C7-021B-46A5-8997-767183A449EB}">
      <dsp:nvSpPr>
        <dsp:cNvPr id="0" name=""/>
        <dsp:cNvSpPr/>
      </dsp:nvSpPr>
      <dsp:spPr>
        <a:xfrm>
          <a:off x="1055197" y="4719651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Mediana</a:t>
          </a:r>
          <a:endParaRPr lang="en-US" sz="1200" kern="1200" dirty="0"/>
        </a:p>
      </dsp:txBody>
      <dsp:txXfrm>
        <a:off x="1055197" y="4719651"/>
        <a:ext cx="1610130" cy="515241"/>
      </dsp:txXfrm>
    </dsp:sp>
    <dsp:sp modelId="{E5B0637D-3FF3-420D-86F4-884F34B08FB4}">
      <dsp:nvSpPr>
        <dsp:cNvPr id="0" name=""/>
        <dsp:cNvSpPr/>
      </dsp:nvSpPr>
      <dsp:spPr>
        <a:xfrm>
          <a:off x="1457729" y="5717932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AB22-A6EA-47E6-86F2-FC18ADF5A0B8}">
      <dsp:nvSpPr>
        <dsp:cNvPr id="0" name=""/>
        <dsp:cNvSpPr/>
      </dsp:nvSpPr>
      <dsp:spPr>
        <a:xfrm>
          <a:off x="1457729" y="5717932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8B4C5-95A7-45EF-B1D3-E6CF82348E95}">
      <dsp:nvSpPr>
        <dsp:cNvPr id="0" name=""/>
        <dsp:cNvSpPr/>
      </dsp:nvSpPr>
      <dsp:spPr>
        <a:xfrm>
          <a:off x="1055197" y="5862844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Moda</a:t>
          </a:r>
          <a:endParaRPr lang="en-US" sz="1200" kern="1200" dirty="0"/>
        </a:p>
      </dsp:txBody>
      <dsp:txXfrm>
        <a:off x="1055197" y="5862844"/>
        <a:ext cx="1610130" cy="515241"/>
      </dsp:txXfrm>
    </dsp:sp>
    <dsp:sp modelId="{D4A6EA19-6B74-4E95-B1CB-F62A8BCADA6F}">
      <dsp:nvSpPr>
        <dsp:cNvPr id="0" name=""/>
        <dsp:cNvSpPr/>
      </dsp:nvSpPr>
      <dsp:spPr>
        <a:xfrm>
          <a:off x="2359402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320E6-1B5D-4BA0-A7EB-C792E33D42ED}">
      <dsp:nvSpPr>
        <dsp:cNvPr id="0" name=""/>
        <dsp:cNvSpPr/>
      </dsp:nvSpPr>
      <dsp:spPr>
        <a:xfrm>
          <a:off x="2359402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15BF4-C2F3-4EE6-A53A-92F234C4D135}">
      <dsp:nvSpPr>
        <dsp:cNvPr id="0" name=""/>
        <dsp:cNvSpPr/>
      </dsp:nvSpPr>
      <dsp:spPr>
        <a:xfrm>
          <a:off x="1956870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Medidas de Dispersión</a:t>
          </a:r>
          <a:endParaRPr lang="en-US" sz="1200" kern="1200" dirty="0"/>
        </a:p>
      </dsp:txBody>
      <dsp:txXfrm>
        <a:off x="1956870" y="2433266"/>
        <a:ext cx="1610130" cy="515241"/>
      </dsp:txXfrm>
    </dsp:sp>
    <dsp:sp modelId="{33E17675-221E-4FC9-98B8-8123ECA17250}">
      <dsp:nvSpPr>
        <dsp:cNvPr id="0" name=""/>
        <dsp:cNvSpPr/>
      </dsp:nvSpPr>
      <dsp:spPr>
        <a:xfrm>
          <a:off x="3405987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F08CE-334B-465B-A240-47583A945598}">
      <dsp:nvSpPr>
        <dsp:cNvPr id="0" name=""/>
        <dsp:cNvSpPr/>
      </dsp:nvSpPr>
      <dsp:spPr>
        <a:xfrm>
          <a:off x="3405987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70247-28FC-4BF2-983B-B4253BEA1944}">
      <dsp:nvSpPr>
        <dsp:cNvPr id="0" name=""/>
        <dsp:cNvSpPr/>
      </dsp:nvSpPr>
      <dsp:spPr>
        <a:xfrm>
          <a:off x="3003455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Desviación Estándar y Varianza</a:t>
          </a:r>
          <a:endParaRPr lang="en-US" sz="1200" kern="1200" dirty="0"/>
        </a:p>
      </dsp:txBody>
      <dsp:txXfrm>
        <a:off x="3003455" y="3576458"/>
        <a:ext cx="1610130" cy="515241"/>
      </dsp:txXfrm>
    </dsp:sp>
    <dsp:sp modelId="{DC8559A3-827D-484F-8135-B5DE39509CFC}">
      <dsp:nvSpPr>
        <dsp:cNvPr id="0" name=""/>
        <dsp:cNvSpPr/>
      </dsp:nvSpPr>
      <dsp:spPr>
        <a:xfrm>
          <a:off x="3405987" y="4574739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09D65-928C-44A8-8FF2-F96358F604B4}">
      <dsp:nvSpPr>
        <dsp:cNvPr id="0" name=""/>
        <dsp:cNvSpPr/>
      </dsp:nvSpPr>
      <dsp:spPr>
        <a:xfrm>
          <a:off x="3405987" y="4574739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CA2-2E0A-4CA6-BDCD-7148466B668D}">
      <dsp:nvSpPr>
        <dsp:cNvPr id="0" name=""/>
        <dsp:cNvSpPr/>
      </dsp:nvSpPr>
      <dsp:spPr>
        <a:xfrm>
          <a:off x="3003455" y="4719651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Rango, valores máximos y mínimos</a:t>
          </a:r>
          <a:endParaRPr lang="en-US" sz="1200" kern="1200" dirty="0"/>
        </a:p>
      </dsp:txBody>
      <dsp:txXfrm>
        <a:off x="3003455" y="4719651"/>
        <a:ext cx="1610130" cy="515241"/>
      </dsp:txXfrm>
    </dsp:sp>
    <dsp:sp modelId="{1CFFCD0A-9200-40DB-BD89-FBA1864E5509}">
      <dsp:nvSpPr>
        <dsp:cNvPr id="0" name=""/>
        <dsp:cNvSpPr/>
      </dsp:nvSpPr>
      <dsp:spPr>
        <a:xfrm>
          <a:off x="3405987" y="5717932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670EC-9B46-4306-9DF4-EE71E0F9A7F4}">
      <dsp:nvSpPr>
        <dsp:cNvPr id="0" name=""/>
        <dsp:cNvSpPr/>
      </dsp:nvSpPr>
      <dsp:spPr>
        <a:xfrm>
          <a:off x="3405987" y="5717932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72C4A-5E0F-43F5-91AA-2F722A11E3E8}">
      <dsp:nvSpPr>
        <dsp:cNvPr id="0" name=""/>
        <dsp:cNvSpPr/>
      </dsp:nvSpPr>
      <dsp:spPr>
        <a:xfrm>
          <a:off x="3003455" y="5862844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Cuartiles</a:t>
          </a:r>
        </a:p>
      </dsp:txBody>
      <dsp:txXfrm>
        <a:off x="3003455" y="5862844"/>
        <a:ext cx="1610130" cy="515241"/>
      </dsp:txXfrm>
    </dsp:sp>
    <dsp:sp modelId="{59543594-781C-4C32-A675-B759C1684346}">
      <dsp:nvSpPr>
        <dsp:cNvPr id="0" name=""/>
        <dsp:cNvSpPr/>
      </dsp:nvSpPr>
      <dsp:spPr>
        <a:xfrm>
          <a:off x="4307660" y="1145161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EB6E6-6671-487B-9B20-635385F51FA4}">
      <dsp:nvSpPr>
        <dsp:cNvPr id="0" name=""/>
        <dsp:cNvSpPr/>
      </dsp:nvSpPr>
      <dsp:spPr>
        <a:xfrm>
          <a:off x="4307660" y="1145161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60E0B-0992-4DA3-A231-61601E012812}">
      <dsp:nvSpPr>
        <dsp:cNvPr id="0" name=""/>
        <dsp:cNvSpPr/>
      </dsp:nvSpPr>
      <dsp:spPr>
        <a:xfrm>
          <a:off x="3905128" y="1290073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Gráficas</a:t>
          </a:r>
          <a:endParaRPr lang="en-US" sz="1200" kern="1200" dirty="0"/>
        </a:p>
      </dsp:txBody>
      <dsp:txXfrm>
        <a:off x="3905128" y="1290073"/>
        <a:ext cx="1610130" cy="515241"/>
      </dsp:txXfrm>
    </dsp:sp>
    <dsp:sp modelId="{AE55C1D6-81E2-42B5-A75A-B69EF437B80D}">
      <dsp:nvSpPr>
        <dsp:cNvPr id="0" name=""/>
        <dsp:cNvSpPr/>
      </dsp:nvSpPr>
      <dsp:spPr>
        <a:xfrm>
          <a:off x="5354245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E54F9-D911-442B-A730-EBB97D10C45B}">
      <dsp:nvSpPr>
        <dsp:cNvPr id="0" name=""/>
        <dsp:cNvSpPr/>
      </dsp:nvSpPr>
      <dsp:spPr>
        <a:xfrm>
          <a:off x="5354245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5A860-FDBC-4CAA-97EE-853235C3F1D9}">
      <dsp:nvSpPr>
        <dsp:cNvPr id="0" name=""/>
        <dsp:cNvSpPr/>
      </dsp:nvSpPr>
      <dsp:spPr>
        <a:xfrm>
          <a:off x="4951713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Histogramas</a:t>
          </a:r>
          <a:endParaRPr lang="en-US" sz="1200" kern="1200" dirty="0"/>
        </a:p>
      </dsp:txBody>
      <dsp:txXfrm>
        <a:off x="4951713" y="2433266"/>
        <a:ext cx="1610130" cy="515241"/>
      </dsp:txXfrm>
    </dsp:sp>
    <dsp:sp modelId="{A636C2AC-99C7-493C-A31D-46E04EB2AB3D}">
      <dsp:nvSpPr>
        <dsp:cNvPr id="0" name=""/>
        <dsp:cNvSpPr/>
      </dsp:nvSpPr>
      <dsp:spPr>
        <a:xfrm>
          <a:off x="5354245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FC11D-5F00-45AD-A97A-BF1A1DC2B477}">
      <dsp:nvSpPr>
        <dsp:cNvPr id="0" name=""/>
        <dsp:cNvSpPr/>
      </dsp:nvSpPr>
      <dsp:spPr>
        <a:xfrm>
          <a:off x="5354245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0BD47-9CE6-42E5-A62B-8CA4605235EF}">
      <dsp:nvSpPr>
        <dsp:cNvPr id="0" name=""/>
        <dsp:cNvSpPr/>
      </dsp:nvSpPr>
      <dsp:spPr>
        <a:xfrm>
          <a:off x="4951713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Diagrama de caja y bigotes (</a:t>
          </a:r>
          <a:r>
            <a:rPr lang="es-MX" sz="1200" kern="1200" dirty="0" err="1"/>
            <a:t>boxplot</a:t>
          </a:r>
          <a:r>
            <a:rPr lang="es-MX" sz="1200" kern="1200" dirty="0"/>
            <a:t>)</a:t>
          </a:r>
          <a:endParaRPr lang="en-US" sz="1200" kern="1200" dirty="0"/>
        </a:p>
      </dsp:txBody>
      <dsp:txXfrm>
        <a:off x="4951713" y="3576458"/>
        <a:ext cx="1610130" cy="515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17EC1-4FD8-49BF-B9ED-EA5628177D73}">
      <dsp:nvSpPr>
        <dsp:cNvPr id="0" name=""/>
        <dsp:cNvSpPr/>
      </dsp:nvSpPr>
      <dsp:spPr>
        <a:xfrm>
          <a:off x="4710193" y="1950227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CABC1-D10A-4D25-A08F-E868490B155A}">
      <dsp:nvSpPr>
        <dsp:cNvPr id="0" name=""/>
        <dsp:cNvSpPr/>
      </dsp:nvSpPr>
      <dsp:spPr>
        <a:xfrm>
          <a:off x="4710193" y="1950227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D27C-569E-4E33-94AF-288939A8A383}">
      <dsp:nvSpPr>
        <dsp:cNvPr id="0" name=""/>
        <dsp:cNvSpPr/>
      </dsp:nvSpPr>
      <dsp:spPr>
        <a:xfrm>
          <a:off x="3249000" y="807034"/>
          <a:ext cx="1461193" cy="3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63"/>
              </a:lnTo>
              <a:lnTo>
                <a:pt x="1461193" y="169063"/>
              </a:lnTo>
              <a:lnTo>
                <a:pt x="1461193" y="3381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96301-466E-4C23-A40B-43EDE64163C2}">
      <dsp:nvSpPr>
        <dsp:cNvPr id="0" name=""/>
        <dsp:cNvSpPr/>
      </dsp:nvSpPr>
      <dsp:spPr>
        <a:xfrm>
          <a:off x="2761935" y="3093419"/>
          <a:ext cx="740660" cy="27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424"/>
              </a:lnTo>
              <a:lnTo>
                <a:pt x="740660" y="27694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F0DB1-41B9-4E0F-A897-399677D99DF3}">
      <dsp:nvSpPr>
        <dsp:cNvPr id="0" name=""/>
        <dsp:cNvSpPr/>
      </dsp:nvSpPr>
      <dsp:spPr>
        <a:xfrm>
          <a:off x="2761935" y="3093419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F9A09-36AB-4120-9EDA-5AEB146D16CB}">
      <dsp:nvSpPr>
        <dsp:cNvPr id="0" name=""/>
        <dsp:cNvSpPr/>
      </dsp:nvSpPr>
      <dsp:spPr>
        <a:xfrm>
          <a:off x="2761935" y="3093419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67B22-3A4F-45E1-BE09-B388249CA1F9}">
      <dsp:nvSpPr>
        <dsp:cNvPr id="0" name=""/>
        <dsp:cNvSpPr/>
      </dsp:nvSpPr>
      <dsp:spPr>
        <a:xfrm>
          <a:off x="1787806" y="1950227"/>
          <a:ext cx="974129" cy="3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63"/>
              </a:lnTo>
              <a:lnTo>
                <a:pt x="974129" y="169063"/>
              </a:lnTo>
              <a:lnTo>
                <a:pt x="974129" y="3381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99A8-F420-48AA-9BCA-7385747E08DD}">
      <dsp:nvSpPr>
        <dsp:cNvPr id="0" name=""/>
        <dsp:cNvSpPr/>
      </dsp:nvSpPr>
      <dsp:spPr>
        <a:xfrm>
          <a:off x="813677" y="3093419"/>
          <a:ext cx="740660" cy="27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424"/>
              </a:lnTo>
              <a:lnTo>
                <a:pt x="740660" y="27694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CDCB7-C0AD-4308-9E6C-3476163E8049}">
      <dsp:nvSpPr>
        <dsp:cNvPr id="0" name=""/>
        <dsp:cNvSpPr/>
      </dsp:nvSpPr>
      <dsp:spPr>
        <a:xfrm>
          <a:off x="813677" y="3093419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E8AFF-1941-4B84-8416-EDB4E7E56FA2}">
      <dsp:nvSpPr>
        <dsp:cNvPr id="0" name=""/>
        <dsp:cNvSpPr/>
      </dsp:nvSpPr>
      <dsp:spPr>
        <a:xfrm>
          <a:off x="813677" y="3093419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A3991-CE2C-4AC2-BD74-77D5744E40BA}">
      <dsp:nvSpPr>
        <dsp:cNvPr id="0" name=""/>
        <dsp:cNvSpPr/>
      </dsp:nvSpPr>
      <dsp:spPr>
        <a:xfrm>
          <a:off x="813677" y="1950227"/>
          <a:ext cx="974129" cy="338127"/>
        </a:xfrm>
        <a:custGeom>
          <a:avLst/>
          <a:gdLst/>
          <a:ahLst/>
          <a:cxnLst/>
          <a:rect l="0" t="0" r="0" b="0"/>
          <a:pathLst>
            <a:path>
              <a:moveTo>
                <a:pt x="974129" y="0"/>
              </a:moveTo>
              <a:lnTo>
                <a:pt x="974129" y="169063"/>
              </a:lnTo>
              <a:lnTo>
                <a:pt x="0" y="169063"/>
              </a:lnTo>
              <a:lnTo>
                <a:pt x="0" y="3381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4C6F0-41F4-44EA-A2E8-500EBA6150C6}">
      <dsp:nvSpPr>
        <dsp:cNvPr id="0" name=""/>
        <dsp:cNvSpPr/>
      </dsp:nvSpPr>
      <dsp:spPr>
        <a:xfrm>
          <a:off x="1787806" y="807034"/>
          <a:ext cx="1461193" cy="338127"/>
        </a:xfrm>
        <a:custGeom>
          <a:avLst/>
          <a:gdLst/>
          <a:ahLst/>
          <a:cxnLst/>
          <a:rect l="0" t="0" r="0" b="0"/>
          <a:pathLst>
            <a:path>
              <a:moveTo>
                <a:pt x="1461193" y="0"/>
              </a:moveTo>
              <a:lnTo>
                <a:pt x="1461193" y="169063"/>
              </a:lnTo>
              <a:lnTo>
                <a:pt x="0" y="169063"/>
              </a:lnTo>
              <a:lnTo>
                <a:pt x="0" y="3381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C6B1-4C66-47CD-8D47-F8B3350F2E8C}">
      <dsp:nvSpPr>
        <dsp:cNvPr id="0" name=""/>
        <dsp:cNvSpPr/>
      </dsp:nvSpPr>
      <dsp:spPr>
        <a:xfrm>
          <a:off x="2846467" y="1968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146F0-4BAD-4C71-BA56-19DA2317CFB0}">
      <dsp:nvSpPr>
        <dsp:cNvPr id="0" name=""/>
        <dsp:cNvSpPr/>
      </dsp:nvSpPr>
      <dsp:spPr>
        <a:xfrm>
          <a:off x="2846467" y="1968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7EBFA-0B4F-4A90-85A8-3F550BD0E820}">
      <dsp:nvSpPr>
        <dsp:cNvPr id="0" name=""/>
        <dsp:cNvSpPr/>
      </dsp:nvSpPr>
      <dsp:spPr>
        <a:xfrm>
          <a:off x="2443934" y="146880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Visualización de Datos Numéricos Univariantes</a:t>
          </a:r>
          <a:endParaRPr lang="en-US" sz="1200" kern="1200" dirty="0"/>
        </a:p>
      </dsp:txBody>
      <dsp:txXfrm>
        <a:off x="2443934" y="146880"/>
        <a:ext cx="1610130" cy="515241"/>
      </dsp:txXfrm>
    </dsp:sp>
    <dsp:sp modelId="{FB3AE8A0-7F68-41B6-A7F7-A01496AA9FDC}">
      <dsp:nvSpPr>
        <dsp:cNvPr id="0" name=""/>
        <dsp:cNvSpPr/>
      </dsp:nvSpPr>
      <dsp:spPr>
        <a:xfrm>
          <a:off x="1385273" y="1145161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F7307-8FD4-4030-802E-72ED8E970703}">
      <dsp:nvSpPr>
        <dsp:cNvPr id="0" name=""/>
        <dsp:cNvSpPr/>
      </dsp:nvSpPr>
      <dsp:spPr>
        <a:xfrm>
          <a:off x="1385273" y="1145161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4BCCD-F042-4ADA-B2B0-F4696CBF54C2}">
      <dsp:nvSpPr>
        <dsp:cNvPr id="0" name=""/>
        <dsp:cNvSpPr/>
      </dsp:nvSpPr>
      <dsp:spPr>
        <a:xfrm>
          <a:off x="982741" y="1290073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Estadística Descriptiva</a:t>
          </a:r>
          <a:endParaRPr lang="en-US" sz="1200" kern="1200" dirty="0"/>
        </a:p>
      </dsp:txBody>
      <dsp:txXfrm>
        <a:off x="982741" y="1290073"/>
        <a:ext cx="1610130" cy="515241"/>
      </dsp:txXfrm>
    </dsp:sp>
    <dsp:sp modelId="{947C714E-C46C-4F54-ABC7-675C24371570}">
      <dsp:nvSpPr>
        <dsp:cNvPr id="0" name=""/>
        <dsp:cNvSpPr/>
      </dsp:nvSpPr>
      <dsp:spPr>
        <a:xfrm>
          <a:off x="411144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FDBF-65AD-4373-9157-FA024EBF6423}">
      <dsp:nvSpPr>
        <dsp:cNvPr id="0" name=""/>
        <dsp:cNvSpPr/>
      </dsp:nvSpPr>
      <dsp:spPr>
        <a:xfrm>
          <a:off x="411144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F5219-096A-4D7A-968E-95C83A5F883C}">
      <dsp:nvSpPr>
        <dsp:cNvPr id="0" name=""/>
        <dsp:cNvSpPr/>
      </dsp:nvSpPr>
      <dsp:spPr>
        <a:xfrm>
          <a:off x="8612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Medidas de Tendencia Central</a:t>
          </a:r>
          <a:endParaRPr lang="en-US" sz="1200" kern="1200" dirty="0"/>
        </a:p>
      </dsp:txBody>
      <dsp:txXfrm>
        <a:off x="8612" y="2433266"/>
        <a:ext cx="1610130" cy="515241"/>
      </dsp:txXfrm>
    </dsp:sp>
    <dsp:sp modelId="{75F21957-1460-4CB8-B38A-1D8364BDD310}">
      <dsp:nvSpPr>
        <dsp:cNvPr id="0" name=""/>
        <dsp:cNvSpPr/>
      </dsp:nvSpPr>
      <dsp:spPr>
        <a:xfrm>
          <a:off x="1457729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F8685-7724-4921-895B-C87927FB01E5}">
      <dsp:nvSpPr>
        <dsp:cNvPr id="0" name=""/>
        <dsp:cNvSpPr/>
      </dsp:nvSpPr>
      <dsp:spPr>
        <a:xfrm>
          <a:off x="1457729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CE4B8-BABA-4190-BD62-40BD8BEAD3C6}">
      <dsp:nvSpPr>
        <dsp:cNvPr id="0" name=""/>
        <dsp:cNvSpPr/>
      </dsp:nvSpPr>
      <dsp:spPr>
        <a:xfrm>
          <a:off x="1055197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Media</a:t>
          </a:r>
          <a:endParaRPr lang="en-US" sz="1200" kern="1200" dirty="0"/>
        </a:p>
      </dsp:txBody>
      <dsp:txXfrm>
        <a:off x="1055197" y="3576458"/>
        <a:ext cx="1610130" cy="515241"/>
      </dsp:txXfrm>
    </dsp:sp>
    <dsp:sp modelId="{61AE71CD-1681-4E6F-B2D2-6C9F95E50CC8}">
      <dsp:nvSpPr>
        <dsp:cNvPr id="0" name=""/>
        <dsp:cNvSpPr/>
      </dsp:nvSpPr>
      <dsp:spPr>
        <a:xfrm>
          <a:off x="1457729" y="4574739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184BC-9CD5-4314-B6BD-B1DF43999C4F}">
      <dsp:nvSpPr>
        <dsp:cNvPr id="0" name=""/>
        <dsp:cNvSpPr/>
      </dsp:nvSpPr>
      <dsp:spPr>
        <a:xfrm>
          <a:off x="1457729" y="4574739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8D4C7-021B-46A5-8997-767183A449EB}">
      <dsp:nvSpPr>
        <dsp:cNvPr id="0" name=""/>
        <dsp:cNvSpPr/>
      </dsp:nvSpPr>
      <dsp:spPr>
        <a:xfrm>
          <a:off x="1055197" y="4719651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Mediana</a:t>
          </a:r>
          <a:endParaRPr lang="en-US" sz="1200" kern="1200" dirty="0"/>
        </a:p>
      </dsp:txBody>
      <dsp:txXfrm>
        <a:off x="1055197" y="4719651"/>
        <a:ext cx="1610130" cy="515241"/>
      </dsp:txXfrm>
    </dsp:sp>
    <dsp:sp modelId="{E5B0637D-3FF3-420D-86F4-884F34B08FB4}">
      <dsp:nvSpPr>
        <dsp:cNvPr id="0" name=""/>
        <dsp:cNvSpPr/>
      </dsp:nvSpPr>
      <dsp:spPr>
        <a:xfrm>
          <a:off x="1457729" y="5717932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AB22-A6EA-47E6-86F2-FC18ADF5A0B8}">
      <dsp:nvSpPr>
        <dsp:cNvPr id="0" name=""/>
        <dsp:cNvSpPr/>
      </dsp:nvSpPr>
      <dsp:spPr>
        <a:xfrm>
          <a:off x="1457729" y="5717932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8B4C5-95A7-45EF-B1D3-E6CF82348E95}">
      <dsp:nvSpPr>
        <dsp:cNvPr id="0" name=""/>
        <dsp:cNvSpPr/>
      </dsp:nvSpPr>
      <dsp:spPr>
        <a:xfrm>
          <a:off x="1055197" y="5862844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Moda</a:t>
          </a:r>
          <a:endParaRPr lang="en-US" sz="1200" kern="1200" dirty="0"/>
        </a:p>
      </dsp:txBody>
      <dsp:txXfrm>
        <a:off x="1055197" y="5862844"/>
        <a:ext cx="1610130" cy="515241"/>
      </dsp:txXfrm>
    </dsp:sp>
    <dsp:sp modelId="{D4A6EA19-6B74-4E95-B1CB-F62A8BCADA6F}">
      <dsp:nvSpPr>
        <dsp:cNvPr id="0" name=""/>
        <dsp:cNvSpPr/>
      </dsp:nvSpPr>
      <dsp:spPr>
        <a:xfrm>
          <a:off x="2359402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320E6-1B5D-4BA0-A7EB-C792E33D42ED}">
      <dsp:nvSpPr>
        <dsp:cNvPr id="0" name=""/>
        <dsp:cNvSpPr/>
      </dsp:nvSpPr>
      <dsp:spPr>
        <a:xfrm>
          <a:off x="2359402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15BF4-C2F3-4EE6-A53A-92F234C4D135}">
      <dsp:nvSpPr>
        <dsp:cNvPr id="0" name=""/>
        <dsp:cNvSpPr/>
      </dsp:nvSpPr>
      <dsp:spPr>
        <a:xfrm>
          <a:off x="1956870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Medidas de Dispersión</a:t>
          </a:r>
          <a:endParaRPr lang="en-US" sz="1200" kern="1200" dirty="0"/>
        </a:p>
      </dsp:txBody>
      <dsp:txXfrm>
        <a:off x="1956870" y="2433266"/>
        <a:ext cx="1610130" cy="515241"/>
      </dsp:txXfrm>
    </dsp:sp>
    <dsp:sp modelId="{33E17675-221E-4FC9-98B8-8123ECA17250}">
      <dsp:nvSpPr>
        <dsp:cNvPr id="0" name=""/>
        <dsp:cNvSpPr/>
      </dsp:nvSpPr>
      <dsp:spPr>
        <a:xfrm>
          <a:off x="3405987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F08CE-334B-465B-A240-47583A945598}">
      <dsp:nvSpPr>
        <dsp:cNvPr id="0" name=""/>
        <dsp:cNvSpPr/>
      </dsp:nvSpPr>
      <dsp:spPr>
        <a:xfrm>
          <a:off x="3405987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70247-28FC-4BF2-983B-B4253BEA1944}">
      <dsp:nvSpPr>
        <dsp:cNvPr id="0" name=""/>
        <dsp:cNvSpPr/>
      </dsp:nvSpPr>
      <dsp:spPr>
        <a:xfrm>
          <a:off x="3003455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Desviación Estándar y Varianza</a:t>
          </a:r>
          <a:endParaRPr lang="en-US" sz="1200" kern="1200" dirty="0"/>
        </a:p>
      </dsp:txBody>
      <dsp:txXfrm>
        <a:off x="3003455" y="3576458"/>
        <a:ext cx="1610130" cy="515241"/>
      </dsp:txXfrm>
    </dsp:sp>
    <dsp:sp modelId="{DC8559A3-827D-484F-8135-B5DE39509CFC}">
      <dsp:nvSpPr>
        <dsp:cNvPr id="0" name=""/>
        <dsp:cNvSpPr/>
      </dsp:nvSpPr>
      <dsp:spPr>
        <a:xfrm>
          <a:off x="3405987" y="4574739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09D65-928C-44A8-8FF2-F96358F604B4}">
      <dsp:nvSpPr>
        <dsp:cNvPr id="0" name=""/>
        <dsp:cNvSpPr/>
      </dsp:nvSpPr>
      <dsp:spPr>
        <a:xfrm>
          <a:off x="3405987" y="4574739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CA2-2E0A-4CA6-BDCD-7148466B668D}">
      <dsp:nvSpPr>
        <dsp:cNvPr id="0" name=""/>
        <dsp:cNvSpPr/>
      </dsp:nvSpPr>
      <dsp:spPr>
        <a:xfrm>
          <a:off x="3003455" y="4719651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Rango, valores máximos y mínimos</a:t>
          </a:r>
          <a:endParaRPr lang="en-US" sz="1200" kern="1200" dirty="0"/>
        </a:p>
      </dsp:txBody>
      <dsp:txXfrm>
        <a:off x="3003455" y="4719651"/>
        <a:ext cx="1610130" cy="515241"/>
      </dsp:txXfrm>
    </dsp:sp>
    <dsp:sp modelId="{1CFFCD0A-9200-40DB-BD89-FBA1864E5509}">
      <dsp:nvSpPr>
        <dsp:cNvPr id="0" name=""/>
        <dsp:cNvSpPr/>
      </dsp:nvSpPr>
      <dsp:spPr>
        <a:xfrm>
          <a:off x="3405987" y="5717932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670EC-9B46-4306-9DF4-EE71E0F9A7F4}">
      <dsp:nvSpPr>
        <dsp:cNvPr id="0" name=""/>
        <dsp:cNvSpPr/>
      </dsp:nvSpPr>
      <dsp:spPr>
        <a:xfrm>
          <a:off x="3405987" y="5717932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72C4A-5E0F-43F5-91AA-2F722A11E3E8}">
      <dsp:nvSpPr>
        <dsp:cNvPr id="0" name=""/>
        <dsp:cNvSpPr/>
      </dsp:nvSpPr>
      <dsp:spPr>
        <a:xfrm>
          <a:off x="3003455" y="5862844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Cuartiles</a:t>
          </a:r>
        </a:p>
      </dsp:txBody>
      <dsp:txXfrm>
        <a:off x="3003455" y="5862844"/>
        <a:ext cx="1610130" cy="515241"/>
      </dsp:txXfrm>
    </dsp:sp>
    <dsp:sp modelId="{59543594-781C-4C32-A675-B759C1684346}">
      <dsp:nvSpPr>
        <dsp:cNvPr id="0" name=""/>
        <dsp:cNvSpPr/>
      </dsp:nvSpPr>
      <dsp:spPr>
        <a:xfrm>
          <a:off x="4307660" y="1145161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EB6E6-6671-487B-9B20-635385F51FA4}">
      <dsp:nvSpPr>
        <dsp:cNvPr id="0" name=""/>
        <dsp:cNvSpPr/>
      </dsp:nvSpPr>
      <dsp:spPr>
        <a:xfrm>
          <a:off x="4307660" y="1145161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60E0B-0992-4DA3-A231-61601E012812}">
      <dsp:nvSpPr>
        <dsp:cNvPr id="0" name=""/>
        <dsp:cNvSpPr/>
      </dsp:nvSpPr>
      <dsp:spPr>
        <a:xfrm>
          <a:off x="3905128" y="1290073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Gráficas</a:t>
          </a:r>
          <a:endParaRPr lang="en-US" sz="1200" kern="1200" dirty="0"/>
        </a:p>
      </dsp:txBody>
      <dsp:txXfrm>
        <a:off x="3905128" y="1290073"/>
        <a:ext cx="1610130" cy="515241"/>
      </dsp:txXfrm>
    </dsp:sp>
    <dsp:sp modelId="{AE55C1D6-81E2-42B5-A75A-B69EF437B80D}">
      <dsp:nvSpPr>
        <dsp:cNvPr id="0" name=""/>
        <dsp:cNvSpPr/>
      </dsp:nvSpPr>
      <dsp:spPr>
        <a:xfrm>
          <a:off x="5354245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E54F9-D911-442B-A730-EBB97D10C45B}">
      <dsp:nvSpPr>
        <dsp:cNvPr id="0" name=""/>
        <dsp:cNvSpPr/>
      </dsp:nvSpPr>
      <dsp:spPr>
        <a:xfrm>
          <a:off x="5354245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5A860-FDBC-4CAA-97EE-853235C3F1D9}">
      <dsp:nvSpPr>
        <dsp:cNvPr id="0" name=""/>
        <dsp:cNvSpPr/>
      </dsp:nvSpPr>
      <dsp:spPr>
        <a:xfrm>
          <a:off x="4951713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Histogramas</a:t>
          </a:r>
          <a:endParaRPr lang="en-US" sz="1200" kern="1200" dirty="0"/>
        </a:p>
      </dsp:txBody>
      <dsp:txXfrm>
        <a:off x="4951713" y="2433266"/>
        <a:ext cx="1610130" cy="515241"/>
      </dsp:txXfrm>
    </dsp:sp>
    <dsp:sp modelId="{A636C2AC-99C7-493C-A31D-46E04EB2AB3D}">
      <dsp:nvSpPr>
        <dsp:cNvPr id="0" name=""/>
        <dsp:cNvSpPr/>
      </dsp:nvSpPr>
      <dsp:spPr>
        <a:xfrm>
          <a:off x="5354245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FC11D-5F00-45AD-A97A-BF1A1DC2B477}">
      <dsp:nvSpPr>
        <dsp:cNvPr id="0" name=""/>
        <dsp:cNvSpPr/>
      </dsp:nvSpPr>
      <dsp:spPr>
        <a:xfrm>
          <a:off x="5354245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0BD47-9CE6-42E5-A62B-8CA4605235EF}">
      <dsp:nvSpPr>
        <dsp:cNvPr id="0" name=""/>
        <dsp:cNvSpPr/>
      </dsp:nvSpPr>
      <dsp:spPr>
        <a:xfrm>
          <a:off x="4951713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Diagrama de caja y bigotes (</a:t>
          </a:r>
          <a:r>
            <a:rPr lang="es-MX" sz="1200" kern="1200" dirty="0" err="1"/>
            <a:t>boxplot</a:t>
          </a:r>
          <a:r>
            <a:rPr lang="es-MX" sz="1200" kern="1200" dirty="0"/>
            <a:t>)</a:t>
          </a:r>
          <a:endParaRPr lang="en-US" sz="1200" kern="1200" dirty="0"/>
        </a:p>
      </dsp:txBody>
      <dsp:txXfrm>
        <a:off x="4951713" y="3576458"/>
        <a:ext cx="1610130" cy="515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17EC1-4FD8-49BF-B9ED-EA5628177D73}">
      <dsp:nvSpPr>
        <dsp:cNvPr id="0" name=""/>
        <dsp:cNvSpPr/>
      </dsp:nvSpPr>
      <dsp:spPr>
        <a:xfrm>
          <a:off x="4710193" y="1950227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CABC1-D10A-4D25-A08F-E868490B155A}">
      <dsp:nvSpPr>
        <dsp:cNvPr id="0" name=""/>
        <dsp:cNvSpPr/>
      </dsp:nvSpPr>
      <dsp:spPr>
        <a:xfrm>
          <a:off x="4710193" y="1950227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D27C-569E-4E33-94AF-288939A8A383}">
      <dsp:nvSpPr>
        <dsp:cNvPr id="0" name=""/>
        <dsp:cNvSpPr/>
      </dsp:nvSpPr>
      <dsp:spPr>
        <a:xfrm>
          <a:off x="3249000" y="807034"/>
          <a:ext cx="1461193" cy="3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63"/>
              </a:lnTo>
              <a:lnTo>
                <a:pt x="1461193" y="169063"/>
              </a:lnTo>
              <a:lnTo>
                <a:pt x="1461193" y="3381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96301-466E-4C23-A40B-43EDE64163C2}">
      <dsp:nvSpPr>
        <dsp:cNvPr id="0" name=""/>
        <dsp:cNvSpPr/>
      </dsp:nvSpPr>
      <dsp:spPr>
        <a:xfrm>
          <a:off x="2761935" y="3093419"/>
          <a:ext cx="740660" cy="27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424"/>
              </a:lnTo>
              <a:lnTo>
                <a:pt x="740660" y="27694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F0DB1-41B9-4E0F-A897-399677D99DF3}">
      <dsp:nvSpPr>
        <dsp:cNvPr id="0" name=""/>
        <dsp:cNvSpPr/>
      </dsp:nvSpPr>
      <dsp:spPr>
        <a:xfrm>
          <a:off x="2761935" y="3093419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F9A09-36AB-4120-9EDA-5AEB146D16CB}">
      <dsp:nvSpPr>
        <dsp:cNvPr id="0" name=""/>
        <dsp:cNvSpPr/>
      </dsp:nvSpPr>
      <dsp:spPr>
        <a:xfrm>
          <a:off x="2761935" y="3093419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67B22-3A4F-45E1-BE09-B388249CA1F9}">
      <dsp:nvSpPr>
        <dsp:cNvPr id="0" name=""/>
        <dsp:cNvSpPr/>
      </dsp:nvSpPr>
      <dsp:spPr>
        <a:xfrm>
          <a:off x="1787806" y="1950227"/>
          <a:ext cx="974129" cy="3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63"/>
              </a:lnTo>
              <a:lnTo>
                <a:pt x="974129" y="169063"/>
              </a:lnTo>
              <a:lnTo>
                <a:pt x="974129" y="3381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99A8-F420-48AA-9BCA-7385747E08DD}">
      <dsp:nvSpPr>
        <dsp:cNvPr id="0" name=""/>
        <dsp:cNvSpPr/>
      </dsp:nvSpPr>
      <dsp:spPr>
        <a:xfrm>
          <a:off x="813677" y="3093419"/>
          <a:ext cx="740660" cy="27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424"/>
              </a:lnTo>
              <a:lnTo>
                <a:pt x="740660" y="27694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CDCB7-C0AD-4308-9E6C-3476163E8049}">
      <dsp:nvSpPr>
        <dsp:cNvPr id="0" name=""/>
        <dsp:cNvSpPr/>
      </dsp:nvSpPr>
      <dsp:spPr>
        <a:xfrm>
          <a:off x="813677" y="3093419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E8AFF-1941-4B84-8416-EDB4E7E56FA2}">
      <dsp:nvSpPr>
        <dsp:cNvPr id="0" name=""/>
        <dsp:cNvSpPr/>
      </dsp:nvSpPr>
      <dsp:spPr>
        <a:xfrm>
          <a:off x="813677" y="3093419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A3991-CE2C-4AC2-BD74-77D5744E40BA}">
      <dsp:nvSpPr>
        <dsp:cNvPr id="0" name=""/>
        <dsp:cNvSpPr/>
      </dsp:nvSpPr>
      <dsp:spPr>
        <a:xfrm>
          <a:off x="813677" y="1950227"/>
          <a:ext cx="974129" cy="338127"/>
        </a:xfrm>
        <a:custGeom>
          <a:avLst/>
          <a:gdLst/>
          <a:ahLst/>
          <a:cxnLst/>
          <a:rect l="0" t="0" r="0" b="0"/>
          <a:pathLst>
            <a:path>
              <a:moveTo>
                <a:pt x="974129" y="0"/>
              </a:moveTo>
              <a:lnTo>
                <a:pt x="974129" y="169063"/>
              </a:lnTo>
              <a:lnTo>
                <a:pt x="0" y="169063"/>
              </a:lnTo>
              <a:lnTo>
                <a:pt x="0" y="3381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4C6F0-41F4-44EA-A2E8-500EBA6150C6}">
      <dsp:nvSpPr>
        <dsp:cNvPr id="0" name=""/>
        <dsp:cNvSpPr/>
      </dsp:nvSpPr>
      <dsp:spPr>
        <a:xfrm>
          <a:off x="1787806" y="807034"/>
          <a:ext cx="1461193" cy="338127"/>
        </a:xfrm>
        <a:custGeom>
          <a:avLst/>
          <a:gdLst/>
          <a:ahLst/>
          <a:cxnLst/>
          <a:rect l="0" t="0" r="0" b="0"/>
          <a:pathLst>
            <a:path>
              <a:moveTo>
                <a:pt x="1461193" y="0"/>
              </a:moveTo>
              <a:lnTo>
                <a:pt x="1461193" y="169063"/>
              </a:lnTo>
              <a:lnTo>
                <a:pt x="0" y="169063"/>
              </a:lnTo>
              <a:lnTo>
                <a:pt x="0" y="3381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C6B1-4C66-47CD-8D47-F8B3350F2E8C}">
      <dsp:nvSpPr>
        <dsp:cNvPr id="0" name=""/>
        <dsp:cNvSpPr/>
      </dsp:nvSpPr>
      <dsp:spPr>
        <a:xfrm>
          <a:off x="2846467" y="1968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146F0-4BAD-4C71-BA56-19DA2317CFB0}">
      <dsp:nvSpPr>
        <dsp:cNvPr id="0" name=""/>
        <dsp:cNvSpPr/>
      </dsp:nvSpPr>
      <dsp:spPr>
        <a:xfrm>
          <a:off x="2846467" y="1968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7EBFA-0B4F-4A90-85A8-3F550BD0E820}">
      <dsp:nvSpPr>
        <dsp:cNvPr id="0" name=""/>
        <dsp:cNvSpPr/>
      </dsp:nvSpPr>
      <dsp:spPr>
        <a:xfrm>
          <a:off x="2443934" y="146880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Visualización de Datos Numéricos Univariantes</a:t>
          </a:r>
          <a:endParaRPr lang="en-US" sz="1200" kern="1200" dirty="0"/>
        </a:p>
      </dsp:txBody>
      <dsp:txXfrm>
        <a:off x="2443934" y="146880"/>
        <a:ext cx="1610130" cy="515241"/>
      </dsp:txXfrm>
    </dsp:sp>
    <dsp:sp modelId="{FB3AE8A0-7F68-41B6-A7F7-A01496AA9FDC}">
      <dsp:nvSpPr>
        <dsp:cNvPr id="0" name=""/>
        <dsp:cNvSpPr/>
      </dsp:nvSpPr>
      <dsp:spPr>
        <a:xfrm>
          <a:off x="1385273" y="1145161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F7307-8FD4-4030-802E-72ED8E970703}">
      <dsp:nvSpPr>
        <dsp:cNvPr id="0" name=""/>
        <dsp:cNvSpPr/>
      </dsp:nvSpPr>
      <dsp:spPr>
        <a:xfrm>
          <a:off x="1385273" y="1145161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4BCCD-F042-4ADA-B2B0-F4696CBF54C2}">
      <dsp:nvSpPr>
        <dsp:cNvPr id="0" name=""/>
        <dsp:cNvSpPr/>
      </dsp:nvSpPr>
      <dsp:spPr>
        <a:xfrm>
          <a:off x="982741" y="1290073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Estadística Descriptiva</a:t>
          </a:r>
          <a:endParaRPr lang="en-US" sz="1200" kern="1200" dirty="0"/>
        </a:p>
      </dsp:txBody>
      <dsp:txXfrm>
        <a:off x="982741" y="1290073"/>
        <a:ext cx="1610130" cy="515241"/>
      </dsp:txXfrm>
    </dsp:sp>
    <dsp:sp modelId="{947C714E-C46C-4F54-ABC7-675C24371570}">
      <dsp:nvSpPr>
        <dsp:cNvPr id="0" name=""/>
        <dsp:cNvSpPr/>
      </dsp:nvSpPr>
      <dsp:spPr>
        <a:xfrm>
          <a:off x="411144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FDBF-65AD-4373-9157-FA024EBF6423}">
      <dsp:nvSpPr>
        <dsp:cNvPr id="0" name=""/>
        <dsp:cNvSpPr/>
      </dsp:nvSpPr>
      <dsp:spPr>
        <a:xfrm>
          <a:off x="411144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F5219-096A-4D7A-968E-95C83A5F883C}">
      <dsp:nvSpPr>
        <dsp:cNvPr id="0" name=""/>
        <dsp:cNvSpPr/>
      </dsp:nvSpPr>
      <dsp:spPr>
        <a:xfrm>
          <a:off x="8612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Medidas de Tendencia Central</a:t>
          </a:r>
          <a:endParaRPr lang="en-US" sz="1200" kern="1200" dirty="0"/>
        </a:p>
      </dsp:txBody>
      <dsp:txXfrm>
        <a:off x="8612" y="2433266"/>
        <a:ext cx="1610130" cy="515241"/>
      </dsp:txXfrm>
    </dsp:sp>
    <dsp:sp modelId="{75F21957-1460-4CB8-B38A-1D8364BDD310}">
      <dsp:nvSpPr>
        <dsp:cNvPr id="0" name=""/>
        <dsp:cNvSpPr/>
      </dsp:nvSpPr>
      <dsp:spPr>
        <a:xfrm>
          <a:off x="1457729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F8685-7724-4921-895B-C87927FB01E5}">
      <dsp:nvSpPr>
        <dsp:cNvPr id="0" name=""/>
        <dsp:cNvSpPr/>
      </dsp:nvSpPr>
      <dsp:spPr>
        <a:xfrm>
          <a:off x="1457729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CE4B8-BABA-4190-BD62-40BD8BEAD3C6}">
      <dsp:nvSpPr>
        <dsp:cNvPr id="0" name=""/>
        <dsp:cNvSpPr/>
      </dsp:nvSpPr>
      <dsp:spPr>
        <a:xfrm>
          <a:off x="1055197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Media</a:t>
          </a:r>
          <a:endParaRPr lang="en-US" sz="1200" kern="1200" dirty="0"/>
        </a:p>
      </dsp:txBody>
      <dsp:txXfrm>
        <a:off x="1055197" y="3576458"/>
        <a:ext cx="1610130" cy="515241"/>
      </dsp:txXfrm>
    </dsp:sp>
    <dsp:sp modelId="{61AE71CD-1681-4E6F-B2D2-6C9F95E50CC8}">
      <dsp:nvSpPr>
        <dsp:cNvPr id="0" name=""/>
        <dsp:cNvSpPr/>
      </dsp:nvSpPr>
      <dsp:spPr>
        <a:xfrm>
          <a:off x="1457729" y="4574739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184BC-9CD5-4314-B6BD-B1DF43999C4F}">
      <dsp:nvSpPr>
        <dsp:cNvPr id="0" name=""/>
        <dsp:cNvSpPr/>
      </dsp:nvSpPr>
      <dsp:spPr>
        <a:xfrm>
          <a:off x="1457729" y="4574739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8D4C7-021B-46A5-8997-767183A449EB}">
      <dsp:nvSpPr>
        <dsp:cNvPr id="0" name=""/>
        <dsp:cNvSpPr/>
      </dsp:nvSpPr>
      <dsp:spPr>
        <a:xfrm>
          <a:off x="1055197" y="4719651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Mediana</a:t>
          </a:r>
          <a:endParaRPr lang="en-US" sz="1200" kern="1200" dirty="0"/>
        </a:p>
      </dsp:txBody>
      <dsp:txXfrm>
        <a:off x="1055197" y="4719651"/>
        <a:ext cx="1610130" cy="515241"/>
      </dsp:txXfrm>
    </dsp:sp>
    <dsp:sp modelId="{E5B0637D-3FF3-420D-86F4-884F34B08FB4}">
      <dsp:nvSpPr>
        <dsp:cNvPr id="0" name=""/>
        <dsp:cNvSpPr/>
      </dsp:nvSpPr>
      <dsp:spPr>
        <a:xfrm>
          <a:off x="1457729" y="5717932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AB22-A6EA-47E6-86F2-FC18ADF5A0B8}">
      <dsp:nvSpPr>
        <dsp:cNvPr id="0" name=""/>
        <dsp:cNvSpPr/>
      </dsp:nvSpPr>
      <dsp:spPr>
        <a:xfrm>
          <a:off x="1457729" y="5717932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8B4C5-95A7-45EF-B1D3-E6CF82348E95}">
      <dsp:nvSpPr>
        <dsp:cNvPr id="0" name=""/>
        <dsp:cNvSpPr/>
      </dsp:nvSpPr>
      <dsp:spPr>
        <a:xfrm>
          <a:off x="1055197" y="5862844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Moda</a:t>
          </a:r>
          <a:endParaRPr lang="en-US" sz="1200" kern="1200" dirty="0"/>
        </a:p>
      </dsp:txBody>
      <dsp:txXfrm>
        <a:off x="1055197" y="5862844"/>
        <a:ext cx="1610130" cy="515241"/>
      </dsp:txXfrm>
    </dsp:sp>
    <dsp:sp modelId="{D4A6EA19-6B74-4E95-B1CB-F62A8BCADA6F}">
      <dsp:nvSpPr>
        <dsp:cNvPr id="0" name=""/>
        <dsp:cNvSpPr/>
      </dsp:nvSpPr>
      <dsp:spPr>
        <a:xfrm>
          <a:off x="2359402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320E6-1B5D-4BA0-A7EB-C792E33D42ED}">
      <dsp:nvSpPr>
        <dsp:cNvPr id="0" name=""/>
        <dsp:cNvSpPr/>
      </dsp:nvSpPr>
      <dsp:spPr>
        <a:xfrm>
          <a:off x="2359402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15BF4-C2F3-4EE6-A53A-92F234C4D135}">
      <dsp:nvSpPr>
        <dsp:cNvPr id="0" name=""/>
        <dsp:cNvSpPr/>
      </dsp:nvSpPr>
      <dsp:spPr>
        <a:xfrm>
          <a:off x="1956870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Medidas de Dispersión</a:t>
          </a:r>
          <a:endParaRPr lang="en-US" sz="1200" kern="1200" dirty="0"/>
        </a:p>
      </dsp:txBody>
      <dsp:txXfrm>
        <a:off x="1956870" y="2433266"/>
        <a:ext cx="1610130" cy="515241"/>
      </dsp:txXfrm>
    </dsp:sp>
    <dsp:sp modelId="{33E17675-221E-4FC9-98B8-8123ECA17250}">
      <dsp:nvSpPr>
        <dsp:cNvPr id="0" name=""/>
        <dsp:cNvSpPr/>
      </dsp:nvSpPr>
      <dsp:spPr>
        <a:xfrm>
          <a:off x="3405987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F08CE-334B-465B-A240-47583A945598}">
      <dsp:nvSpPr>
        <dsp:cNvPr id="0" name=""/>
        <dsp:cNvSpPr/>
      </dsp:nvSpPr>
      <dsp:spPr>
        <a:xfrm>
          <a:off x="3405987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70247-28FC-4BF2-983B-B4253BEA1944}">
      <dsp:nvSpPr>
        <dsp:cNvPr id="0" name=""/>
        <dsp:cNvSpPr/>
      </dsp:nvSpPr>
      <dsp:spPr>
        <a:xfrm>
          <a:off x="3003455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Desviación Estándar y Varianza</a:t>
          </a:r>
          <a:endParaRPr lang="en-US" sz="1200" kern="1200" dirty="0"/>
        </a:p>
      </dsp:txBody>
      <dsp:txXfrm>
        <a:off x="3003455" y="3576458"/>
        <a:ext cx="1610130" cy="515241"/>
      </dsp:txXfrm>
    </dsp:sp>
    <dsp:sp modelId="{DC8559A3-827D-484F-8135-B5DE39509CFC}">
      <dsp:nvSpPr>
        <dsp:cNvPr id="0" name=""/>
        <dsp:cNvSpPr/>
      </dsp:nvSpPr>
      <dsp:spPr>
        <a:xfrm>
          <a:off x="3405987" y="4574739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09D65-928C-44A8-8FF2-F96358F604B4}">
      <dsp:nvSpPr>
        <dsp:cNvPr id="0" name=""/>
        <dsp:cNvSpPr/>
      </dsp:nvSpPr>
      <dsp:spPr>
        <a:xfrm>
          <a:off x="3405987" y="4574739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CA2-2E0A-4CA6-BDCD-7148466B668D}">
      <dsp:nvSpPr>
        <dsp:cNvPr id="0" name=""/>
        <dsp:cNvSpPr/>
      </dsp:nvSpPr>
      <dsp:spPr>
        <a:xfrm>
          <a:off x="3003455" y="4719651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Rango, valores máximos y mínimos</a:t>
          </a:r>
          <a:endParaRPr lang="en-US" sz="1200" kern="1200" dirty="0"/>
        </a:p>
      </dsp:txBody>
      <dsp:txXfrm>
        <a:off x="3003455" y="4719651"/>
        <a:ext cx="1610130" cy="515241"/>
      </dsp:txXfrm>
    </dsp:sp>
    <dsp:sp modelId="{1CFFCD0A-9200-40DB-BD89-FBA1864E5509}">
      <dsp:nvSpPr>
        <dsp:cNvPr id="0" name=""/>
        <dsp:cNvSpPr/>
      </dsp:nvSpPr>
      <dsp:spPr>
        <a:xfrm>
          <a:off x="3405987" y="5717932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670EC-9B46-4306-9DF4-EE71E0F9A7F4}">
      <dsp:nvSpPr>
        <dsp:cNvPr id="0" name=""/>
        <dsp:cNvSpPr/>
      </dsp:nvSpPr>
      <dsp:spPr>
        <a:xfrm>
          <a:off x="3405987" y="5717932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72C4A-5E0F-43F5-91AA-2F722A11E3E8}">
      <dsp:nvSpPr>
        <dsp:cNvPr id="0" name=""/>
        <dsp:cNvSpPr/>
      </dsp:nvSpPr>
      <dsp:spPr>
        <a:xfrm>
          <a:off x="3003455" y="5862844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Cuartiles</a:t>
          </a:r>
        </a:p>
      </dsp:txBody>
      <dsp:txXfrm>
        <a:off x="3003455" y="5862844"/>
        <a:ext cx="1610130" cy="515241"/>
      </dsp:txXfrm>
    </dsp:sp>
    <dsp:sp modelId="{59543594-781C-4C32-A675-B759C1684346}">
      <dsp:nvSpPr>
        <dsp:cNvPr id="0" name=""/>
        <dsp:cNvSpPr/>
      </dsp:nvSpPr>
      <dsp:spPr>
        <a:xfrm>
          <a:off x="4307660" y="1145161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EB6E6-6671-487B-9B20-635385F51FA4}">
      <dsp:nvSpPr>
        <dsp:cNvPr id="0" name=""/>
        <dsp:cNvSpPr/>
      </dsp:nvSpPr>
      <dsp:spPr>
        <a:xfrm>
          <a:off x="4307660" y="1145161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60E0B-0992-4DA3-A231-61601E012812}">
      <dsp:nvSpPr>
        <dsp:cNvPr id="0" name=""/>
        <dsp:cNvSpPr/>
      </dsp:nvSpPr>
      <dsp:spPr>
        <a:xfrm>
          <a:off x="3905128" y="1290073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Gráficas</a:t>
          </a:r>
          <a:endParaRPr lang="en-US" sz="1200" kern="1200" dirty="0"/>
        </a:p>
      </dsp:txBody>
      <dsp:txXfrm>
        <a:off x="3905128" y="1290073"/>
        <a:ext cx="1610130" cy="515241"/>
      </dsp:txXfrm>
    </dsp:sp>
    <dsp:sp modelId="{AE55C1D6-81E2-42B5-A75A-B69EF437B80D}">
      <dsp:nvSpPr>
        <dsp:cNvPr id="0" name=""/>
        <dsp:cNvSpPr/>
      </dsp:nvSpPr>
      <dsp:spPr>
        <a:xfrm>
          <a:off x="5354245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E54F9-D911-442B-A730-EBB97D10C45B}">
      <dsp:nvSpPr>
        <dsp:cNvPr id="0" name=""/>
        <dsp:cNvSpPr/>
      </dsp:nvSpPr>
      <dsp:spPr>
        <a:xfrm>
          <a:off x="5354245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5A860-FDBC-4CAA-97EE-853235C3F1D9}">
      <dsp:nvSpPr>
        <dsp:cNvPr id="0" name=""/>
        <dsp:cNvSpPr/>
      </dsp:nvSpPr>
      <dsp:spPr>
        <a:xfrm>
          <a:off x="4951713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Histogramas</a:t>
          </a:r>
          <a:endParaRPr lang="en-US" sz="1200" kern="1200" dirty="0"/>
        </a:p>
      </dsp:txBody>
      <dsp:txXfrm>
        <a:off x="4951713" y="2433266"/>
        <a:ext cx="1610130" cy="515241"/>
      </dsp:txXfrm>
    </dsp:sp>
    <dsp:sp modelId="{A636C2AC-99C7-493C-A31D-46E04EB2AB3D}">
      <dsp:nvSpPr>
        <dsp:cNvPr id="0" name=""/>
        <dsp:cNvSpPr/>
      </dsp:nvSpPr>
      <dsp:spPr>
        <a:xfrm>
          <a:off x="5354245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FC11D-5F00-45AD-A97A-BF1A1DC2B477}">
      <dsp:nvSpPr>
        <dsp:cNvPr id="0" name=""/>
        <dsp:cNvSpPr/>
      </dsp:nvSpPr>
      <dsp:spPr>
        <a:xfrm>
          <a:off x="5354245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0BD47-9CE6-42E5-A62B-8CA4605235EF}">
      <dsp:nvSpPr>
        <dsp:cNvPr id="0" name=""/>
        <dsp:cNvSpPr/>
      </dsp:nvSpPr>
      <dsp:spPr>
        <a:xfrm>
          <a:off x="4951713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Diagrama de caja y bigotes (</a:t>
          </a:r>
          <a:r>
            <a:rPr lang="es-MX" sz="1200" kern="1200" dirty="0" err="1"/>
            <a:t>boxplot</a:t>
          </a:r>
          <a:r>
            <a:rPr lang="es-MX" sz="1200" kern="1200" dirty="0"/>
            <a:t>)</a:t>
          </a:r>
          <a:endParaRPr lang="en-US" sz="1200" kern="1200" dirty="0"/>
        </a:p>
      </dsp:txBody>
      <dsp:txXfrm>
        <a:off x="4951713" y="3576458"/>
        <a:ext cx="1610130" cy="5152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17EC1-4FD8-49BF-B9ED-EA5628177D73}">
      <dsp:nvSpPr>
        <dsp:cNvPr id="0" name=""/>
        <dsp:cNvSpPr/>
      </dsp:nvSpPr>
      <dsp:spPr>
        <a:xfrm>
          <a:off x="4710193" y="1950227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CABC1-D10A-4D25-A08F-E868490B155A}">
      <dsp:nvSpPr>
        <dsp:cNvPr id="0" name=""/>
        <dsp:cNvSpPr/>
      </dsp:nvSpPr>
      <dsp:spPr>
        <a:xfrm>
          <a:off x="4710193" y="1950227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6D27C-569E-4E33-94AF-288939A8A383}">
      <dsp:nvSpPr>
        <dsp:cNvPr id="0" name=""/>
        <dsp:cNvSpPr/>
      </dsp:nvSpPr>
      <dsp:spPr>
        <a:xfrm>
          <a:off x="3249000" y="807034"/>
          <a:ext cx="1461193" cy="3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63"/>
              </a:lnTo>
              <a:lnTo>
                <a:pt x="1461193" y="169063"/>
              </a:lnTo>
              <a:lnTo>
                <a:pt x="1461193" y="3381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96301-466E-4C23-A40B-43EDE64163C2}">
      <dsp:nvSpPr>
        <dsp:cNvPr id="0" name=""/>
        <dsp:cNvSpPr/>
      </dsp:nvSpPr>
      <dsp:spPr>
        <a:xfrm>
          <a:off x="2761935" y="3093419"/>
          <a:ext cx="740660" cy="27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424"/>
              </a:lnTo>
              <a:lnTo>
                <a:pt x="740660" y="27694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F0DB1-41B9-4E0F-A897-399677D99DF3}">
      <dsp:nvSpPr>
        <dsp:cNvPr id="0" name=""/>
        <dsp:cNvSpPr/>
      </dsp:nvSpPr>
      <dsp:spPr>
        <a:xfrm>
          <a:off x="2761935" y="3093419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F9A09-36AB-4120-9EDA-5AEB146D16CB}">
      <dsp:nvSpPr>
        <dsp:cNvPr id="0" name=""/>
        <dsp:cNvSpPr/>
      </dsp:nvSpPr>
      <dsp:spPr>
        <a:xfrm>
          <a:off x="2761935" y="3093419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67B22-3A4F-45E1-BE09-B388249CA1F9}">
      <dsp:nvSpPr>
        <dsp:cNvPr id="0" name=""/>
        <dsp:cNvSpPr/>
      </dsp:nvSpPr>
      <dsp:spPr>
        <a:xfrm>
          <a:off x="1787806" y="1950227"/>
          <a:ext cx="974129" cy="3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63"/>
              </a:lnTo>
              <a:lnTo>
                <a:pt x="974129" y="169063"/>
              </a:lnTo>
              <a:lnTo>
                <a:pt x="974129" y="3381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C99A8-F420-48AA-9BCA-7385747E08DD}">
      <dsp:nvSpPr>
        <dsp:cNvPr id="0" name=""/>
        <dsp:cNvSpPr/>
      </dsp:nvSpPr>
      <dsp:spPr>
        <a:xfrm>
          <a:off x="813677" y="3093419"/>
          <a:ext cx="740660" cy="2769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424"/>
              </a:lnTo>
              <a:lnTo>
                <a:pt x="740660" y="27694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CDCB7-C0AD-4308-9E6C-3476163E8049}">
      <dsp:nvSpPr>
        <dsp:cNvPr id="0" name=""/>
        <dsp:cNvSpPr/>
      </dsp:nvSpPr>
      <dsp:spPr>
        <a:xfrm>
          <a:off x="813677" y="3093419"/>
          <a:ext cx="740660" cy="1626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231"/>
              </a:lnTo>
              <a:lnTo>
                <a:pt x="740660" y="16262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E8AFF-1941-4B84-8416-EDB4E7E56FA2}">
      <dsp:nvSpPr>
        <dsp:cNvPr id="0" name=""/>
        <dsp:cNvSpPr/>
      </dsp:nvSpPr>
      <dsp:spPr>
        <a:xfrm>
          <a:off x="813677" y="3093419"/>
          <a:ext cx="740660" cy="48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039"/>
              </a:lnTo>
              <a:lnTo>
                <a:pt x="740660" y="4830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A3991-CE2C-4AC2-BD74-77D5744E40BA}">
      <dsp:nvSpPr>
        <dsp:cNvPr id="0" name=""/>
        <dsp:cNvSpPr/>
      </dsp:nvSpPr>
      <dsp:spPr>
        <a:xfrm>
          <a:off x="813677" y="1950227"/>
          <a:ext cx="974129" cy="338127"/>
        </a:xfrm>
        <a:custGeom>
          <a:avLst/>
          <a:gdLst/>
          <a:ahLst/>
          <a:cxnLst/>
          <a:rect l="0" t="0" r="0" b="0"/>
          <a:pathLst>
            <a:path>
              <a:moveTo>
                <a:pt x="974129" y="0"/>
              </a:moveTo>
              <a:lnTo>
                <a:pt x="974129" y="169063"/>
              </a:lnTo>
              <a:lnTo>
                <a:pt x="0" y="169063"/>
              </a:lnTo>
              <a:lnTo>
                <a:pt x="0" y="3381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4C6F0-41F4-44EA-A2E8-500EBA6150C6}">
      <dsp:nvSpPr>
        <dsp:cNvPr id="0" name=""/>
        <dsp:cNvSpPr/>
      </dsp:nvSpPr>
      <dsp:spPr>
        <a:xfrm>
          <a:off x="1787806" y="807034"/>
          <a:ext cx="1461193" cy="338127"/>
        </a:xfrm>
        <a:custGeom>
          <a:avLst/>
          <a:gdLst/>
          <a:ahLst/>
          <a:cxnLst/>
          <a:rect l="0" t="0" r="0" b="0"/>
          <a:pathLst>
            <a:path>
              <a:moveTo>
                <a:pt x="1461193" y="0"/>
              </a:moveTo>
              <a:lnTo>
                <a:pt x="1461193" y="169063"/>
              </a:lnTo>
              <a:lnTo>
                <a:pt x="0" y="169063"/>
              </a:lnTo>
              <a:lnTo>
                <a:pt x="0" y="3381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C6B1-4C66-47CD-8D47-F8B3350F2E8C}">
      <dsp:nvSpPr>
        <dsp:cNvPr id="0" name=""/>
        <dsp:cNvSpPr/>
      </dsp:nvSpPr>
      <dsp:spPr>
        <a:xfrm>
          <a:off x="2846467" y="1968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146F0-4BAD-4C71-BA56-19DA2317CFB0}">
      <dsp:nvSpPr>
        <dsp:cNvPr id="0" name=""/>
        <dsp:cNvSpPr/>
      </dsp:nvSpPr>
      <dsp:spPr>
        <a:xfrm>
          <a:off x="2846467" y="1968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7EBFA-0B4F-4A90-85A8-3F550BD0E820}">
      <dsp:nvSpPr>
        <dsp:cNvPr id="0" name=""/>
        <dsp:cNvSpPr/>
      </dsp:nvSpPr>
      <dsp:spPr>
        <a:xfrm>
          <a:off x="2443934" y="146880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Visualización de Datos Numéricos Univariantes</a:t>
          </a:r>
          <a:endParaRPr lang="en-US" sz="1200" kern="1200" dirty="0"/>
        </a:p>
      </dsp:txBody>
      <dsp:txXfrm>
        <a:off x="2443934" y="146880"/>
        <a:ext cx="1610130" cy="515241"/>
      </dsp:txXfrm>
    </dsp:sp>
    <dsp:sp modelId="{FB3AE8A0-7F68-41B6-A7F7-A01496AA9FDC}">
      <dsp:nvSpPr>
        <dsp:cNvPr id="0" name=""/>
        <dsp:cNvSpPr/>
      </dsp:nvSpPr>
      <dsp:spPr>
        <a:xfrm>
          <a:off x="1385273" y="1145161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F7307-8FD4-4030-802E-72ED8E970703}">
      <dsp:nvSpPr>
        <dsp:cNvPr id="0" name=""/>
        <dsp:cNvSpPr/>
      </dsp:nvSpPr>
      <dsp:spPr>
        <a:xfrm>
          <a:off x="1385273" y="1145161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4BCCD-F042-4ADA-B2B0-F4696CBF54C2}">
      <dsp:nvSpPr>
        <dsp:cNvPr id="0" name=""/>
        <dsp:cNvSpPr/>
      </dsp:nvSpPr>
      <dsp:spPr>
        <a:xfrm>
          <a:off x="982741" y="1290073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Estadística Descriptiva</a:t>
          </a:r>
          <a:endParaRPr lang="en-US" sz="1200" kern="1200" dirty="0"/>
        </a:p>
      </dsp:txBody>
      <dsp:txXfrm>
        <a:off x="982741" y="1290073"/>
        <a:ext cx="1610130" cy="515241"/>
      </dsp:txXfrm>
    </dsp:sp>
    <dsp:sp modelId="{947C714E-C46C-4F54-ABC7-675C24371570}">
      <dsp:nvSpPr>
        <dsp:cNvPr id="0" name=""/>
        <dsp:cNvSpPr/>
      </dsp:nvSpPr>
      <dsp:spPr>
        <a:xfrm>
          <a:off x="411144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FDBF-65AD-4373-9157-FA024EBF6423}">
      <dsp:nvSpPr>
        <dsp:cNvPr id="0" name=""/>
        <dsp:cNvSpPr/>
      </dsp:nvSpPr>
      <dsp:spPr>
        <a:xfrm>
          <a:off x="411144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F5219-096A-4D7A-968E-95C83A5F883C}">
      <dsp:nvSpPr>
        <dsp:cNvPr id="0" name=""/>
        <dsp:cNvSpPr/>
      </dsp:nvSpPr>
      <dsp:spPr>
        <a:xfrm>
          <a:off x="8612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Medidas de Tendencia Central</a:t>
          </a:r>
          <a:endParaRPr lang="en-US" sz="1200" kern="1200" dirty="0"/>
        </a:p>
      </dsp:txBody>
      <dsp:txXfrm>
        <a:off x="8612" y="2433266"/>
        <a:ext cx="1610130" cy="515241"/>
      </dsp:txXfrm>
    </dsp:sp>
    <dsp:sp modelId="{75F21957-1460-4CB8-B38A-1D8364BDD310}">
      <dsp:nvSpPr>
        <dsp:cNvPr id="0" name=""/>
        <dsp:cNvSpPr/>
      </dsp:nvSpPr>
      <dsp:spPr>
        <a:xfrm>
          <a:off x="1457729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F8685-7724-4921-895B-C87927FB01E5}">
      <dsp:nvSpPr>
        <dsp:cNvPr id="0" name=""/>
        <dsp:cNvSpPr/>
      </dsp:nvSpPr>
      <dsp:spPr>
        <a:xfrm>
          <a:off x="1457729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CE4B8-BABA-4190-BD62-40BD8BEAD3C6}">
      <dsp:nvSpPr>
        <dsp:cNvPr id="0" name=""/>
        <dsp:cNvSpPr/>
      </dsp:nvSpPr>
      <dsp:spPr>
        <a:xfrm>
          <a:off x="1055197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Media</a:t>
          </a:r>
          <a:endParaRPr lang="en-US" sz="1200" kern="1200" dirty="0"/>
        </a:p>
      </dsp:txBody>
      <dsp:txXfrm>
        <a:off x="1055197" y="3576458"/>
        <a:ext cx="1610130" cy="515241"/>
      </dsp:txXfrm>
    </dsp:sp>
    <dsp:sp modelId="{61AE71CD-1681-4E6F-B2D2-6C9F95E50CC8}">
      <dsp:nvSpPr>
        <dsp:cNvPr id="0" name=""/>
        <dsp:cNvSpPr/>
      </dsp:nvSpPr>
      <dsp:spPr>
        <a:xfrm>
          <a:off x="1457729" y="4574739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184BC-9CD5-4314-B6BD-B1DF43999C4F}">
      <dsp:nvSpPr>
        <dsp:cNvPr id="0" name=""/>
        <dsp:cNvSpPr/>
      </dsp:nvSpPr>
      <dsp:spPr>
        <a:xfrm>
          <a:off x="1457729" y="4574739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8D4C7-021B-46A5-8997-767183A449EB}">
      <dsp:nvSpPr>
        <dsp:cNvPr id="0" name=""/>
        <dsp:cNvSpPr/>
      </dsp:nvSpPr>
      <dsp:spPr>
        <a:xfrm>
          <a:off x="1055197" y="4719651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Mediana</a:t>
          </a:r>
          <a:endParaRPr lang="en-US" sz="1200" kern="1200" dirty="0"/>
        </a:p>
      </dsp:txBody>
      <dsp:txXfrm>
        <a:off x="1055197" y="4719651"/>
        <a:ext cx="1610130" cy="515241"/>
      </dsp:txXfrm>
    </dsp:sp>
    <dsp:sp modelId="{E5B0637D-3FF3-420D-86F4-884F34B08FB4}">
      <dsp:nvSpPr>
        <dsp:cNvPr id="0" name=""/>
        <dsp:cNvSpPr/>
      </dsp:nvSpPr>
      <dsp:spPr>
        <a:xfrm>
          <a:off x="1457729" y="5717932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AB22-A6EA-47E6-86F2-FC18ADF5A0B8}">
      <dsp:nvSpPr>
        <dsp:cNvPr id="0" name=""/>
        <dsp:cNvSpPr/>
      </dsp:nvSpPr>
      <dsp:spPr>
        <a:xfrm>
          <a:off x="1457729" y="5717932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8B4C5-95A7-45EF-B1D3-E6CF82348E95}">
      <dsp:nvSpPr>
        <dsp:cNvPr id="0" name=""/>
        <dsp:cNvSpPr/>
      </dsp:nvSpPr>
      <dsp:spPr>
        <a:xfrm>
          <a:off x="1055197" y="5862844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Moda</a:t>
          </a:r>
          <a:endParaRPr lang="en-US" sz="1200" kern="1200" dirty="0"/>
        </a:p>
      </dsp:txBody>
      <dsp:txXfrm>
        <a:off x="1055197" y="5862844"/>
        <a:ext cx="1610130" cy="515241"/>
      </dsp:txXfrm>
    </dsp:sp>
    <dsp:sp modelId="{D4A6EA19-6B74-4E95-B1CB-F62A8BCADA6F}">
      <dsp:nvSpPr>
        <dsp:cNvPr id="0" name=""/>
        <dsp:cNvSpPr/>
      </dsp:nvSpPr>
      <dsp:spPr>
        <a:xfrm>
          <a:off x="2359402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320E6-1B5D-4BA0-A7EB-C792E33D42ED}">
      <dsp:nvSpPr>
        <dsp:cNvPr id="0" name=""/>
        <dsp:cNvSpPr/>
      </dsp:nvSpPr>
      <dsp:spPr>
        <a:xfrm>
          <a:off x="2359402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15BF4-C2F3-4EE6-A53A-92F234C4D135}">
      <dsp:nvSpPr>
        <dsp:cNvPr id="0" name=""/>
        <dsp:cNvSpPr/>
      </dsp:nvSpPr>
      <dsp:spPr>
        <a:xfrm>
          <a:off x="1956870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Medidas de Dispersión</a:t>
          </a:r>
          <a:endParaRPr lang="en-US" sz="1200" kern="1200" dirty="0"/>
        </a:p>
      </dsp:txBody>
      <dsp:txXfrm>
        <a:off x="1956870" y="2433266"/>
        <a:ext cx="1610130" cy="515241"/>
      </dsp:txXfrm>
    </dsp:sp>
    <dsp:sp modelId="{33E17675-221E-4FC9-98B8-8123ECA17250}">
      <dsp:nvSpPr>
        <dsp:cNvPr id="0" name=""/>
        <dsp:cNvSpPr/>
      </dsp:nvSpPr>
      <dsp:spPr>
        <a:xfrm>
          <a:off x="3405987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F08CE-334B-465B-A240-47583A945598}">
      <dsp:nvSpPr>
        <dsp:cNvPr id="0" name=""/>
        <dsp:cNvSpPr/>
      </dsp:nvSpPr>
      <dsp:spPr>
        <a:xfrm>
          <a:off x="3405987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70247-28FC-4BF2-983B-B4253BEA1944}">
      <dsp:nvSpPr>
        <dsp:cNvPr id="0" name=""/>
        <dsp:cNvSpPr/>
      </dsp:nvSpPr>
      <dsp:spPr>
        <a:xfrm>
          <a:off x="3003455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Desviación Estándar y Varianza</a:t>
          </a:r>
          <a:endParaRPr lang="en-US" sz="1200" kern="1200" dirty="0"/>
        </a:p>
      </dsp:txBody>
      <dsp:txXfrm>
        <a:off x="3003455" y="3576458"/>
        <a:ext cx="1610130" cy="515241"/>
      </dsp:txXfrm>
    </dsp:sp>
    <dsp:sp modelId="{DC8559A3-827D-484F-8135-B5DE39509CFC}">
      <dsp:nvSpPr>
        <dsp:cNvPr id="0" name=""/>
        <dsp:cNvSpPr/>
      </dsp:nvSpPr>
      <dsp:spPr>
        <a:xfrm>
          <a:off x="3405987" y="4574739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09D65-928C-44A8-8FF2-F96358F604B4}">
      <dsp:nvSpPr>
        <dsp:cNvPr id="0" name=""/>
        <dsp:cNvSpPr/>
      </dsp:nvSpPr>
      <dsp:spPr>
        <a:xfrm>
          <a:off x="3405987" y="4574739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7ECA2-2E0A-4CA6-BDCD-7148466B668D}">
      <dsp:nvSpPr>
        <dsp:cNvPr id="0" name=""/>
        <dsp:cNvSpPr/>
      </dsp:nvSpPr>
      <dsp:spPr>
        <a:xfrm>
          <a:off x="3003455" y="4719651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Rango, valores máximos y mínimos</a:t>
          </a:r>
          <a:endParaRPr lang="en-US" sz="1200" kern="1200" dirty="0"/>
        </a:p>
      </dsp:txBody>
      <dsp:txXfrm>
        <a:off x="3003455" y="4719651"/>
        <a:ext cx="1610130" cy="515241"/>
      </dsp:txXfrm>
    </dsp:sp>
    <dsp:sp modelId="{1CFFCD0A-9200-40DB-BD89-FBA1864E5509}">
      <dsp:nvSpPr>
        <dsp:cNvPr id="0" name=""/>
        <dsp:cNvSpPr/>
      </dsp:nvSpPr>
      <dsp:spPr>
        <a:xfrm>
          <a:off x="3405987" y="5717932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670EC-9B46-4306-9DF4-EE71E0F9A7F4}">
      <dsp:nvSpPr>
        <dsp:cNvPr id="0" name=""/>
        <dsp:cNvSpPr/>
      </dsp:nvSpPr>
      <dsp:spPr>
        <a:xfrm>
          <a:off x="3405987" y="5717932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72C4A-5E0F-43F5-91AA-2F722A11E3E8}">
      <dsp:nvSpPr>
        <dsp:cNvPr id="0" name=""/>
        <dsp:cNvSpPr/>
      </dsp:nvSpPr>
      <dsp:spPr>
        <a:xfrm>
          <a:off x="3003455" y="5862844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Cuartiles</a:t>
          </a:r>
        </a:p>
      </dsp:txBody>
      <dsp:txXfrm>
        <a:off x="3003455" y="5862844"/>
        <a:ext cx="1610130" cy="515241"/>
      </dsp:txXfrm>
    </dsp:sp>
    <dsp:sp modelId="{59543594-781C-4C32-A675-B759C1684346}">
      <dsp:nvSpPr>
        <dsp:cNvPr id="0" name=""/>
        <dsp:cNvSpPr/>
      </dsp:nvSpPr>
      <dsp:spPr>
        <a:xfrm>
          <a:off x="4307660" y="1145161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EB6E6-6671-487B-9B20-635385F51FA4}">
      <dsp:nvSpPr>
        <dsp:cNvPr id="0" name=""/>
        <dsp:cNvSpPr/>
      </dsp:nvSpPr>
      <dsp:spPr>
        <a:xfrm>
          <a:off x="4307660" y="1145161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60E0B-0992-4DA3-A231-61601E012812}">
      <dsp:nvSpPr>
        <dsp:cNvPr id="0" name=""/>
        <dsp:cNvSpPr/>
      </dsp:nvSpPr>
      <dsp:spPr>
        <a:xfrm>
          <a:off x="3905128" y="1290073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Gráficas</a:t>
          </a:r>
          <a:endParaRPr lang="en-US" sz="1200" kern="1200" dirty="0"/>
        </a:p>
      </dsp:txBody>
      <dsp:txXfrm>
        <a:off x="3905128" y="1290073"/>
        <a:ext cx="1610130" cy="515241"/>
      </dsp:txXfrm>
    </dsp:sp>
    <dsp:sp modelId="{AE55C1D6-81E2-42B5-A75A-B69EF437B80D}">
      <dsp:nvSpPr>
        <dsp:cNvPr id="0" name=""/>
        <dsp:cNvSpPr/>
      </dsp:nvSpPr>
      <dsp:spPr>
        <a:xfrm>
          <a:off x="5354245" y="2288354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E54F9-D911-442B-A730-EBB97D10C45B}">
      <dsp:nvSpPr>
        <dsp:cNvPr id="0" name=""/>
        <dsp:cNvSpPr/>
      </dsp:nvSpPr>
      <dsp:spPr>
        <a:xfrm>
          <a:off x="5354245" y="2288354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5A860-FDBC-4CAA-97EE-853235C3F1D9}">
      <dsp:nvSpPr>
        <dsp:cNvPr id="0" name=""/>
        <dsp:cNvSpPr/>
      </dsp:nvSpPr>
      <dsp:spPr>
        <a:xfrm>
          <a:off x="4951713" y="2433266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Histogramas</a:t>
          </a:r>
          <a:endParaRPr lang="en-US" sz="1200" kern="1200" dirty="0"/>
        </a:p>
      </dsp:txBody>
      <dsp:txXfrm>
        <a:off x="4951713" y="2433266"/>
        <a:ext cx="1610130" cy="515241"/>
      </dsp:txXfrm>
    </dsp:sp>
    <dsp:sp modelId="{A636C2AC-99C7-493C-A31D-46E04EB2AB3D}">
      <dsp:nvSpPr>
        <dsp:cNvPr id="0" name=""/>
        <dsp:cNvSpPr/>
      </dsp:nvSpPr>
      <dsp:spPr>
        <a:xfrm>
          <a:off x="5354245" y="3431547"/>
          <a:ext cx="805065" cy="80506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FC11D-5F00-45AD-A97A-BF1A1DC2B477}">
      <dsp:nvSpPr>
        <dsp:cNvPr id="0" name=""/>
        <dsp:cNvSpPr/>
      </dsp:nvSpPr>
      <dsp:spPr>
        <a:xfrm>
          <a:off x="5354245" y="3431547"/>
          <a:ext cx="805065" cy="80506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0BD47-9CE6-42E5-A62B-8CA4605235EF}">
      <dsp:nvSpPr>
        <dsp:cNvPr id="0" name=""/>
        <dsp:cNvSpPr/>
      </dsp:nvSpPr>
      <dsp:spPr>
        <a:xfrm>
          <a:off x="4951713" y="3576458"/>
          <a:ext cx="1610130" cy="51524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Diagrama de caja y bigotes (</a:t>
          </a:r>
          <a:r>
            <a:rPr lang="es-MX" sz="1200" kern="1200" dirty="0" err="1"/>
            <a:t>boxplot</a:t>
          </a:r>
          <a:r>
            <a:rPr lang="es-MX" sz="1200" kern="1200" dirty="0"/>
            <a:t>)</a:t>
          </a:r>
          <a:endParaRPr lang="en-US" sz="1200" kern="1200" dirty="0"/>
        </a:p>
      </dsp:txBody>
      <dsp:txXfrm>
        <a:off x="4951713" y="3576458"/>
        <a:ext cx="1610130" cy="5152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B836-FD73-4A6D-BE25-37FB1C8E14FD}">
      <dsp:nvSpPr>
        <dsp:cNvPr id="0" name=""/>
        <dsp:cNvSpPr/>
      </dsp:nvSpPr>
      <dsp:spPr>
        <a:xfrm>
          <a:off x="3470" y="179965"/>
          <a:ext cx="3383848" cy="1353539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solidFill>
                <a:schemeClr val="tx1"/>
              </a:solidFill>
              <a:latin typeface="Arial Nova" panose="020B0504020202020204" pitchFamily="34" charset="0"/>
            </a:rPr>
            <a:t>Sesión 3 – Excel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i="0" kern="1200" dirty="0">
            <a:solidFill>
              <a:schemeClr val="tx1"/>
            </a:solidFill>
            <a:latin typeface="Arial Nova" panose="020B0504020202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Visualización</a:t>
          </a:r>
          <a:r>
            <a:rPr lang="en-US" sz="1200" b="1" i="0" kern="1200" dirty="0">
              <a:solidFill>
                <a:schemeClr val="tx1"/>
              </a:solidFill>
              <a:latin typeface="Arial Nova" panose="020B0504020202020204" pitchFamily="34" charset="0"/>
            </a:rPr>
            <a:t>: </a:t>
          </a: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Datos</a:t>
          </a:r>
          <a:r>
            <a:rPr lang="en-US" sz="1200" b="1" i="0" kern="120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r>
            <a:rPr lang="en-US" sz="1200" b="1" i="0" kern="1200" dirty="0" err="1">
              <a:solidFill>
                <a:schemeClr val="tx1"/>
              </a:solidFill>
              <a:latin typeface="Arial Nova" panose="020B0504020202020204" pitchFamily="34" charset="0"/>
            </a:rPr>
            <a:t>Categóricos</a:t>
          </a:r>
          <a:r>
            <a:rPr lang="es-MX" sz="1200" b="1" kern="1200" dirty="0">
              <a:solidFill>
                <a:schemeClr val="tx1"/>
              </a:solidFill>
              <a:latin typeface="Arial Nova" panose="020B0504020202020204" pitchFamily="34" charset="0"/>
            </a:rPr>
            <a:t> </a:t>
          </a:r>
          <a:endParaRPr lang="en-US" sz="1200" b="1" kern="1200" dirty="0">
            <a:solidFill>
              <a:schemeClr val="tx1"/>
            </a:solidFill>
            <a:latin typeface="Arial Nova" panose="020B0504020202020204" pitchFamily="34" charset="0"/>
          </a:endParaRPr>
        </a:p>
      </dsp:txBody>
      <dsp:txXfrm>
        <a:off x="3470" y="179965"/>
        <a:ext cx="3383848" cy="1353539"/>
      </dsp:txXfrm>
    </dsp:sp>
    <dsp:sp modelId="{249B34C9-9943-4119-B4AD-57587BBF62FE}">
      <dsp:nvSpPr>
        <dsp:cNvPr id="0" name=""/>
        <dsp:cNvSpPr/>
      </dsp:nvSpPr>
      <dsp:spPr>
        <a:xfrm>
          <a:off x="3470" y="1533505"/>
          <a:ext cx="3383848" cy="2854800"/>
        </a:xfrm>
        <a:prstGeom prst="rect">
          <a:avLst/>
        </a:prstGeom>
        <a:noFill/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>
              <a:latin typeface="Arial Nova" panose="020B0504020202020204" pitchFamily="34" charset="0"/>
            </a:rPr>
            <a:t>	</a:t>
          </a:r>
          <a:endParaRPr lang="en-US" sz="120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 err="1">
              <a:latin typeface="Arial Nova" panose="020B0504020202020204" pitchFamily="34" charset="0"/>
            </a:rPr>
            <a:t>Visualización</a:t>
          </a:r>
          <a:r>
            <a:rPr lang="en-US" sz="1200" b="0" i="0" kern="1200" dirty="0">
              <a:latin typeface="Arial Nova" panose="020B0504020202020204" pitchFamily="34" charset="0"/>
            </a:rPr>
            <a:t>: </a:t>
          </a:r>
          <a:r>
            <a:rPr lang="en-US" sz="1200" b="0" i="0" kern="1200" dirty="0" err="1">
              <a:latin typeface="Arial Nova" panose="020B0504020202020204" pitchFamily="34" charset="0"/>
            </a:rPr>
            <a:t>Datos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Categóricos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Tablas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Gráficas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barras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Gráfica</a:t>
          </a:r>
          <a:r>
            <a:rPr lang="en-US" sz="1200" b="0" i="0" kern="1200" dirty="0">
              <a:latin typeface="Arial Nova" panose="020B0504020202020204" pitchFamily="34" charset="0"/>
            </a:rPr>
            <a:t> de pie (pastel)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Presentaciones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Efectivas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 err="1">
              <a:latin typeface="Arial Nova" panose="020B0504020202020204" pitchFamily="34" charset="0"/>
            </a:rPr>
            <a:t>Visualización</a:t>
          </a:r>
          <a:r>
            <a:rPr lang="en-US" sz="1200" b="0" i="0" kern="1200" dirty="0">
              <a:latin typeface="Arial Nova" panose="020B0504020202020204" pitchFamily="34" charset="0"/>
            </a:rPr>
            <a:t>: </a:t>
          </a:r>
          <a:r>
            <a:rPr lang="en-US" sz="1200" b="0" i="0" kern="1200" dirty="0" err="1">
              <a:latin typeface="Arial Nova" panose="020B0504020202020204" pitchFamily="34" charset="0"/>
            </a:rPr>
            <a:t>Datos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Numéricos</a:t>
          </a:r>
          <a:r>
            <a:rPr lang="en-US" sz="1200" b="0" i="0" kern="1200" dirty="0">
              <a:latin typeface="Arial Nova" panose="020B0504020202020204" pitchFamily="34" charset="0"/>
            </a:rPr>
            <a:t> (</a:t>
          </a:r>
          <a:r>
            <a:rPr lang="en-US" sz="1200" b="0" i="0" kern="1200" dirty="0" err="1">
              <a:latin typeface="Arial Nova" panose="020B0504020202020204" pitchFamily="34" charset="0"/>
            </a:rPr>
            <a:t>Introducción</a:t>
          </a:r>
          <a:r>
            <a:rPr lang="en-US" sz="1200" b="0" i="0" kern="1200" dirty="0">
              <a:latin typeface="Arial Nova" panose="020B0504020202020204" pitchFamily="34" charset="0"/>
            </a:rPr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Actividades en clase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Actividad</a:t>
          </a:r>
          <a:r>
            <a:rPr lang="en-US" sz="1200" b="0" i="0" kern="1200" dirty="0">
              <a:latin typeface="Arial Nova" panose="020B0504020202020204" pitchFamily="34" charset="0"/>
            </a:rPr>
            <a:t> 3.1</a:t>
          </a:r>
        </a:p>
      </dsp:txBody>
      <dsp:txXfrm>
        <a:off x="3470" y="1533505"/>
        <a:ext cx="3383848" cy="2854800"/>
      </dsp:txXfrm>
    </dsp:sp>
    <dsp:sp modelId="{50CDB077-F8AE-48D5-BE6D-795067677025}">
      <dsp:nvSpPr>
        <dsp:cNvPr id="0" name=""/>
        <dsp:cNvSpPr/>
      </dsp:nvSpPr>
      <dsp:spPr>
        <a:xfrm>
          <a:off x="3861058" y="179965"/>
          <a:ext cx="3383848" cy="1353539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solidFill>
                <a:schemeClr val="tx1"/>
              </a:solidFill>
              <a:latin typeface="Arial Nova" panose="020B0504020202020204" pitchFamily="34" charset="0"/>
            </a:rPr>
            <a:t>Sesión 4 – Python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>
              <a:solidFill>
                <a:schemeClr val="tx1"/>
              </a:solidFill>
              <a:latin typeface="Arial Nova" panose="020B0504020202020204" pitchFamily="34" charset="0"/>
            </a:rPr>
            <a:t>Visualización: Datos numéricos univariantes (Parte 1)</a:t>
          </a:r>
          <a:endParaRPr lang="en-US" sz="1200" b="1" kern="1200" dirty="0">
            <a:solidFill>
              <a:schemeClr val="tx1"/>
            </a:solidFill>
            <a:latin typeface="Arial Nova" panose="020B0504020202020204" pitchFamily="34" charset="0"/>
          </a:endParaRPr>
        </a:p>
      </dsp:txBody>
      <dsp:txXfrm>
        <a:off x="3861058" y="179965"/>
        <a:ext cx="3383848" cy="1353539"/>
      </dsp:txXfrm>
    </dsp:sp>
    <dsp:sp modelId="{9C995844-C736-4A0C-BA85-CDB389860617}">
      <dsp:nvSpPr>
        <dsp:cNvPr id="0" name=""/>
        <dsp:cNvSpPr/>
      </dsp:nvSpPr>
      <dsp:spPr>
        <a:xfrm>
          <a:off x="3861058" y="1533505"/>
          <a:ext cx="338384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kern="1200" dirty="0">
              <a:latin typeface="Arial Nova" panose="020B0504020202020204" pitchFamily="34" charset="0"/>
            </a:rPr>
            <a:t>Visualización: Datos numéricos univariantes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Estadística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descriptiva</a:t>
          </a:r>
          <a:r>
            <a:rPr lang="en-US" sz="1200" b="0" i="0" kern="1200" dirty="0">
              <a:latin typeface="Arial Nova" panose="020B0504020202020204" pitchFamily="34" charset="0"/>
            </a:rPr>
            <a:t>: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Medidas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Tendencia</a:t>
          </a:r>
          <a:r>
            <a:rPr lang="en-US" sz="1200" b="0" i="0" kern="1200" dirty="0">
              <a:latin typeface="Arial Nova" panose="020B0504020202020204" pitchFamily="34" charset="0"/>
            </a:rPr>
            <a:t> Central (Media, </a:t>
          </a:r>
          <a:r>
            <a:rPr lang="en-US" sz="1200" b="0" i="0" kern="1200" dirty="0" err="1">
              <a:latin typeface="Arial Nova" panose="020B0504020202020204" pitchFamily="34" charset="0"/>
            </a:rPr>
            <a:t>Mediana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Moda</a:t>
          </a:r>
          <a:r>
            <a:rPr lang="en-US" sz="1200" b="0" i="0" kern="1200" dirty="0">
              <a:latin typeface="Arial Nova" panose="020B0504020202020204" pitchFamily="34" charset="0"/>
            </a:rPr>
            <a:t>). 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Medidas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Dispersión</a:t>
          </a:r>
          <a:r>
            <a:rPr lang="en-US" sz="1200" b="0" i="0" kern="1200" dirty="0">
              <a:latin typeface="Arial Nova" panose="020B0504020202020204" pitchFamily="34" charset="0"/>
            </a:rPr>
            <a:t> (</a:t>
          </a:r>
          <a:endParaRPr lang="en-US" sz="1200" kern="1200" dirty="0">
            <a:latin typeface="Arial Nova" panose="020B0504020202020204" pitchFamily="34" charset="0"/>
          </a:endParaRPr>
        </a:p>
        <a:p>
          <a:pPr marL="571500" lvl="5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>
              <a:latin typeface="Arial Nova" panose="020B0504020202020204" pitchFamily="34" charset="0"/>
            </a:rPr>
            <a:t>(</a:t>
          </a:r>
          <a:r>
            <a:rPr lang="en-US" sz="1200" b="0" i="0" kern="1200" dirty="0" err="1">
              <a:latin typeface="Arial Nova" panose="020B0504020202020204" pitchFamily="34" charset="0"/>
            </a:rPr>
            <a:t>Varianza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Desviación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estándar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rango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valores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máximos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mínimos</a:t>
          </a:r>
          <a:r>
            <a:rPr lang="en-US" sz="1200" b="0" i="0" kern="1200" dirty="0">
              <a:latin typeface="Arial Nova" panose="020B0504020202020204" pitchFamily="34" charset="0"/>
            </a:rPr>
            <a:t>, </a:t>
          </a:r>
          <a:r>
            <a:rPr lang="en-US" sz="1200" b="0" i="0" kern="1200" dirty="0" err="1">
              <a:latin typeface="Arial Nova" panose="020B0504020202020204" pitchFamily="34" charset="0"/>
            </a:rPr>
            <a:t>cuartiles</a:t>
          </a:r>
          <a:r>
            <a:rPr lang="en-US" sz="1200" b="0" i="0" kern="1200" dirty="0">
              <a:latin typeface="Arial Nova" panose="020B0504020202020204" pitchFamily="34" charset="0"/>
            </a:rPr>
            <a:t>). 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Histogramas</a:t>
          </a:r>
          <a:r>
            <a:rPr lang="en-US" sz="1200" b="0" i="0" kern="1200" dirty="0">
              <a:latin typeface="Arial Nova" panose="020B0504020202020204" pitchFamily="34" charset="0"/>
            </a:rPr>
            <a:t>. </a:t>
          </a: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Diagramas</a:t>
          </a:r>
          <a:r>
            <a:rPr lang="en-US" sz="1200" b="0" i="0" kern="1200" dirty="0">
              <a:latin typeface="Arial Nova" panose="020B0504020202020204" pitchFamily="34" charset="0"/>
            </a:rPr>
            <a:t> de </a:t>
          </a:r>
          <a:r>
            <a:rPr lang="en-US" sz="1200" b="0" i="0" kern="1200" dirty="0" err="1">
              <a:latin typeface="Arial Nova" panose="020B0504020202020204" pitchFamily="34" charset="0"/>
            </a:rPr>
            <a:t>Caja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Bigotes</a:t>
          </a:r>
          <a:r>
            <a:rPr lang="en-US" sz="1200" b="0" i="0" kern="1200" dirty="0">
              <a:latin typeface="Arial Nova" panose="020B0504020202020204" pitchFamily="34" charset="0"/>
            </a:rPr>
            <a:t>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i="0" kern="1200" dirty="0">
            <a:latin typeface="Arial Nova" panose="020B05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200" b="0" i="0" kern="1200" dirty="0">
              <a:latin typeface="Arial Nova" panose="020B0504020202020204" pitchFamily="34" charset="0"/>
            </a:rPr>
            <a:t>Actividades en clase</a:t>
          </a:r>
          <a:endParaRPr lang="en-US" sz="1200" b="0" i="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Actividad</a:t>
          </a:r>
          <a:r>
            <a:rPr lang="en-US" sz="1200" b="0" i="0" kern="1200" dirty="0">
              <a:latin typeface="Arial Nova" panose="020B0504020202020204" pitchFamily="34" charset="0"/>
            </a:rPr>
            <a:t> 4.1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s-MX" sz="1200" b="0" i="0" kern="1200" dirty="0">
              <a:latin typeface="Arial Nova" panose="020B0504020202020204" pitchFamily="34" charset="0"/>
            </a:rPr>
            <a:t> </a:t>
          </a:r>
          <a:r>
            <a:rPr lang="es-MX" sz="1200" b="0" i="0" kern="1200" dirty="0" err="1">
              <a:latin typeface="Arial Nova" panose="020B0504020202020204" pitchFamily="34" charset="0"/>
            </a:rPr>
            <a:t>Quizz</a:t>
          </a:r>
          <a:r>
            <a:rPr lang="es-MX" sz="1200" b="0" i="0" kern="1200" dirty="0">
              <a:latin typeface="Arial Nova" panose="020B0504020202020204" pitchFamily="34" charset="0"/>
            </a:rPr>
            <a:t> 2</a:t>
          </a:r>
          <a:endParaRPr lang="en-US" sz="1200" b="0" i="0" kern="1200" dirty="0">
            <a:latin typeface="Arial Nova" panose="020B0504020202020204" pitchFamily="34" charset="0"/>
          </a:endParaRPr>
        </a:p>
      </dsp:txBody>
      <dsp:txXfrm>
        <a:off x="3861058" y="1533505"/>
        <a:ext cx="3383848" cy="2854800"/>
      </dsp:txXfrm>
    </dsp:sp>
    <dsp:sp modelId="{CA2BA165-4E5B-443C-9AB5-26745F19F654}">
      <dsp:nvSpPr>
        <dsp:cNvPr id="0" name=""/>
        <dsp:cNvSpPr/>
      </dsp:nvSpPr>
      <dsp:spPr>
        <a:xfrm>
          <a:off x="7718645" y="179965"/>
          <a:ext cx="3383848" cy="1353539"/>
        </a:xfrm>
        <a:prstGeom prst="rect">
          <a:avLst/>
        </a:prstGeom>
        <a:solidFill>
          <a:schemeClr val="bg1">
            <a:lumMod val="9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u="sng" kern="1200" dirty="0">
              <a:solidFill>
                <a:schemeClr val="accent5"/>
              </a:solidFill>
              <a:latin typeface="Arial Nova" panose="020B0504020202020204" pitchFamily="34" charset="0"/>
            </a:rPr>
            <a:t>Sesión 5 – Python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i="0" kern="1200" dirty="0">
              <a:solidFill>
                <a:schemeClr val="accent5"/>
              </a:solidFill>
              <a:latin typeface="Arial Nova" panose="020B0504020202020204" pitchFamily="34" charset="0"/>
            </a:rPr>
            <a:t>Visualización: Datos numéricos univariantes (Parte 2</a:t>
          </a:r>
          <a:r>
            <a:rPr lang="es-ES" sz="1200" b="1" i="0" kern="1200" dirty="0">
              <a:latin typeface="Arial Nova" panose="020B0504020202020204" pitchFamily="34" charset="0"/>
            </a:rPr>
            <a:t>)</a:t>
          </a:r>
          <a:endParaRPr lang="en-US" sz="1200" b="1" kern="1200" dirty="0">
            <a:latin typeface="Arial Nova" panose="020B0504020202020204" pitchFamily="34" charset="0"/>
          </a:endParaRPr>
        </a:p>
      </dsp:txBody>
      <dsp:txXfrm>
        <a:off x="7718645" y="179965"/>
        <a:ext cx="3383848" cy="1353539"/>
      </dsp:txXfrm>
    </dsp:sp>
    <dsp:sp modelId="{1660290E-CBA0-4682-9D6C-F656D716D8D2}">
      <dsp:nvSpPr>
        <dsp:cNvPr id="0" name=""/>
        <dsp:cNvSpPr/>
      </dsp:nvSpPr>
      <dsp:spPr>
        <a:xfrm>
          <a:off x="7718645" y="1537901"/>
          <a:ext cx="3383848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kern="1200" dirty="0">
            <a:latin typeface="Arial Nova" panose="020B0504020202020204" pitchFamily="34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Visualización: Datos numéricos univariantes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kern="1200" dirty="0">
              <a:latin typeface="Arial Nova" panose="020B0504020202020204" pitchFamily="34" charset="0"/>
            </a:rPr>
            <a:t>Forma de las distribución de variables:</a:t>
          </a:r>
          <a:endParaRPr lang="en-US" sz="1200" kern="1200" dirty="0">
            <a:latin typeface="Arial Nova" panose="020B0504020202020204" pitchFamily="34" charset="0"/>
          </a:endParaRPr>
        </a:p>
        <a:p>
          <a:pPr marL="457200" lvl="4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200" b="0" i="0" kern="1200" dirty="0">
              <a:latin typeface="Arial Nova" panose="020B0504020202020204" pitchFamily="34" charset="0"/>
            </a:rPr>
            <a:t>(Sesgo, Normalidad, Simétrica, asimétrica positiva y negativa.)</a:t>
          </a:r>
          <a:endParaRPr lang="en-US" sz="1200" kern="1200" dirty="0">
            <a:latin typeface="Arial Nova" panose="020B0504020202020204" pitchFamily="34" charset="0"/>
          </a:endParaRP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kern="1200" dirty="0">
              <a:latin typeface="Arial Nova" panose="020B0504020202020204" pitchFamily="34" charset="0"/>
            </a:rPr>
            <a:t>Probar normalidad. 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>
              <a:latin typeface="Arial Nova" panose="020B0504020202020204" pitchFamily="34" charset="0"/>
            </a:rPr>
            <a:t>Identificar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validar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valores</a:t>
          </a:r>
          <a:r>
            <a:rPr lang="en-US" sz="1200" b="0" i="0" kern="1200" dirty="0">
              <a:latin typeface="Arial Nova" panose="020B0504020202020204" pitchFamily="34" charset="0"/>
            </a:rPr>
            <a:t> </a:t>
          </a:r>
          <a:r>
            <a:rPr lang="en-US" sz="1200" b="0" i="0" kern="1200" dirty="0" err="1">
              <a:latin typeface="Arial Nova" panose="020B0504020202020204" pitchFamily="34" charset="0"/>
            </a:rPr>
            <a:t>atípicos</a:t>
          </a:r>
          <a:r>
            <a:rPr lang="en-US" sz="1200" b="0" i="0" kern="1200" dirty="0">
              <a:latin typeface="Arial Nova" panose="020B0504020202020204" pitchFamily="34" charset="0"/>
            </a:rPr>
            <a:t> 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Arial Nova" panose="020B0504020202020204" pitchFamily="34" charset="0"/>
            </a:rPr>
            <a:t>La </a:t>
          </a:r>
          <a:r>
            <a:rPr lang="en-US" sz="1200" b="0" i="0" kern="1200" dirty="0" err="1">
              <a:latin typeface="Arial Nova" panose="020B0504020202020204" pitchFamily="34" charset="0"/>
            </a:rPr>
            <a:t>paradoja</a:t>
          </a:r>
          <a:r>
            <a:rPr lang="en-US" sz="1200" b="0" i="0" kern="1200" dirty="0">
              <a:latin typeface="Arial Nova" panose="020B0504020202020204" pitchFamily="34" charset="0"/>
            </a:rPr>
            <a:t> de Simpson (</a:t>
          </a:r>
          <a:r>
            <a:rPr lang="en-US" sz="1200" b="0" i="0" kern="1200" dirty="0" err="1">
              <a:latin typeface="Arial Nova" panose="020B0504020202020204" pitchFamily="34" charset="0"/>
            </a:rPr>
            <a:t>causalidad</a:t>
          </a:r>
          <a:r>
            <a:rPr lang="en-US" sz="1200" b="0" i="0" kern="1200" dirty="0">
              <a:latin typeface="Arial Nova" panose="020B0504020202020204" pitchFamily="34" charset="0"/>
            </a:rPr>
            <a:t> y </a:t>
          </a:r>
          <a:r>
            <a:rPr lang="en-US" sz="1200" b="0" i="0" kern="1200" dirty="0" err="1">
              <a:latin typeface="Arial Nova" panose="020B0504020202020204" pitchFamily="34" charset="0"/>
            </a:rPr>
            <a:t>conclusiones</a:t>
          </a:r>
          <a:r>
            <a:rPr lang="en-US" sz="1200" b="0" i="0" kern="1200" dirty="0">
              <a:latin typeface="Arial Nova" panose="020B0504020202020204" pitchFamily="34" charset="0"/>
            </a:rPr>
            <a:t>) </a:t>
          </a:r>
        </a:p>
      </dsp:txBody>
      <dsp:txXfrm>
        <a:off x="7718645" y="1537901"/>
        <a:ext cx="338384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7.jpe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image" Target="../media/image38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37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openxmlformats.org/officeDocument/2006/relationships/image" Target="../media/image7.jpeg"/><Relationship Id="rId5" Type="http://schemas.openxmlformats.org/officeDocument/2006/relationships/diagramColors" Target="../diagrams/colors7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7.jpe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M2. </a:t>
            </a:r>
            <a:r>
              <a:rPr lang="en-US" dirty="0" err="1">
                <a:solidFill>
                  <a:srgbClr val="FFFFFF"/>
                </a:solidFill>
              </a:rPr>
              <a:t>Visualización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C</a:t>
            </a:r>
            <a:r>
              <a:rPr lang="en-US" dirty="0" err="1">
                <a:solidFill>
                  <a:srgbClr val="FFFFFF"/>
                </a:solidFill>
              </a:rPr>
              <a:t>ategóricos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Univariantes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6E47F1-5FA5-4256-8412-60124D708C3A}"/>
              </a:ext>
            </a:extLst>
          </p:cNvPr>
          <p:cNvSpPr/>
          <p:nvPr/>
        </p:nvSpPr>
        <p:spPr>
          <a:xfrm>
            <a:off x="552450" y="427290"/>
            <a:ext cx="11071649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>
                <a:latin typeface="Arial Nova" panose="020B0504020202020204" pitchFamily="34" charset="0"/>
              </a:rPr>
              <a:t>CANVAS: Actividad 3.1</a:t>
            </a:r>
            <a:endParaRPr lang="en-US" sz="1600" b="1" dirty="0">
              <a:latin typeface="Arial Nova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6F34-8624-4D8F-AF57-89CAB6BA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137694"/>
            <a:ext cx="10970956" cy="1655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E1408-863F-4AFF-8F48-E692CDC3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901723"/>
            <a:ext cx="5213177" cy="2279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9591E4-AB75-405B-94DE-BC956088A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826" y="2924936"/>
            <a:ext cx="6110859" cy="33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6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6E47F1-5FA5-4256-8412-60124D708C3A}"/>
              </a:ext>
            </a:extLst>
          </p:cNvPr>
          <p:cNvSpPr/>
          <p:nvPr/>
        </p:nvSpPr>
        <p:spPr>
          <a:xfrm>
            <a:off x="552450" y="427290"/>
            <a:ext cx="11071649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>
                <a:latin typeface="Arial Nova" panose="020B0504020202020204" pitchFamily="34" charset="0"/>
              </a:rPr>
              <a:t>CANVAS: Actividad 3.1</a:t>
            </a:r>
            <a:endParaRPr lang="en-US" sz="1600" b="1" dirty="0"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EC189-762E-4E9A-A9FC-C51DA35F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1212424"/>
            <a:ext cx="7328685" cy="87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FFA1E-3ACF-40A1-BED8-19F599440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53142" y="2229940"/>
            <a:ext cx="4864499" cy="2977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45C2E-C116-4F11-A819-994FC3828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" y="2229940"/>
            <a:ext cx="5325836" cy="2939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24609B-9D98-4B16-939B-FFAB525C78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2"/>
          <a:stretch/>
        </p:blipFill>
        <p:spPr>
          <a:xfrm>
            <a:off x="6010760" y="2269373"/>
            <a:ext cx="5528098" cy="309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F94C2-B2CC-4B62-8584-EE889D3CF0EC}"/>
              </a:ext>
            </a:extLst>
          </p:cNvPr>
          <p:cNvSpPr/>
          <p:nvPr/>
        </p:nvSpPr>
        <p:spPr>
          <a:xfrm>
            <a:off x="567900" y="590343"/>
            <a:ext cx="1105619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Incisos extra de la actividad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FD796-31CA-435F-9BD4-F0DDF53D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0" y="1306493"/>
            <a:ext cx="11247484" cy="44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0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F94C2-B2CC-4B62-8584-EE889D3CF0EC}"/>
              </a:ext>
            </a:extLst>
          </p:cNvPr>
          <p:cNvSpPr/>
          <p:nvPr/>
        </p:nvSpPr>
        <p:spPr>
          <a:xfrm>
            <a:off x="567900" y="339971"/>
            <a:ext cx="1105619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Chart </a:t>
            </a:r>
            <a:r>
              <a:rPr lang="es-MX" sz="1400" dirty="0" err="1">
                <a:solidFill>
                  <a:schemeClr val="tx1"/>
                </a:solidFill>
                <a:latin typeface="Arial Nova" panose="020B0504020202020204" pitchFamily="34" charset="0"/>
              </a:rPr>
              <a:t>junk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9AE5-29C7-44A0-A9F5-4ECF813D7A04}"/>
              </a:ext>
            </a:extLst>
          </p:cNvPr>
          <p:cNvSpPr txBox="1"/>
          <p:nvPr/>
        </p:nvSpPr>
        <p:spPr>
          <a:xfrm>
            <a:off x="567900" y="955826"/>
            <a:ext cx="11056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effectLst/>
                <a:latin typeface="Arial Nova" panose="020B0504020202020204" pitchFamily="34" charset="0"/>
              </a:rPr>
              <a:t>Los 6 </a:t>
            </a:r>
            <a:r>
              <a:rPr lang="en-US" sz="1200" b="1" i="0" dirty="0" err="1">
                <a:effectLst/>
                <a:latin typeface="Arial Nova" panose="020B0504020202020204" pitchFamily="34" charset="0"/>
              </a:rPr>
              <a:t>principios</a:t>
            </a:r>
            <a:r>
              <a:rPr lang="en-US" sz="1200" b="1" i="0" dirty="0">
                <a:effectLst/>
                <a:latin typeface="Arial Nova" panose="020B0504020202020204" pitchFamily="34" charset="0"/>
              </a:rPr>
              <a:t> de la </a:t>
            </a:r>
            <a:r>
              <a:rPr lang="en-US" sz="1200" b="1" i="0" dirty="0" err="1">
                <a:effectLst/>
                <a:latin typeface="Arial Nova" panose="020B0504020202020204" pitchFamily="34" charset="0"/>
              </a:rPr>
              <a:t>Visualización</a:t>
            </a:r>
            <a:r>
              <a:rPr lang="en-US" sz="1200" b="1" i="0" dirty="0">
                <a:effectLst/>
                <a:latin typeface="Arial Nova" panose="020B0504020202020204" pitchFamily="34" charset="0"/>
              </a:rPr>
              <a:t> de </a:t>
            </a:r>
            <a:r>
              <a:rPr lang="en-US" sz="1200" b="1" i="0" dirty="0" err="1">
                <a:effectLst/>
                <a:latin typeface="Arial Nova" panose="020B0504020202020204" pitchFamily="34" charset="0"/>
              </a:rPr>
              <a:t>Datos</a:t>
            </a:r>
            <a:r>
              <a:rPr lang="en-US" sz="1200" b="1" i="0" dirty="0">
                <a:effectLst/>
                <a:latin typeface="Arial Nova" panose="020B0504020202020204" pitchFamily="34" charset="0"/>
              </a:rPr>
              <a:t> de Edward Tufte (2006). </a:t>
            </a:r>
          </a:p>
          <a:p>
            <a:pPr algn="l"/>
            <a:endParaRPr lang="en-US" sz="1200" b="1" dirty="0">
              <a:latin typeface="Arial Nova" panose="020B0504020202020204" pitchFamily="34" charset="0"/>
            </a:endParaRPr>
          </a:p>
          <a:p>
            <a:pPr algn="l"/>
            <a:r>
              <a:rPr lang="en-US" sz="1200" b="1" i="0" dirty="0">
                <a:effectLst/>
                <a:latin typeface="Arial Nova" panose="020B0504020202020204" pitchFamily="34" charset="0"/>
              </a:rPr>
              <a:t>Principio 1.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 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Muestra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comparaciones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contrastes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diferencias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.</a:t>
            </a:r>
            <a:br>
              <a:rPr lang="en-US" sz="1200" dirty="0">
                <a:latin typeface="Arial Nova" panose="020B0504020202020204" pitchFamily="34" charset="0"/>
              </a:rPr>
            </a:br>
            <a:r>
              <a:rPr lang="en-US" sz="1200" b="1" i="0" dirty="0">
                <a:effectLst/>
                <a:latin typeface="Arial Nova" panose="020B0504020202020204" pitchFamily="34" charset="0"/>
              </a:rPr>
              <a:t>Principio 2.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 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Muestra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causalidad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mecanismo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explicación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estructura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sistemática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.</a:t>
            </a:r>
            <a:br>
              <a:rPr lang="en-US" sz="1200" dirty="0">
                <a:latin typeface="Arial Nova" panose="020B0504020202020204" pitchFamily="34" charset="0"/>
              </a:rPr>
            </a:br>
            <a:r>
              <a:rPr lang="en-US" sz="1200" b="1" i="0" dirty="0">
                <a:effectLst/>
                <a:latin typeface="Arial Nova" panose="020B0504020202020204" pitchFamily="34" charset="0"/>
              </a:rPr>
              <a:t>Principio 3.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 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Muestra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datos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multivariados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es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decir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más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de una o dos variables.</a:t>
            </a:r>
            <a:br>
              <a:rPr lang="en-US" sz="1200" dirty="0">
                <a:latin typeface="Arial Nova" panose="020B0504020202020204" pitchFamily="34" charset="0"/>
              </a:rPr>
            </a:br>
            <a:r>
              <a:rPr lang="en-US" sz="1200" b="1" i="0" dirty="0">
                <a:effectLst/>
                <a:latin typeface="Arial Nova" panose="020B0504020202020204" pitchFamily="34" charset="0"/>
              </a:rPr>
              <a:t>Principio 4.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 Integra palabras,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números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imágenes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y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diagramas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.</a:t>
            </a:r>
            <a:br>
              <a:rPr lang="en-US" sz="1200" dirty="0">
                <a:latin typeface="Arial Nova" panose="020B0504020202020204" pitchFamily="34" charset="0"/>
              </a:rPr>
            </a:br>
            <a:r>
              <a:rPr lang="en-US" sz="1200" b="1" i="0" dirty="0">
                <a:effectLst/>
                <a:latin typeface="Arial Nova" panose="020B0504020202020204" pitchFamily="34" charset="0"/>
              </a:rPr>
              <a:t>Principio 5.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 Describe la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totalidad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de la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evidencia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.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Muestra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fuentes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usadas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y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problemas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relevantes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.</a:t>
            </a:r>
            <a:br>
              <a:rPr lang="en-US" sz="1200" dirty="0">
                <a:latin typeface="Arial Nova" panose="020B0504020202020204" pitchFamily="34" charset="0"/>
              </a:rPr>
            </a:br>
            <a:r>
              <a:rPr lang="en-US" sz="1200" b="1" i="0" dirty="0">
                <a:effectLst/>
                <a:latin typeface="Arial Nova" panose="020B0504020202020204" pitchFamily="34" charset="0"/>
              </a:rPr>
              <a:t>Principio 6.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 Las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presentaciones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analíticas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a fin de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cuentas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se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sostienen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o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caen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dependiendo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de la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calidad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,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relevancia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e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integridad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de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su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 Nova" panose="020B0504020202020204" pitchFamily="34" charset="0"/>
              </a:rPr>
              <a:t>contenido</a:t>
            </a:r>
            <a:r>
              <a:rPr lang="en-US" sz="1200" b="0" i="0" dirty="0">
                <a:effectLst/>
                <a:latin typeface="Arial Nova" panose="020B0504020202020204" pitchFamily="34" charset="0"/>
              </a:rPr>
              <a:t>.</a:t>
            </a:r>
          </a:p>
        </p:txBody>
      </p:sp>
      <p:pic>
        <p:nvPicPr>
          <p:cNvPr id="1026" name="Picture 2" descr="thumb image">
            <a:extLst>
              <a:ext uri="{FF2B5EF4-FFF2-40B4-BE49-F238E27FC236}">
                <a16:creationId xmlns:a16="http://schemas.microsoft.com/office/drawing/2014/main" id="{D660F110-712C-4263-A1E2-AF588600E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00" y="2629525"/>
            <a:ext cx="8350527" cy="404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5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F94C2-B2CC-4B62-8584-EE889D3CF0EC}"/>
              </a:ext>
            </a:extLst>
          </p:cNvPr>
          <p:cNvSpPr/>
          <p:nvPr/>
        </p:nvSpPr>
        <p:spPr>
          <a:xfrm>
            <a:off x="567900" y="339971"/>
            <a:ext cx="1105619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Chart </a:t>
            </a:r>
            <a:r>
              <a:rPr lang="es-MX" sz="1400" dirty="0" err="1">
                <a:solidFill>
                  <a:schemeClr val="tx1"/>
                </a:solidFill>
                <a:latin typeface="Arial Nova" panose="020B0504020202020204" pitchFamily="34" charset="0"/>
              </a:rPr>
              <a:t>junk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9AE5-29C7-44A0-A9F5-4ECF813D7A04}"/>
              </a:ext>
            </a:extLst>
          </p:cNvPr>
          <p:cNvSpPr txBox="1"/>
          <p:nvPr/>
        </p:nvSpPr>
        <p:spPr>
          <a:xfrm>
            <a:off x="567900" y="955826"/>
            <a:ext cx="110561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effectLst/>
                <a:latin typeface="Arial Nova" panose="020B0504020202020204" pitchFamily="34" charset="0"/>
              </a:rPr>
              <a:t>Factores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de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engaño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</a:p>
          <a:p>
            <a:endParaRPr lang="en-US" sz="1400" b="0" i="0" dirty="0">
              <a:effectLst/>
              <a:latin typeface="Arial Nova" panose="020B0504020202020204" pitchFamily="34" charset="0"/>
            </a:endParaRPr>
          </a:p>
          <a:p>
            <a:r>
              <a:rPr lang="en-US" sz="1400" b="0" i="0" dirty="0">
                <a:effectLst/>
                <a:latin typeface="Arial Nova" panose="020B0504020202020204" pitchFamily="34" charset="0"/>
              </a:rPr>
              <a:t>El </a:t>
            </a:r>
            <a:r>
              <a:rPr lang="en-US" sz="1400" b="1" i="0" dirty="0">
                <a:effectLst/>
                <a:latin typeface="Arial Nova" panose="020B0504020202020204" pitchFamily="34" charset="0"/>
              </a:rPr>
              <a:t>factor de </a:t>
            </a:r>
            <a:r>
              <a:rPr lang="en-US" sz="1400" b="1" i="0" dirty="0" err="1">
                <a:effectLst/>
                <a:latin typeface="Arial Nova" panose="020B0504020202020204" pitchFamily="34" charset="0"/>
              </a:rPr>
              <a:t>engaño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 es el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cociente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entre el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efecto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mostrado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en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una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gráfica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y el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efecto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correspondiente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en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los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datos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.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Idealmente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, el factor de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engaño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debe ser 1 (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ninguna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distorsión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).</a:t>
            </a:r>
          </a:p>
          <a:p>
            <a:endParaRPr lang="en-US" sz="1400" b="0" i="0" dirty="0">
              <a:effectLst/>
              <a:latin typeface="Arial Nova" panose="020B0504020202020204" pitchFamily="34" charset="0"/>
            </a:endParaRPr>
          </a:p>
          <a:p>
            <a:r>
              <a:rPr lang="en-US" sz="1400" b="0" i="0" dirty="0">
                <a:effectLst/>
                <a:latin typeface="Arial Nova" panose="020B0504020202020204" pitchFamily="34" charset="0"/>
              </a:rPr>
              <a:t>El </a:t>
            </a:r>
            <a:r>
              <a:rPr lang="en-US" sz="1400" b="1" i="0" dirty="0" err="1">
                <a:effectLst/>
                <a:latin typeface="Arial Nova" panose="020B0504020202020204" pitchFamily="34" charset="0"/>
              </a:rPr>
              <a:t>chartjunk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 son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aquellos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elementos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gráficos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que no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corresponden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a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variación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de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datos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, o que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entorpecen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la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interpretación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de una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gráfica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.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Estos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son los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indicadores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de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calidad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más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fáciles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de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entender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y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aplicar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, y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afortunadamente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cada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vez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son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menos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 Nova" panose="020B0504020202020204" pitchFamily="34" charset="0"/>
              </a:rPr>
              <a:t>comunes</a:t>
            </a:r>
            <a:r>
              <a:rPr lang="en-US" sz="1400" b="0" i="0" dirty="0">
                <a:effectLst/>
                <a:latin typeface="Arial Nova" panose="020B0504020202020204" pitchFamily="34" charset="0"/>
              </a:rPr>
              <a:t>.</a:t>
            </a:r>
          </a:p>
          <a:p>
            <a:endParaRPr lang="en-US" sz="1400" b="0" i="0" dirty="0">
              <a:effectLst/>
              <a:latin typeface="Arial Nova" panose="020B0504020202020204" pitchFamily="34" charset="0"/>
            </a:endParaRPr>
          </a:p>
          <a:p>
            <a:pPr algn="r"/>
            <a:r>
              <a:rPr lang="en-US" sz="1400" b="0" i="0" dirty="0">
                <a:effectLst/>
                <a:latin typeface="Arial Nova" panose="020B0504020202020204" pitchFamily="34" charset="0"/>
              </a:rPr>
              <a:t>Ortiz,</a:t>
            </a:r>
            <a:r>
              <a:rPr lang="en-US" sz="1400" b="0" i="0" baseline="0" dirty="0">
                <a:effectLst/>
                <a:latin typeface="Arial Nova" panose="020B0504020202020204" pitchFamily="34" charset="0"/>
              </a:rPr>
              <a:t> T. (2009)</a:t>
            </a:r>
            <a:endParaRPr lang="en-US" sz="1400" b="0" i="0" dirty="0">
              <a:effectLst/>
              <a:latin typeface="Arial Nova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C772B-351E-4521-BC78-D4819F64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0" y="3091190"/>
            <a:ext cx="9806186" cy="33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M2. </a:t>
            </a:r>
            <a:r>
              <a:rPr lang="en-US" dirty="0" err="1">
                <a:solidFill>
                  <a:srgbClr val="FFFFFF"/>
                </a:solidFill>
              </a:rPr>
              <a:t>Visualización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C</a:t>
            </a:r>
            <a:r>
              <a:rPr lang="en-US" dirty="0" err="1">
                <a:solidFill>
                  <a:srgbClr val="FFFFFF"/>
                </a:solidFill>
              </a:rPr>
              <a:t>ategóricos</a:t>
            </a:r>
            <a:r>
              <a:rPr lang="en-US" dirty="0">
                <a:solidFill>
                  <a:srgbClr val="FFFFFF"/>
                </a:solidFill>
              </a:rPr>
              <a:t> y </a:t>
            </a:r>
            <a:r>
              <a:rPr lang="en-US" dirty="0" err="1">
                <a:solidFill>
                  <a:srgbClr val="FFFFFF"/>
                </a:solidFill>
              </a:rPr>
              <a:t>Univariantes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6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85DE9-41EC-45F3-A516-FBB8D8F1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0D485D-8E50-4838-B0D0-503A3B850AC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1A0C16-2DE6-41A0-99AC-4952CCF4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Temas a revisar en el módulo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9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3ACDC4-7143-42D8-AAF3-5A22C83F9531}"/>
              </a:ext>
            </a:extLst>
          </p:cNvPr>
          <p:cNvGraphicFramePr/>
          <p:nvPr/>
        </p:nvGraphicFramePr>
        <p:xfrm>
          <a:off x="543017" y="2121763"/>
          <a:ext cx="11105965" cy="456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11 fórmulas básicas de Excel para no perderte si empiezas a usar la hoja de  cálculos de Microsoft">
            <a:extLst>
              <a:ext uri="{FF2B5EF4-FFF2-40B4-BE49-F238E27FC236}">
                <a16:creationId xmlns:a16="http://schemas.microsoft.com/office/drawing/2014/main" id="{0E6D3DB0-A358-4F27-9265-D3F3463E9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r="780"/>
          <a:stretch/>
        </p:blipFill>
        <p:spPr bwMode="auto">
          <a:xfrm>
            <a:off x="561254" y="1581265"/>
            <a:ext cx="865738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23CE50-B6D8-4B45-AC98-7A8286772811}"/>
              </a:ext>
            </a:extLst>
          </p:cNvPr>
          <p:cNvSpPr txBox="1">
            <a:spLocks/>
          </p:cNvSpPr>
          <p:nvPr/>
        </p:nvSpPr>
        <p:spPr>
          <a:xfrm>
            <a:off x="470515" y="771391"/>
            <a:ext cx="9720072" cy="6293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Arial Nova" panose="020B0504020202020204" pitchFamily="34" charset="0"/>
              </a:rPr>
              <a:t>Sesiones</a:t>
            </a:r>
            <a:r>
              <a:rPr lang="en-US" sz="2800" b="1" dirty="0">
                <a:latin typeface="Arial Nova" panose="020B0504020202020204" pitchFamily="34" charset="0"/>
              </a:rPr>
              <a:t> del </a:t>
            </a:r>
            <a:r>
              <a:rPr lang="en-US" sz="2800" b="1" dirty="0" err="1">
                <a:latin typeface="Arial Nova" panose="020B0504020202020204" pitchFamily="34" charset="0"/>
              </a:rPr>
              <a:t>módulo</a:t>
            </a:r>
            <a:r>
              <a:rPr lang="en-US" sz="2800" b="1" dirty="0">
                <a:latin typeface="Arial Nova" panose="020B0504020202020204" pitchFamily="34" charset="0"/>
              </a:rPr>
              <a:t> 2</a:t>
            </a:r>
          </a:p>
        </p:txBody>
      </p:sp>
      <p:pic>
        <p:nvPicPr>
          <p:cNvPr id="2050" name="Picture 2" descr="Qué es un gráfico de barras">
            <a:extLst>
              <a:ext uri="{FF2B5EF4-FFF2-40B4-BE49-F238E27FC236}">
                <a16:creationId xmlns:a16="http://schemas.microsoft.com/office/drawing/2014/main" id="{D5BA174F-CC44-4F4E-A830-AB3D6734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16" y="1578567"/>
            <a:ext cx="1026153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ÁFICOS ONLINE | crea y diseña tus propios gráficos y diagramas online">
            <a:extLst>
              <a:ext uri="{FF2B5EF4-FFF2-40B4-BE49-F238E27FC236}">
                <a16:creationId xmlns:a16="http://schemas.microsoft.com/office/drawing/2014/main" id="{845BD18C-46BB-4E05-80AA-7F1E04FE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92" y="1578567"/>
            <a:ext cx="684279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41658-DE0E-4602-882A-5124E6E80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75" r="8699" b="8027"/>
          <a:stretch/>
        </p:blipFill>
        <p:spPr>
          <a:xfrm>
            <a:off x="3126417" y="1578567"/>
            <a:ext cx="807783" cy="684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Qué es un gráfico de barras">
            <a:extLst>
              <a:ext uri="{FF2B5EF4-FFF2-40B4-BE49-F238E27FC236}">
                <a16:creationId xmlns:a16="http://schemas.microsoft.com/office/drawing/2014/main" id="{B066556B-7FF5-4AF4-9689-F53B9AE6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97" y="1561652"/>
            <a:ext cx="1026153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▷ Descargar Plantilla Plantilla diagrama de Cajas - Plantillas Online">
            <a:extLst>
              <a:ext uri="{FF2B5EF4-FFF2-40B4-BE49-F238E27FC236}">
                <a16:creationId xmlns:a16="http://schemas.microsoft.com/office/drawing/2014/main" id="{403D0E3C-DCC2-4067-894E-7D33E4C4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69" y="1561653"/>
            <a:ext cx="729898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3EA38-FF37-4A5F-A2EB-B22B22C6A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59"/>
          <a:stretch/>
        </p:blipFill>
        <p:spPr>
          <a:xfrm>
            <a:off x="6929380" y="1556949"/>
            <a:ext cx="851726" cy="688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60" name="Picture 12" descr="Curso intensivo de Python para Programadores que no usan Python: Como  iniciar rápidamente">
            <a:extLst>
              <a:ext uri="{FF2B5EF4-FFF2-40B4-BE49-F238E27FC236}">
                <a16:creationId xmlns:a16="http://schemas.microsoft.com/office/drawing/2014/main" id="{7540DFF7-4066-4900-AD5F-29822F4B0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9" t="18305" r="29792" b="18626"/>
          <a:stretch/>
        </p:blipFill>
        <p:spPr bwMode="auto">
          <a:xfrm>
            <a:off x="4422172" y="1561653"/>
            <a:ext cx="729897" cy="6889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401028-2FDE-4D42-A07E-F3D561CC8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256" y="1550281"/>
            <a:ext cx="851726" cy="6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2" descr="Curso intensivo de Python para Programadores que no usan Python: Como  iniciar rápidamente">
            <a:extLst>
              <a:ext uri="{FF2B5EF4-FFF2-40B4-BE49-F238E27FC236}">
                <a16:creationId xmlns:a16="http://schemas.microsoft.com/office/drawing/2014/main" id="{4F7B0A16-C7DB-41F1-90A9-530723687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9" t="18305" r="29792" b="18626"/>
          <a:stretch/>
        </p:blipFill>
        <p:spPr bwMode="auto">
          <a:xfrm>
            <a:off x="8290048" y="1561653"/>
            <a:ext cx="729897" cy="6889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ómo saber si una variable sigue una distribución normal en Python?">
            <a:extLst>
              <a:ext uri="{FF2B5EF4-FFF2-40B4-BE49-F238E27FC236}">
                <a16:creationId xmlns:a16="http://schemas.microsoft.com/office/drawing/2014/main" id="{AFD5AB6C-5C59-42B5-ABFA-4CB5D2D37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t="13650" r="17193" b="13244"/>
          <a:stretch/>
        </p:blipFill>
        <p:spPr bwMode="auto">
          <a:xfrm flipH="1">
            <a:off x="9619360" y="1550281"/>
            <a:ext cx="1177896" cy="6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enÉticaMente InCoRrecta: Los valores atípicos (“outliers”)">
            <a:extLst>
              <a:ext uri="{FF2B5EF4-FFF2-40B4-BE49-F238E27FC236}">
                <a16:creationId xmlns:a16="http://schemas.microsoft.com/office/drawing/2014/main" id="{AD76269E-750D-4578-AF46-88D88BD48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" r="23929"/>
          <a:stretch/>
        </p:blipFill>
        <p:spPr bwMode="auto">
          <a:xfrm>
            <a:off x="9019944" y="1553614"/>
            <a:ext cx="599415" cy="6923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E4EA94B-2B29-4EF0-94F5-D1BD56290900}"/>
              </a:ext>
            </a:extLst>
          </p:cNvPr>
          <p:cNvGrpSpPr/>
          <p:nvPr/>
        </p:nvGrpSpPr>
        <p:grpSpPr>
          <a:xfrm>
            <a:off x="4381552" y="2290176"/>
            <a:ext cx="3424468" cy="1370452"/>
            <a:chOff x="-37150" y="163052"/>
            <a:chExt cx="3424468" cy="13704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656AD7-3CC0-4E25-A19A-38879772F361}"/>
                </a:ext>
              </a:extLst>
            </p:cNvPr>
            <p:cNvSpPr/>
            <p:nvPr/>
          </p:nvSpPr>
          <p:spPr>
            <a:xfrm>
              <a:off x="3470" y="179965"/>
              <a:ext cx="3383848" cy="13535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4B6B5-C661-4D75-895E-4A34E66217F6}"/>
                </a:ext>
              </a:extLst>
            </p:cNvPr>
            <p:cNvSpPr txBox="1"/>
            <p:nvPr/>
          </p:nvSpPr>
          <p:spPr>
            <a:xfrm>
              <a:off x="-37150" y="163052"/>
              <a:ext cx="3383848" cy="1353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u="sng" kern="1200" dirty="0">
                  <a:solidFill>
                    <a:srgbClr val="002060"/>
                  </a:solidFill>
                  <a:latin typeface="Arial Nova" panose="020B0504020202020204" pitchFamily="34" charset="0"/>
                </a:rPr>
                <a:t>Sesión 4 - Python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b="1" i="0" kern="1200" dirty="0">
                <a:solidFill>
                  <a:srgbClr val="002060"/>
                </a:solidFill>
                <a:latin typeface="Arial Nova" panose="020B0504020202020204" pitchFamily="34" charset="0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i="0" kern="1200" dirty="0" err="1">
                  <a:solidFill>
                    <a:srgbClr val="002060"/>
                  </a:solidFill>
                  <a:latin typeface="Arial Nova" panose="020B0504020202020204" pitchFamily="34" charset="0"/>
                </a:rPr>
                <a:t>Visualización</a:t>
              </a:r>
              <a:r>
                <a:rPr lang="en-US" sz="1200" b="1" i="0" kern="1200" dirty="0">
                  <a:solidFill>
                    <a:srgbClr val="002060"/>
                  </a:solidFill>
                  <a:latin typeface="Arial Nova" panose="020B0504020202020204" pitchFamily="34" charset="0"/>
                </a:rPr>
                <a:t>: </a:t>
              </a:r>
              <a:r>
                <a:rPr lang="en-US" sz="1200" b="1" i="0" kern="1200" dirty="0" err="1">
                  <a:solidFill>
                    <a:srgbClr val="002060"/>
                  </a:solidFill>
                  <a:latin typeface="Arial Nova" panose="020B0504020202020204" pitchFamily="34" charset="0"/>
                </a:rPr>
                <a:t>Datos</a:t>
              </a:r>
              <a:r>
                <a:rPr lang="en-US" sz="1200" b="1" i="0" kern="1200" dirty="0">
                  <a:solidFill>
                    <a:srgbClr val="002060"/>
                  </a:solidFill>
                  <a:latin typeface="Arial Nova" panose="020B0504020202020204" pitchFamily="34" charset="0"/>
                </a:rPr>
                <a:t> </a:t>
              </a:r>
              <a:r>
                <a:rPr lang="es-MX" sz="1200" b="1" i="0" kern="1200" dirty="0">
                  <a:solidFill>
                    <a:srgbClr val="002060"/>
                  </a:solidFill>
                  <a:latin typeface="Arial Nova" panose="020B0504020202020204" pitchFamily="34" charset="0"/>
                </a:rPr>
                <a:t>numéricos univariantes (Parte 1)</a:t>
              </a:r>
              <a:endParaRPr lang="en-US" sz="1200" b="1" kern="1200" dirty="0">
                <a:solidFill>
                  <a:srgbClr val="00206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69E5F07-AD0C-4A27-BB53-F2426421EE8B}"/>
              </a:ext>
            </a:extLst>
          </p:cNvPr>
          <p:cNvSpPr/>
          <p:nvPr/>
        </p:nvSpPr>
        <p:spPr>
          <a:xfrm rot="5400000">
            <a:off x="4074509" y="2694329"/>
            <a:ext cx="695325" cy="442243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EF89-C107-4299-BB21-81FCB15449F8}"/>
              </a:ext>
            </a:extLst>
          </p:cNvPr>
          <p:cNvSpPr/>
          <p:nvPr/>
        </p:nvSpPr>
        <p:spPr>
          <a:xfrm>
            <a:off x="900119" y="1586508"/>
            <a:ext cx="1606858" cy="35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198CB-0C65-4BEC-9C8F-1FAB3CDF3353}"/>
              </a:ext>
            </a:extLst>
          </p:cNvPr>
          <p:cNvSpPr/>
          <p:nvPr/>
        </p:nvSpPr>
        <p:spPr>
          <a:xfrm>
            <a:off x="-4641" y="2677697"/>
            <a:ext cx="1606858" cy="511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B884C-39D6-4B4C-9794-2EA07A381A75}"/>
              </a:ext>
            </a:extLst>
          </p:cNvPr>
          <p:cNvSpPr/>
          <p:nvPr/>
        </p:nvSpPr>
        <p:spPr>
          <a:xfrm>
            <a:off x="140669" y="251415"/>
            <a:ext cx="2312921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Variables numéricas: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4EA6A-ED8E-4675-B9A2-B153F8FB76A8}"/>
              </a:ext>
            </a:extLst>
          </p:cNvPr>
          <p:cNvSpPr/>
          <p:nvPr/>
        </p:nvSpPr>
        <p:spPr>
          <a:xfrm>
            <a:off x="2453590" y="253080"/>
            <a:ext cx="8577222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latin typeface="Arial Nova" panose="020B0504020202020204" pitchFamily="34" charset="0"/>
              </a:rPr>
              <a:t>Variable que asignada a cada observación un </a:t>
            </a:r>
            <a:r>
              <a:rPr lang="es-MX" sz="1400" b="1" i="1" u="sng" dirty="0">
                <a:latin typeface="Arial Nova" panose="020B0504020202020204" pitchFamily="34" charset="0"/>
              </a:rPr>
              <a:t>valor numérico discreto o continuo.  </a:t>
            </a:r>
            <a:r>
              <a:rPr lang="es-MX" sz="1400" dirty="0">
                <a:latin typeface="Arial Nova" panose="020B0504020202020204" pitchFamily="34" charset="0"/>
              </a:rPr>
              <a:t>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97F13-93A0-4CAD-9917-DD3EEE4EA455}"/>
              </a:ext>
            </a:extLst>
          </p:cNvPr>
          <p:cNvSpPr/>
          <p:nvPr/>
        </p:nvSpPr>
        <p:spPr>
          <a:xfrm>
            <a:off x="140669" y="803732"/>
            <a:ext cx="2312921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Univariantes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09707E-D9A4-4971-90DF-6DA54AD08D1D}"/>
              </a:ext>
            </a:extLst>
          </p:cNvPr>
          <p:cNvSpPr/>
          <p:nvPr/>
        </p:nvSpPr>
        <p:spPr>
          <a:xfrm>
            <a:off x="2453590" y="807063"/>
            <a:ext cx="9435162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estadística descriptiva univariante se centra en el análisis de una única característica o cualidad del individuo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0B82F4-3D61-44EC-B2E9-4DA4A32C2FAB}"/>
              </a:ext>
            </a:extLst>
          </p:cNvPr>
          <p:cNvSpPr/>
          <p:nvPr/>
        </p:nvSpPr>
        <p:spPr>
          <a:xfrm>
            <a:off x="43303" y="81618"/>
            <a:ext cx="12006829" cy="1504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ACA42F-18CF-4B9C-B547-D0BEFBA2D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826978"/>
              </p:ext>
            </p:extLst>
          </p:nvPr>
        </p:nvGraphicFramePr>
        <p:xfrm>
          <a:off x="-49913" y="251415"/>
          <a:ext cx="6570456" cy="652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482DAA1-6E27-47D3-9A26-66F5E9F90A8A}"/>
              </a:ext>
            </a:extLst>
          </p:cNvPr>
          <p:cNvSpPr/>
          <p:nvPr/>
        </p:nvSpPr>
        <p:spPr>
          <a:xfrm>
            <a:off x="6615972" y="1315548"/>
            <a:ext cx="5180675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Estadística Descriptiva: 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AF3E25-5C8C-41CB-9D00-217215F4C4F8}"/>
              </a:ext>
            </a:extLst>
          </p:cNvPr>
          <p:cNvSpPr/>
          <p:nvPr/>
        </p:nvSpPr>
        <p:spPr>
          <a:xfrm>
            <a:off x="6638888" y="2669094"/>
            <a:ext cx="5180676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Medidas de Tendencia Central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B640C-C775-4F00-9D0E-A0B2F723A5F9}"/>
              </a:ext>
            </a:extLst>
          </p:cNvPr>
          <p:cNvSpPr txBox="1"/>
          <p:nvPr/>
        </p:nvSpPr>
        <p:spPr>
          <a:xfrm>
            <a:off x="6615971" y="1923198"/>
            <a:ext cx="53726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Conjunto de números que nos permiten “describir” nuestros datos.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00C1D-2004-4411-99EF-22202AF52630}"/>
              </a:ext>
            </a:extLst>
          </p:cNvPr>
          <p:cNvSpPr txBox="1"/>
          <p:nvPr/>
        </p:nvSpPr>
        <p:spPr>
          <a:xfrm>
            <a:off x="6613759" y="3293049"/>
            <a:ext cx="5372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Arial Nova" panose="020B0504020202020204" pitchFamily="34" charset="0"/>
              </a:rPr>
              <a:t>Aspectos “centrales” de nuestros datos.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22660-DBAF-4F60-B921-E9662CD39EE0}"/>
              </a:ext>
            </a:extLst>
          </p:cNvPr>
          <p:cNvSpPr/>
          <p:nvPr/>
        </p:nvSpPr>
        <p:spPr>
          <a:xfrm>
            <a:off x="6638888" y="4026827"/>
            <a:ext cx="164250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Media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27A5F4-8E80-4F2E-806E-B68378388879}"/>
              </a:ext>
            </a:extLst>
          </p:cNvPr>
          <p:cNvSpPr/>
          <p:nvPr/>
        </p:nvSpPr>
        <p:spPr>
          <a:xfrm>
            <a:off x="8491386" y="4019253"/>
            <a:ext cx="164250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Mediana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0B9E-1BC5-4F88-9C23-7361C2734399}"/>
              </a:ext>
            </a:extLst>
          </p:cNvPr>
          <p:cNvSpPr/>
          <p:nvPr/>
        </p:nvSpPr>
        <p:spPr>
          <a:xfrm>
            <a:off x="10307200" y="4019253"/>
            <a:ext cx="1489448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Moda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CA9B0-C01D-4EC8-B4A3-A2B1E1BFDAC4}"/>
              </a:ext>
            </a:extLst>
          </p:cNvPr>
          <p:cNvSpPr txBox="1"/>
          <p:nvPr/>
        </p:nvSpPr>
        <p:spPr>
          <a:xfrm>
            <a:off x="6613759" y="4691021"/>
            <a:ext cx="1642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Media aritmética</a:t>
            </a:r>
          </a:p>
          <a:p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Promedio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F4626-140F-48BF-BD21-C3CD1A8DA69B}"/>
              </a:ext>
            </a:extLst>
          </p:cNvPr>
          <p:cNvSpPr txBox="1"/>
          <p:nvPr/>
        </p:nvSpPr>
        <p:spPr>
          <a:xfrm>
            <a:off x="8478821" y="4695077"/>
            <a:ext cx="16425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Arial Nova" panose="020B0504020202020204" pitchFamily="34" charset="0"/>
              </a:rPr>
              <a:t>Valor que divide un conjunto de datos (ordenados) en 2 partes (50-50%)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137694-EF8E-4B5E-BAD7-7C64958F4DF0}"/>
              </a:ext>
            </a:extLst>
          </p:cNvPr>
          <p:cNvSpPr txBox="1"/>
          <p:nvPr/>
        </p:nvSpPr>
        <p:spPr>
          <a:xfrm>
            <a:off x="10307199" y="4704713"/>
            <a:ext cx="16425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latin typeface="Arial Nova" panose="020B0504020202020204" pitchFamily="34" charset="0"/>
              </a:rPr>
              <a:t>Valor que se presenta con mayor frecuencia en un conjunto de datos. </a:t>
            </a:r>
            <a:endParaRPr lang="en-US" sz="1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Graphic spid="4" grpId="0">
        <p:bldAsOne/>
      </p:bldGraphic>
      <p:bldP spid="9" grpId="0" animBg="1"/>
      <p:bldP spid="10" grpId="0" animBg="1"/>
      <p:bldP spid="13" grpId="0"/>
      <p:bldP spid="14" grpId="0"/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EF89-C107-4299-BB21-81FCB15449F8}"/>
              </a:ext>
            </a:extLst>
          </p:cNvPr>
          <p:cNvSpPr/>
          <p:nvPr/>
        </p:nvSpPr>
        <p:spPr>
          <a:xfrm>
            <a:off x="900119" y="1586508"/>
            <a:ext cx="1606858" cy="35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198CB-0C65-4BEC-9C8F-1FAB3CDF3353}"/>
              </a:ext>
            </a:extLst>
          </p:cNvPr>
          <p:cNvSpPr/>
          <p:nvPr/>
        </p:nvSpPr>
        <p:spPr>
          <a:xfrm>
            <a:off x="-4641" y="2677697"/>
            <a:ext cx="1606858" cy="511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B884C-39D6-4B4C-9794-2EA07A381A75}"/>
              </a:ext>
            </a:extLst>
          </p:cNvPr>
          <p:cNvSpPr/>
          <p:nvPr/>
        </p:nvSpPr>
        <p:spPr>
          <a:xfrm>
            <a:off x="140669" y="251415"/>
            <a:ext cx="2312921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Variables numéricas: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4EA6A-ED8E-4675-B9A2-B153F8FB76A8}"/>
              </a:ext>
            </a:extLst>
          </p:cNvPr>
          <p:cNvSpPr/>
          <p:nvPr/>
        </p:nvSpPr>
        <p:spPr>
          <a:xfrm>
            <a:off x="2453590" y="253080"/>
            <a:ext cx="8577222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latin typeface="Arial Nova" panose="020B0504020202020204" pitchFamily="34" charset="0"/>
              </a:rPr>
              <a:t>Variable que asignada a cada observación un </a:t>
            </a:r>
            <a:r>
              <a:rPr lang="es-MX" sz="1400" b="1" i="1" u="sng" dirty="0">
                <a:latin typeface="Arial Nova" panose="020B0504020202020204" pitchFamily="34" charset="0"/>
              </a:rPr>
              <a:t>valor numérico discreto o continuo.  </a:t>
            </a:r>
            <a:r>
              <a:rPr lang="es-MX" sz="1400" dirty="0">
                <a:latin typeface="Arial Nova" panose="020B0504020202020204" pitchFamily="34" charset="0"/>
              </a:rPr>
              <a:t>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97F13-93A0-4CAD-9917-DD3EEE4EA455}"/>
              </a:ext>
            </a:extLst>
          </p:cNvPr>
          <p:cNvSpPr/>
          <p:nvPr/>
        </p:nvSpPr>
        <p:spPr>
          <a:xfrm>
            <a:off x="140669" y="803732"/>
            <a:ext cx="2312921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Univariantes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09707E-D9A4-4971-90DF-6DA54AD08D1D}"/>
              </a:ext>
            </a:extLst>
          </p:cNvPr>
          <p:cNvSpPr/>
          <p:nvPr/>
        </p:nvSpPr>
        <p:spPr>
          <a:xfrm>
            <a:off x="2453590" y="807063"/>
            <a:ext cx="9435162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estadística descriptiva univariante se centra en el análisis de una única característica o cualidad del individuo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0B82F4-3D61-44EC-B2E9-4DA4A32C2FAB}"/>
              </a:ext>
            </a:extLst>
          </p:cNvPr>
          <p:cNvSpPr/>
          <p:nvPr/>
        </p:nvSpPr>
        <p:spPr>
          <a:xfrm>
            <a:off x="43303" y="81618"/>
            <a:ext cx="12006829" cy="1504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ACA42F-18CF-4B9C-B547-D0BEFBA2D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221142"/>
              </p:ext>
            </p:extLst>
          </p:nvPr>
        </p:nvGraphicFramePr>
        <p:xfrm>
          <a:off x="-49913" y="251415"/>
          <a:ext cx="6570456" cy="652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C622660-DBAF-4F60-B921-E9662CD39EE0}"/>
              </a:ext>
            </a:extLst>
          </p:cNvPr>
          <p:cNvSpPr/>
          <p:nvPr/>
        </p:nvSpPr>
        <p:spPr>
          <a:xfrm>
            <a:off x="6638888" y="570556"/>
            <a:ext cx="164250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Media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27A5F4-8E80-4F2E-806E-B68378388879}"/>
              </a:ext>
            </a:extLst>
          </p:cNvPr>
          <p:cNvSpPr/>
          <p:nvPr/>
        </p:nvSpPr>
        <p:spPr>
          <a:xfrm>
            <a:off x="8491386" y="562982"/>
            <a:ext cx="164250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Mediana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0B9E-1BC5-4F88-9C23-7361C2734399}"/>
              </a:ext>
            </a:extLst>
          </p:cNvPr>
          <p:cNvSpPr/>
          <p:nvPr/>
        </p:nvSpPr>
        <p:spPr>
          <a:xfrm>
            <a:off x="10307200" y="562982"/>
            <a:ext cx="1489448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Moda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CA9B0-C01D-4EC8-B4A3-A2B1E1BFDAC4}"/>
              </a:ext>
            </a:extLst>
          </p:cNvPr>
          <p:cNvSpPr txBox="1"/>
          <p:nvPr/>
        </p:nvSpPr>
        <p:spPr>
          <a:xfrm>
            <a:off x="6613759" y="1234750"/>
            <a:ext cx="1642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Media aritmética</a:t>
            </a:r>
          </a:p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Promedio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6F4626-140F-48BF-BD21-C3CD1A8DA69B}"/>
              </a:ext>
            </a:extLst>
          </p:cNvPr>
          <p:cNvSpPr txBox="1"/>
          <p:nvPr/>
        </p:nvSpPr>
        <p:spPr>
          <a:xfrm>
            <a:off x="8478821" y="1238806"/>
            <a:ext cx="1642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 Nova" panose="020B0504020202020204" pitchFamily="34" charset="0"/>
              </a:rPr>
              <a:t>Valor que divide un conjunto de datos (ordenados) en 2 partes (50-50%)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137694-EF8E-4B5E-BAD7-7C64958F4DF0}"/>
              </a:ext>
            </a:extLst>
          </p:cNvPr>
          <p:cNvSpPr txBox="1"/>
          <p:nvPr/>
        </p:nvSpPr>
        <p:spPr>
          <a:xfrm>
            <a:off x="10307199" y="1248442"/>
            <a:ext cx="1642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 Nova" panose="020B0504020202020204" pitchFamily="34" charset="0"/>
              </a:rPr>
              <a:t>Valor que se presenta con mayor frecuencia en un conjunto de datos.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graphicFrame>
        <p:nvGraphicFramePr>
          <p:cNvPr id="26" name="Table 10">
            <a:extLst>
              <a:ext uri="{FF2B5EF4-FFF2-40B4-BE49-F238E27FC236}">
                <a16:creationId xmlns:a16="http://schemas.microsoft.com/office/drawing/2014/main" id="{0FCC0EB6-B581-44F7-BC75-1BCDE0C62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05422"/>
              </p:ext>
            </p:extLst>
          </p:nvPr>
        </p:nvGraphicFramePr>
        <p:xfrm>
          <a:off x="6686378" y="3516638"/>
          <a:ext cx="5110272" cy="3101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568">
                  <a:extLst>
                    <a:ext uri="{9D8B030D-6E8A-4147-A177-3AD203B41FA5}">
                      <a16:colId xmlns:a16="http://schemas.microsoft.com/office/drawing/2014/main" val="1617098061"/>
                    </a:ext>
                  </a:extLst>
                </a:gridCol>
                <a:gridCol w="1277568">
                  <a:extLst>
                    <a:ext uri="{9D8B030D-6E8A-4147-A177-3AD203B41FA5}">
                      <a16:colId xmlns:a16="http://schemas.microsoft.com/office/drawing/2014/main" val="2538529305"/>
                    </a:ext>
                  </a:extLst>
                </a:gridCol>
                <a:gridCol w="1277568">
                  <a:extLst>
                    <a:ext uri="{9D8B030D-6E8A-4147-A177-3AD203B41FA5}">
                      <a16:colId xmlns:a16="http://schemas.microsoft.com/office/drawing/2014/main" val="3890840504"/>
                    </a:ext>
                  </a:extLst>
                </a:gridCol>
                <a:gridCol w="1277568">
                  <a:extLst>
                    <a:ext uri="{9D8B030D-6E8A-4147-A177-3AD203B41FA5}">
                      <a16:colId xmlns:a16="http://schemas.microsoft.com/office/drawing/2014/main" val="2758658066"/>
                    </a:ext>
                  </a:extLst>
                </a:gridCol>
              </a:tblGrid>
              <a:tr h="44302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Salario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Media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Mediana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Moda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55112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20,000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29,833.33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latin typeface="Arial Nova" panose="020B0504020202020204" pitchFamily="34" charset="0"/>
                        </a:rPr>
                        <a:t>17,500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20,000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921316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20,000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latin typeface="Arial Nova" panose="020B0504020202020204" pitchFamily="34" charset="0"/>
                        </a:rPr>
                        <a:t>18,500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91914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80,000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20,000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00576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18,500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20,000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94961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23,000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latin typeface="Arial Nova" panose="020B0504020202020204" pitchFamily="34" charset="0"/>
                        </a:rPr>
                        <a:t>23,000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64119"/>
                  </a:ext>
                </a:extLst>
              </a:tr>
              <a:tr h="443022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 Nova" panose="020B0504020202020204" pitchFamily="34" charset="0"/>
                        </a:rPr>
                        <a:t>17,500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latin typeface="Arial Nova" panose="020B0504020202020204" pitchFamily="34" charset="0"/>
                        </a:rPr>
                        <a:t>80,000</a:t>
                      </a:r>
                      <a:endParaRPr lang="en-US" sz="1200" dirty="0">
                        <a:latin typeface="Arial Nova" panose="020B05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3118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7F6835-C140-4DFD-ABB6-B3C61A7CCFE7}"/>
                  </a:ext>
                </a:extLst>
              </p:cNvPr>
              <p:cNvSpPr txBox="1"/>
              <p:nvPr/>
            </p:nvSpPr>
            <p:spPr>
              <a:xfrm>
                <a:off x="6686378" y="1867798"/>
                <a:ext cx="1124667" cy="362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𝑀𝑒𝑑𝑖𝑎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  <m:t>Ʃ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200" dirty="0"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47F6835-C140-4DFD-ABB6-B3C61A7C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378" y="1867798"/>
                <a:ext cx="1124667" cy="362150"/>
              </a:xfrm>
              <a:prstGeom prst="rect">
                <a:avLst/>
              </a:prstGeom>
              <a:blipFill>
                <a:blip r:embed="rId7"/>
                <a:stretch>
                  <a:fillRect l="-3261" r="-54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2135A06-1D27-47F2-987C-4A15FDE396D4}"/>
              </a:ext>
            </a:extLst>
          </p:cNvPr>
          <p:cNvSpPr txBox="1"/>
          <p:nvPr/>
        </p:nvSpPr>
        <p:spPr>
          <a:xfrm>
            <a:off x="6678920" y="2489477"/>
            <a:ext cx="1577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 Nova" panose="020B0504020202020204" pitchFamily="34" charset="0"/>
              </a:rPr>
              <a:t>* Sensible a valores muy grandes o muy pequeños (extremos).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7E70E-AEBD-4233-9C15-5E67F2D228A4}"/>
              </a:ext>
            </a:extLst>
          </p:cNvPr>
          <p:cNvSpPr txBox="1"/>
          <p:nvPr/>
        </p:nvSpPr>
        <p:spPr>
          <a:xfrm>
            <a:off x="10307199" y="2173931"/>
            <a:ext cx="15348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 Nova" panose="020B0504020202020204" pitchFamily="34" charset="0"/>
              </a:rPr>
              <a:t>* No muy relevante cuando tenemos muchos datos continuos.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4CE115-946B-4A05-AD13-2AFDB47883CB}"/>
              </a:ext>
            </a:extLst>
          </p:cNvPr>
          <p:cNvSpPr/>
          <p:nvPr/>
        </p:nvSpPr>
        <p:spPr>
          <a:xfrm>
            <a:off x="9231086" y="4825151"/>
            <a:ext cx="1286416" cy="9225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20,000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84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85DE9-41EC-45F3-A516-FBB8D8F1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0D485D-8E50-4838-B0D0-503A3B850AC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1A0C16-2DE6-41A0-99AC-4952CCF4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Contexto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6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EF89-C107-4299-BB21-81FCB15449F8}"/>
              </a:ext>
            </a:extLst>
          </p:cNvPr>
          <p:cNvSpPr/>
          <p:nvPr/>
        </p:nvSpPr>
        <p:spPr>
          <a:xfrm>
            <a:off x="900119" y="1586508"/>
            <a:ext cx="1606858" cy="35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198CB-0C65-4BEC-9C8F-1FAB3CDF3353}"/>
              </a:ext>
            </a:extLst>
          </p:cNvPr>
          <p:cNvSpPr/>
          <p:nvPr/>
        </p:nvSpPr>
        <p:spPr>
          <a:xfrm>
            <a:off x="1900359" y="2670775"/>
            <a:ext cx="1606858" cy="511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B884C-39D6-4B4C-9794-2EA07A381A75}"/>
              </a:ext>
            </a:extLst>
          </p:cNvPr>
          <p:cNvSpPr/>
          <p:nvPr/>
        </p:nvSpPr>
        <p:spPr>
          <a:xfrm>
            <a:off x="140669" y="251415"/>
            <a:ext cx="2312921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Variables numéricas: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4EA6A-ED8E-4675-B9A2-B153F8FB76A8}"/>
              </a:ext>
            </a:extLst>
          </p:cNvPr>
          <p:cNvSpPr/>
          <p:nvPr/>
        </p:nvSpPr>
        <p:spPr>
          <a:xfrm>
            <a:off x="2453590" y="253080"/>
            <a:ext cx="8577222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latin typeface="Arial Nova" panose="020B0504020202020204" pitchFamily="34" charset="0"/>
              </a:rPr>
              <a:t>Variable que asignada a cada observación un </a:t>
            </a:r>
            <a:r>
              <a:rPr lang="es-MX" sz="1400" b="1" i="1" u="sng" dirty="0">
                <a:latin typeface="Arial Nova" panose="020B0504020202020204" pitchFamily="34" charset="0"/>
              </a:rPr>
              <a:t>valor numérico discreto o continuo.  </a:t>
            </a:r>
            <a:r>
              <a:rPr lang="es-MX" sz="1400" dirty="0">
                <a:latin typeface="Arial Nova" panose="020B0504020202020204" pitchFamily="34" charset="0"/>
              </a:rPr>
              <a:t>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97F13-93A0-4CAD-9917-DD3EEE4EA455}"/>
              </a:ext>
            </a:extLst>
          </p:cNvPr>
          <p:cNvSpPr/>
          <p:nvPr/>
        </p:nvSpPr>
        <p:spPr>
          <a:xfrm>
            <a:off x="140669" y="803732"/>
            <a:ext cx="2312921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Univariantes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09707E-D9A4-4971-90DF-6DA54AD08D1D}"/>
              </a:ext>
            </a:extLst>
          </p:cNvPr>
          <p:cNvSpPr/>
          <p:nvPr/>
        </p:nvSpPr>
        <p:spPr>
          <a:xfrm>
            <a:off x="2453590" y="807063"/>
            <a:ext cx="9435162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estadística descriptiva univariante se centra en el análisis de una única característica o cualidad del individuo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0B82F4-3D61-44EC-B2E9-4DA4A32C2FAB}"/>
              </a:ext>
            </a:extLst>
          </p:cNvPr>
          <p:cNvSpPr/>
          <p:nvPr/>
        </p:nvSpPr>
        <p:spPr>
          <a:xfrm>
            <a:off x="43303" y="81618"/>
            <a:ext cx="12006829" cy="1504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ACA42F-18CF-4B9C-B547-D0BEFBA2D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418356"/>
              </p:ext>
            </p:extLst>
          </p:nvPr>
        </p:nvGraphicFramePr>
        <p:xfrm>
          <a:off x="-49913" y="251415"/>
          <a:ext cx="6570456" cy="652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67C1EF16-C527-41B1-892B-0C9194DE83E4}"/>
              </a:ext>
            </a:extLst>
          </p:cNvPr>
          <p:cNvSpPr/>
          <p:nvPr/>
        </p:nvSpPr>
        <p:spPr>
          <a:xfrm>
            <a:off x="6615972" y="1315548"/>
            <a:ext cx="5180675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Estadística Descriptiva: 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A2C755-5C9B-424A-9B51-0A247AF197E2}"/>
              </a:ext>
            </a:extLst>
          </p:cNvPr>
          <p:cNvSpPr/>
          <p:nvPr/>
        </p:nvSpPr>
        <p:spPr>
          <a:xfrm>
            <a:off x="6638888" y="2669094"/>
            <a:ext cx="5180676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Medidas de Dispersión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EE84C1-52E1-454C-961E-D6974EDC7480}"/>
              </a:ext>
            </a:extLst>
          </p:cNvPr>
          <p:cNvSpPr txBox="1"/>
          <p:nvPr/>
        </p:nvSpPr>
        <p:spPr>
          <a:xfrm>
            <a:off x="6615971" y="1923198"/>
            <a:ext cx="5372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Conjunto de números que nos permiten “describir” nuestros datos.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BB0A2-A74B-4A30-A8BF-C634DEB5F454}"/>
              </a:ext>
            </a:extLst>
          </p:cNvPr>
          <p:cNvSpPr txBox="1"/>
          <p:nvPr/>
        </p:nvSpPr>
        <p:spPr>
          <a:xfrm>
            <a:off x="6613759" y="3293049"/>
            <a:ext cx="5372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 Nova" panose="020B0504020202020204" pitchFamily="34" charset="0"/>
              </a:rPr>
              <a:t>Nos permite saber que tan “extendidos” están nuestros datos.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BC645F-B459-4DFF-AE99-F3495754B6B7}"/>
              </a:ext>
            </a:extLst>
          </p:cNvPr>
          <p:cNvSpPr/>
          <p:nvPr/>
        </p:nvSpPr>
        <p:spPr>
          <a:xfrm>
            <a:off x="6638888" y="4026827"/>
            <a:ext cx="164250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Desviación Estándar y Varianza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BFDD42-6F3C-4939-A64B-385AAD8813A8}"/>
              </a:ext>
            </a:extLst>
          </p:cNvPr>
          <p:cNvSpPr/>
          <p:nvPr/>
        </p:nvSpPr>
        <p:spPr>
          <a:xfrm>
            <a:off x="8491386" y="4019253"/>
            <a:ext cx="164250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err="1">
                <a:solidFill>
                  <a:schemeClr val="tx1"/>
                </a:solidFill>
                <a:latin typeface="Arial Nova" panose="020B0504020202020204" pitchFamily="34" charset="0"/>
              </a:rPr>
              <a:t>Ragos</a:t>
            </a:r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 (valores máximos y mínimos)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B0246E-27C4-4A34-8554-64D574943B6F}"/>
              </a:ext>
            </a:extLst>
          </p:cNvPr>
          <p:cNvSpPr/>
          <p:nvPr/>
        </p:nvSpPr>
        <p:spPr>
          <a:xfrm>
            <a:off x="10307200" y="4019253"/>
            <a:ext cx="1489448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Cuartiles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BF3177-2643-4A5C-B194-1E6C944CE9D1}"/>
              </a:ext>
            </a:extLst>
          </p:cNvPr>
          <p:cNvSpPr txBox="1"/>
          <p:nvPr/>
        </p:nvSpPr>
        <p:spPr>
          <a:xfrm>
            <a:off x="6613759" y="4691021"/>
            <a:ext cx="1642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 Nova" panose="020B0504020202020204" pitchFamily="34" charset="0"/>
              </a:rPr>
              <a:t>Desviación Estándar</a:t>
            </a:r>
            <a:endParaRPr lang="en-US" sz="1200" dirty="0">
              <a:latin typeface="Arial Nova" panose="020B0504020202020204" pitchFamily="34" charset="0"/>
            </a:endParaRPr>
          </a:p>
          <a:p>
            <a:endParaRPr lang="en-US" sz="1200" dirty="0">
              <a:latin typeface="Arial Nova" panose="020B0504020202020204" pitchFamily="34" charset="0"/>
            </a:endParaRPr>
          </a:p>
          <a:p>
            <a:r>
              <a:rPr lang="es-MX" sz="1200" dirty="0">
                <a:latin typeface="Arial Nova" panose="020B0504020202020204" pitchFamily="34" charset="0"/>
              </a:rPr>
              <a:t>Qué tan dispersos están mis datos con respecto a su media. </a:t>
            </a:r>
            <a:endParaRPr lang="en-US" sz="1200" dirty="0">
              <a:latin typeface="Arial Nova" panose="020B0504020202020204" pitchFamily="34" charset="0"/>
            </a:endParaRPr>
          </a:p>
          <a:p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E3EAE-9647-4253-973B-0468EEDB9247}"/>
              </a:ext>
            </a:extLst>
          </p:cNvPr>
          <p:cNvSpPr txBox="1"/>
          <p:nvPr/>
        </p:nvSpPr>
        <p:spPr>
          <a:xfrm>
            <a:off x="10307199" y="4704713"/>
            <a:ext cx="1642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 Nova" panose="020B0504020202020204" pitchFamily="34" charset="0"/>
              </a:rPr>
              <a:t>Medidas estadísticas de posición que tienen la propiedad de dividir la serie estadística en cuatro grupos de números. </a:t>
            </a:r>
            <a:endParaRPr lang="en-US" sz="12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0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/>
      <p:bldP spid="31" grpId="0"/>
      <p:bldP spid="32" grpId="0" animBg="1"/>
      <p:bldP spid="33" grpId="0" animBg="1"/>
      <p:bldP spid="34" grpId="0" animBg="1"/>
      <p:bldP spid="35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85EF89-C107-4299-BB21-81FCB15449F8}"/>
              </a:ext>
            </a:extLst>
          </p:cNvPr>
          <p:cNvSpPr/>
          <p:nvPr/>
        </p:nvSpPr>
        <p:spPr>
          <a:xfrm>
            <a:off x="900119" y="1586508"/>
            <a:ext cx="1606858" cy="351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B198CB-0C65-4BEC-9C8F-1FAB3CDF3353}"/>
              </a:ext>
            </a:extLst>
          </p:cNvPr>
          <p:cNvSpPr/>
          <p:nvPr/>
        </p:nvSpPr>
        <p:spPr>
          <a:xfrm>
            <a:off x="1900359" y="2670775"/>
            <a:ext cx="1606858" cy="5118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B884C-39D6-4B4C-9794-2EA07A381A75}"/>
              </a:ext>
            </a:extLst>
          </p:cNvPr>
          <p:cNvSpPr/>
          <p:nvPr/>
        </p:nvSpPr>
        <p:spPr>
          <a:xfrm>
            <a:off x="140669" y="251415"/>
            <a:ext cx="2312921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Variables numéricas: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4EA6A-ED8E-4675-B9A2-B153F8FB76A8}"/>
              </a:ext>
            </a:extLst>
          </p:cNvPr>
          <p:cNvSpPr/>
          <p:nvPr/>
        </p:nvSpPr>
        <p:spPr>
          <a:xfrm>
            <a:off x="2453590" y="253080"/>
            <a:ext cx="8577222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latin typeface="Arial Nova" panose="020B0504020202020204" pitchFamily="34" charset="0"/>
              </a:rPr>
              <a:t>Variable que asignada a cada observación un </a:t>
            </a:r>
            <a:r>
              <a:rPr lang="es-MX" sz="1400" b="1" i="1" u="sng" dirty="0">
                <a:latin typeface="Arial Nova" panose="020B0504020202020204" pitchFamily="34" charset="0"/>
              </a:rPr>
              <a:t>valor numérico discreto o continuo.  </a:t>
            </a:r>
            <a:r>
              <a:rPr lang="es-MX" sz="1400" dirty="0">
                <a:latin typeface="Arial Nova" panose="020B0504020202020204" pitchFamily="34" charset="0"/>
              </a:rPr>
              <a:t>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A97F13-93A0-4CAD-9917-DD3EEE4EA455}"/>
              </a:ext>
            </a:extLst>
          </p:cNvPr>
          <p:cNvSpPr/>
          <p:nvPr/>
        </p:nvSpPr>
        <p:spPr>
          <a:xfrm>
            <a:off x="140669" y="803732"/>
            <a:ext cx="2312921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Univariantes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09707E-D9A4-4971-90DF-6DA54AD08D1D}"/>
              </a:ext>
            </a:extLst>
          </p:cNvPr>
          <p:cNvSpPr/>
          <p:nvPr/>
        </p:nvSpPr>
        <p:spPr>
          <a:xfrm>
            <a:off x="2453590" y="807063"/>
            <a:ext cx="9435162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estadística descriptiva univariante se centra en el análisis de una única característica o cualidad del individuo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0B82F4-3D61-44EC-B2E9-4DA4A32C2FAB}"/>
              </a:ext>
            </a:extLst>
          </p:cNvPr>
          <p:cNvSpPr/>
          <p:nvPr/>
        </p:nvSpPr>
        <p:spPr>
          <a:xfrm>
            <a:off x="43303" y="81618"/>
            <a:ext cx="12006829" cy="1504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ACA42F-18CF-4B9C-B547-D0BEFBA2DE13}"/>
              </a:ext>
            </a:extLst>
          </p:cNvPr>
          <p:cNvGraphicFramePr/>
          <p:nvPr/>
        </p:nvGraphicFramePr>
        <p:xfrm>
          <a:off x="-49913" y="251415"/>
          <a:ext cx="6570456" cy="6524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48BC645F-B459-4DFF-AE99-F3495754B6B7}"/>
              </a:ext>
            </a:extLst>
          </p:cNvPr>
          <p:cNvSpPr/>
          <p:nvPr/>
        </p:nvSpPr>
        <p:spPr>
          <a:xfrm>
            <a:off x="6545672" y="1636249"/>
            <a:ext cx="164250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Desviación Estándar y Varianza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BFDD42-6F3C-4939-A64B-385AAD8813A8}"/>
              </a:ext>
            </a:extLst>
          </p:cNvPr>
          <p:cNvSpPr/>
          <p:nvPr/>
        </p:nvSpPr>
        <p:spPr>
          <a:xfrm>
            <a:off x="8398170" y="1628675"/>
            <a:ext cx="164250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Rangos (valores máximos y mínimos)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B0246E-27C4-4A34-8554-64D574943B6F}"/>
              </a:ext>
            </a:extLst>
          </p:cNvPr>
          <p:cNvSpPr/>
          <p:nvPr/>
        </p:nvSpPr>
        <p:spPr>
          <a:xfrm>
            <a:off x="10213984" y="1628675"/>
            <a:ext cx="1489448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Cuartiles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BF3177-2643-4A5C-B194-1E6C944CE9D1}"/>
              </a:ext>
            </a:extLst>
          </p:cNvPr>
          <p:cNvSpPr txBox="1"/>
          <p:nvPr/>
        </p:nvSpPr>
        <p:spPr>
          <a:xfrm>
            <a:off x="6520543" y="2300443"/>
            <a:ext cx="1642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 Nova" panose="020B0504020202020204" pitchFamily="34" charset="0"/>
              </a:rPr>
              <a:t>Desviación Estándar</a:t>
            </a:r>
            <a:endParaRPr lang="en-US" sz="1200" dirty="0">
              <a:latin typeface="Arial Nova" panose="020B0504020202020204" pitchFamily="34" charset="0"/>
            </a:endParaRPr>
          </a:p>
          <a:p>
            <a:endParaRPr lang="en-US" sz="1200" dirty="0">
              <a:latin typeface="Arial Nova" panose="020B0504020202020204" pitchFamily="34" charset="0"/>
            </a:endParaRPr>
          </a:p>
          <a:p>
            <a:r>
              <a:rPr lang="es-MX" sz="1200" dirty="0">
                <a:latin typeface="Arial Nova" panose="020B0504020202020204" pitchFamily="34" charset="0"/>
              </a:rPr>
              <a:t>Qué tan dispersos están mis datos con respecto a su media. </a:t>
            </a:r>
            <a:endParaRPr lang="en-US" sz="1200" dirty="0">
              <a:latin typeface="Arial Nova" panose="020B0504020202020204" pitchFamily="34" charset="0"/>
            </a:endParaRPr>
          </a:p>
          <a:p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E3EAE-9647-4253-973B-0468EEDB9247}"/>
              </a:ext>
            </a:extLst>
          </p:cNvPr>
          <p:cNvSpPr txBox="1"/>
          <p:nvPr/>
        </p:nvSpPr>
        <p:spPr>
          <a:xfrm>
            <a:off x="10213983" y="2314135"/>
            <a:ext cx="1642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 Nova" panose="020B0504020202020204" pitchFamily="34" charset="0"/>
              </a:rPr>
              <a:t>Medidas estadísticas de posición que tienen la propiedad de dividir la serie estadística en cuatro grupos de números. </a:t>
            </a:r>
            <a:endParaRPr lang="en-US" sz="1200" dirty="0">
              <a:latin typeface="Arial Nova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0C63DB-9849-405F-8E2A-2F72D0E3E0EB}"/>
                  </a:ext>
                </a:extLst>
              </p:cNvPr>
              <p:cNvSpPr txBox="1"/>
              <p:nvPr/>
            </p:nvSpPr>
            <p:spPr>
              <a:xfrm>
                <a:off x="8443224" y="2405625"/>
                <a:ext cx="141243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𝑅𝑎𝑛𝑔𝑜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0C63DB-9849-405F-8E2A-2F72D0E3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224" y="2405625"/>
                <a:ext cx="1412438" cy="184666"/>
              </a:xfrm>
              <a:prstGeom prst="rect">
                <a:avLst/>
              </a:prstGeom>
              <a:blipFill>
                <a:blip r:embed="rId7"/>
                <a:stretch>
                  <a:fillRect l="-3017" r="-17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7CEB54-8932-494C-A2AA-3AE26BCCA960}"/>
                  </a:ext>
                </a:extLst>
              </p:cNvPr>
              <p:cNvSpPr txBox="1"/>
              <p:nvPr/>
            </p:nvSpPr>
            <p:spPr>
              <a:xfrm>
                <a:off x="10246818" y="3764149"/>
                <a:ext cx="180331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𝑅𝑎𝑛𝑔𝑜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𝐼𝑛𝑡𝑒𝑟𝑐𝑢𝑎𝑛𝑡𝑖𝑙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7CEB54-8932-494C-A2AA-3AE26BCC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818" y="3764149"/>
                <a:ext cx="1803314" cy="184666"/>
              </a:xfrm>
              <a:prstGeom prst="rect">
                <a:avLst/>
              </a:prstGeom>
              <a:blipFill>
                <a:blip r:embed="rId8"/>
                <a:stretch>
                  <a:fillRect l="-2365" r="-2027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6CE88B-334A-4B20-9A93-A36860CC0BCD}"/>
                  </a:ext>
                </a:extLst>
              </p:cNvPr>
              <p:cNvSpPr txBox="1"/>
              <p:nvPr/>
            </p:nvSpPr>
            <p:spPr>
              <a:xfrm>
                <a:off x="10258039" y="4291642"/>
                <a:ext cx="17920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𝑐𝑢𝑎𝑛𝑡𝑖𝑙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𝑐𝑢𝑎𝑛𝑡𝑖𝑙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6CE88B-334A-4B20-9A93-A36860CC0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39" y="4291642"/>
                <a:ext cx="1792093" cy="184666"/>
              </a:xfrm>
              <a:prstGeom prst="rect">
                <a:avLst/>
              </a:prstGeom>
              <a:blipFill>
                <a:blip r:embed="rId9"/>
                <a:stretch>
                  <a:fillRect l="-1361" r="-136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BE0BF-D4C4-4C77-96B3-4AC82896E418}"/>
                  </a:ext>
                </a:extLst>
              </p:cNvPr>
              <p:cNvSpPr txBox="1"/>
              <p:nvPr/>
            </p:nvSpPr>
            <p:spPr>
              <a:xfrm>
                <a:off x="6689471" y="5141249"/>
                <a:ext cx="10393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𝑣𝑎𝑟𝑖𝑎𝑛𝑧𝑎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BE0BF-D4C4-4C77-96B3-4AC82896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71" y="5141249"/>
                <a:ext cx="1039323" cy="184666"/>
              </a:xfrm>
              <a:prstGeom prst="rect">
                <a:avLst/>
              </a:prstGeom>
              <a:blipFill>
                <a:blip r:embed="rId10"/>
                <a:stretch>
                  <a:fillRect l="-233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936D69-851C-4525-AFF4-D81122100BC0}"/>
                  </a:ext>
                </a:extLst>
              </p:cNvPr>
              <p:cNvSpPr txBox="1"/>
              <p:nvPr/>
            </p:nvSpPr>
            <p:spPr>
              <a:xfrm>
                <a:off x="6689471" y="3583651"/>
                <a:ext cx="1378198" cy="545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Ʃ</m:t>
                                  </m:r>
                                </m:e>
                                <m:sub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936D69-851C-4525-AFF4-D8112210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471" y="3583651"/>
                <a:ext cx="1378198" cy="5456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96D32C-E914-4FE7-899E-D01E88A41A2F}"/>
                  </a:ext>
                </a:extLst>
              </p:cNvPr>
              <p:cNvSpPr txBox="1"/>
              <p:nvPr/>
            </p:nvSpPr>
            <p:spPr>
              <a:xfrm>
                <a:off x="6717401" y="4291642"/>
                <a:ext cx="9201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𝑃𝑜𝑏𝑙𝑎𝑐𝑖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96D32C-E914-4FE7-899E-D01E88A41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401" y="4291642"/>
                <a:ext cx="920124" cy="184666"/>
              </a:xfrm>
              <a:prstGeom prst="rect">
                <a:avLst/>
              </a:prstGeom>
              <a:blipFill>
                <a:blip r:embed="rId12"/>
                <a:stretch>
                  <a:fillRect l="-1987" r="-331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966E72-92A3-4191-A764-39CB41C87A97}"/>
                  </a:ext>
                </a:extLst>
              </p:cNvPr>
              <p:cNvSpPr txBox="1"/>
              <p:nvPr/>
            </p:nvSpPr>
            <p:spPr>
              <a:xfrm>
                <a:off x="6730209" y="4510586"/>
                <a:ext cx="12625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MX" sz="1200" b="0" dirty="0">
                    <a:ea typeface="Cambria Math" panose="020405030504060302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s-MX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MX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𝑀𝑢𝑒𝑠𝑡𝑟𝑎</m:t>
                    </m:r>
                    <m:r>
                      <a:rPr lang="es-MX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s-MX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MX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966E72-92A3-4191-A764-39CB41C8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09" y="4510586"/>
                <a:ext cx="1262590" cy="184666"/>
              </a:xfrm>
              <a:prstGeom prst="rect">
                <a:avLst/>
              </a:prstGeom>
              <a:blipFill>
                <a:blip r:embed="rId13"/>
                <a:stretch>
                  <a:fillRect l="-7246" t="-23333" r="-5314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1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BC645F-B459-4DFF-AE99-F3495754B6B7}"/>
              </a:ext>
            </a:extLst>
          </p:cNvPr>
          <p:cNvSpPr/>
          <p:nvPr/>
        </p:nvSpPr>
        <p:spPr>
          <a:xfrm>
            <a:off x="1429740" y="667122"/>
            <a:ext cx="3767267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Desviación Estándar y Varianza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BF3177-2643-4A5C-B194-1E6C944CE9D1}"/>
              </a:ext>
            </a:extLst>
          </p:cNvPr>
          <p:cNvSpPr txBox="1"/>
          <p:nvPr/>
        </p:nvSpPr>
        <p:spPr>
          <a:xfrm>
            <a:off x="1404611" y="1331316"/>
            <a:ext cx="3767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latin typeface="Arial Nova" panose="020B0504020202020204" pitchFamily="34" charset="0"/>
              </a:rPr>
              <a:t>Desviación Estándar</a:t>
            </a:r>
            <a:endParaRPr lang="en-US" sz="1200" dirty="0">
              <a:latin typeface="Arial Nova" panose="020B0504020202020204" pitchFamily="34" charset="0"/>
            </a:endParaRPr>
          </a:p>
          <a:p>
            <a:endParaRPr lang="en-US" sz="1200" dirty="0">
              <a:latin typeface="Arial Nova" panose="020B0504020202020204" pitchFamily="34" charset="0"/>
            </a:endParaRPr>
          </a:p>
          <a:p>
            <a:r>
              <a:rPr lang="es-MX" sz="1200" dirty="0">
                <a:latin typeface="Arial Nova" panose="020B0504020202020204" pitchFamily="34" charset="0"/>
              </a:rPr>
              <a:t>Qué tan dispersos están mis datos con respecto a su media. </a:t>
            </a:r>
            <a:endParaRPr lang="en-US" sz="1200" dirty="0">
              <a:latin typeface="Arial Nova" panose="020B0504020202020204" pitchFamily="34" charset="0"/>
            </a:endParaRPr>
          </a:p>
          <a:p>
            <a:endParaRPr lang="en-US" sz="1200" dirty="0">
              <a:latin typeface="Arial Nova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BE0BF-D4C4-4C77-96B3-4AC82896E418}"/>
                  </a:ext>
                </a:extLst>
              </p:cNvPr>
              <p:cNvSpPr txBox="1"/>
              <p:nvPr/>
            </p:nvSpPr>
            <p:spPr>
              <a:xfrm>
                <a:off x="867444" y="3121464"/>
                <a:ext cx="23837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𝑣𝑎𝑟𝑖𝑎𝑛𝑧𝑎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BE0BF-D4C4-4C77-96B3-4AC82896E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44" y="3121464"/>
                <a:ext cx="2383797" cy="18466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936D69-851C-4525-AFF4-D81122100BC0}"/>
                  </a:ext>
                </a:extLst>
              </p:cNvPr>
              <p:cNvSpPr txBox="1"/>
              <p:nvPr/>
            </p:nvSpPr>
            <p:spPr>
              <a:xfrm>
                <a:off x="620648" y="2309148"/>
                <a:ext cx="3161042" cy="545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MX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Ʃ</m:t>
                                  </m:r>
                                </m:e>
                                <m:sub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𝑥𝑖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936D69-851C-4525-AFF4-D8112210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8" y="2309148"/>
                <a:ext cx="3161042" cy="545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D09CB59-1E29-4012-A14B-27C560DD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40" y="3362642"/>
            <a:ext cx="3643003" cy="116939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8ABE2F0-FBFF-4460-8DC3-EEC4107B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739" y="5059731"/>
            <a:ext cx="9347117" cy="11746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Nova" panose="020B05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sz="1300" dirty="0">
                <a:solidFill>
                  <a:srgbClr val="202124"/>
                </a:solidFill>
                <a:latin typeface="Arial Nova" panose="020B0504020202020204" pitchFamily="34" charset="0"/>
              </a:rPr>
              <a:t>Regla de oro*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Nova" panose="020B05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Nova" panose="020B0504020202020204" pitchFamily="34" charset="0"/>
              </a:rPr>
              <a:t>Aproximadamente el 68% de los datos se encuentran dentro de una desviación estándar, y aproximadamente el 95% se encuentran dentro de 2 desviaciones estándar de la media.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</a:rPr>
              <a:t> </a:t>
            </a:r>
          </a:p>
        </p:txBody>
      </p:sp>
      <p:pic>
        <p:nvPicPr>
          <p:cNvPr id="3075" name="Picture 3" descr="Es normal el mercado? Lo cuantificamos con estadística - Rankia">
            <a:extLst>
              <a:ext uri="{FF2B5EF4-FFF2-40B4-BE49-F238E27FC236}">
                <a16:creationId xmlns:a16="http://schemas.microsoft.com/office/drawing/2014/main" id="{707A3354-AB64-4906-BB8B-BD140397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78" y="619799"/>
            <a:ext cx="5604979" cy="38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98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8ABE2F0-FBFF-4460-8DC3-EEC4107B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137" y="1259942"/>
            <a:ext cx="5427955" cy="574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Nova" panose="020B05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sz="1300" dirty="0">
                <a:solidFill>
                  <a:srgbClr val="202124"/>
                </a:solidFill>
                <a:latin typeface="Arial Nova" panose="020B0504020202020204" pitchFamily="34" charset="0"/>
              </a:rPr>
              <a:t>Nuestros datos pueden distribuirse de diferentes maneras.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</a:endParaRPr>
          </a:p>
        </p:txBody>
      </p:sp>
      <p:pic>
        <p:nvPicPr>
          <p:cNvPr id="3077" name="Picture 5" descr="Cómo saber si una variable sigue una distribución normal en Python?">
            <a:extLst>
              <a:ext uri="{FF2B5EF4-FFF2-40B4-BE49-F238E27FC236}">
                <a16:creationId xmlns:a16="http://schemas.microsoft.com/office/drawing/2014/main" id="{FB7A4E6D-5E24-4EB3-BE8B-DB3E9DB32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8609" r="3384" b="7702"/>
          <a:stretch/>
        </p:blipFill>
        <p:spPr bwMode="auto">
          <a:xfrm>
            <a:off x="194672" y="1163032"/>
            <a:ext cx="6224466" cy="31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FEDC1E-C6C4-41D8-83BF-364DBBADBC68}"/>
              </a:ext>
            </a:extLst>
          </p:cNvPr>
          <p:cNvSpPr/>
          <p:nvPr/>
        </p:nvSpPr>
        <p:spPr>
          <a:xfrm>
            <a:off x="6419138" y="2064806"/>
            <a:ext cx="5427955" cy="598714"/>
          </a:xfrm>
          <a:prstGeom prst="rect">
            <a:avLst/>
          </a:prstGeom>
          <a:solidFill>
            <a:srgbClr val="EA9293"/>
          </a:solidFill>
          <a:ln>
            <a:solidFill>
              <a:srgbClr val="EA9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>
                <a:latin typeface="Arial Nova" panose="020B0504020202020204" pitchFamily="34" charset="0"/>
              </a:rPr>
              <a:t>Más concentrados con respecto a la media</a:t>
            </a:r>
            <a:endParaRPr lang="en-US" sz="1300" dirty="0">
              <a:latin typeface="Arial Nova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EDC055-8C25-4E12-B878-941F133BA9AC}"/>
              </a:ext>
            </a:extLst>
          </p:cNvPr>
          <p:cNvSpPr/>
          <p:nvPr/>
        </p:nvSpPr>
        <p:spPr>
          <a:xfrm>
            <a:off x="6419138" y="2893860"/>
            <a:ext cx="5427955" cy="598714"/>
          </a:xfrm>
          <a:prstGeom prst="rect">
            <a:avLst/>
          </a:prstGeom>
          <a:solidFill>
            <a:srgbClr val="FFBE86"/>
          </a:solidFill>
          <a:ln>
            <a:solidFill>
              <a:srgbClr val="FFB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>
                <a:latin typeface="Arial Nova" panose="020B0504020202020204" pitchFamily="34" charset="0"/>
              </a:rPr>
              <a:t>Más dispersos con respecto a la media</a:t>
            </a:r>
            <a:endParaRPr lang="en-US" sz="1300" dirty="0">
              <a:latin typeface="Arial Nova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6B67FD-7AC4-40CA-8A4B-F2BB5B077153}"/>
              </a:ext>
            </a:extLst>
          </p:cNvPr>
          <p:cNvSpPr/>
          <p:nvPr/>
        </p:nvSpPr>
        <p:spPr>
          <a:xfrm>
            <a:off x="6419138" y="3722914"/>
            <a:ext cx="5427955" cy="598714"/>
          </a:xfrm>
          <a:prstGeom prst="rect">
            <a:avLst/>
          </a:prstGeom>
          <a:solidFill>
            <a:srgbClr val="8EBAD9"/>
          </a:solidFill>
          <a:ln>
            <a:solidFill>
              <a:srgbClr val="8EB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>
                <a:latin typeface="Arial Nova" panose="020B0504020202020204" pitchFamily="34" charset="0"/>
              </a:rPr>
              <a:t>Más concentrados en los valores bajos o altos</a:t>
            </a:r>
            <a:endParaRPr lang="en-US" sz="1300" dirty="0">
              <a:latin typeface="Arial Nova" panose="020B05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0E394847-08C4-4292-9036-2F32EF1A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08" y="4578029"/>
            <a:ext cx="11502184" cy="774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Nova" panose="020B05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sz="1300" dirty="0">
                <a:solidFill>
                  <a:srgbClr val="202124"/>
                </a:solidFill>
                <a:latin typeface="Arial Nova" panose="020B0504020202020204" pitchFamily="34" charset="0"/>
              </a:rPr>
              <a:t>En el siguiente tema vamos a hablar de diferentes tipos de distribuciones y otros descriptivos estadísticos que podemos utilizar. Por el momento, es importante recalcar el valor que tiene el poder visualizar nuestras datos univariantes para </a:t>
            </a:r>
            <a:r>
              <a:rPr lang="es-ES" altLang="en-US" sz="1300" b="1" u="sng" dirty="0">
                <a:solidFill>
                  <a:srgbClr val="202124"/>
                </a:solidFill>
                <a:latin typeface="Arial Nova" panose="020B0504020202020204" pitchFamily="34" charset="0"/>
              </a:rPr>
              <a:t>conocer su comportamiento</a:t>
            </a:r>
            <a:r>
              <a:rPr lang="es-ES" altLang="en-US" sz="1300" dirty="0">
                <a:solidFill>
                  <a:srgbClr val="202124"/>
                </a:solidFill>
                <a:latin typeface="Arial Nova" panose="020B0504020202020204" pitchFamily="34" charset="0"/>
              </a:rPr>
              <a:t>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DBFDD42-6F3C-4939-A64B-385AAD8813A8}"/>
              </a:ext>
            </a:extLst>
          </p:cNvPr>
          <p:cNvSpPr/>
          <p:nvPr/>
        </p:nvSpPr>
        <p:spPr>
          <a:xfrm>
            <a:off x="1262204" y="744531"/>
            <a:ext cx="2772455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Rangos (valores máximos y mínimos)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B0246E-27C4-4A34-8554-64D574943B6F}"/>
              </a:ext>
            </a:extLst>
          </p:cNvPr>
          <p:cNvSpPr/>
          <p:nvPr/>
        </p:nvSpPr>
        <p:spPr>
          <a:xfrm>
            <a:off x="1307258" y="2253700"/>
            <a:ext cx="2710975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  <a:latin typeface="Arial Nova" panose="020B0504020202020204" pitchFamily="34" charset="0"/>
              </a:rPr>
              <a:t>Cuartiles</a:t>
            </a:r>
            <a:endParaRPr lang="en-US" sz="12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BE3EAE-9647-4253-973B-0468EEDB9247}"/>
              </a:ext>
            </a:extLst>
          </p:cNvPr>
          <p:cNvSpPr txBox="1"/>
          <p:nvPr/>
        </p:nvSpPr>
        <p:spPr>
          <a:xfrm>
            <a:off x="1307258" y="2939160"/>
            <a:ext cx="2710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 Nova" panose="020B0504020202020204" pitchFamily="34" charset="0"/>
              </a:rPr>
              <a:t>Medidas estadísticas de posición que tienen la propiedad de dividir la serie estadística en cuatro grupos de números. </a:t>
            </a:r>
            <a:endParaRPr lang="en-US" sz="1200" dirty="0">
              <a:latin typeface="Arial Nova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0C63DB-9849-405F-8E2A-2F72D0E3E0EB}"/>
                  </a:ext>
                </a:extLst>
              </p:cNvPr>
              <p:cNvSpPr txBox="1"/>
              <p:nvPr/>
            </p:nvSpPr>
            <p:spPr>
              <a:xfrm>
                <a:off x="1307258" y="1521481"/>
                <a:ext cx="141243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𝑅𝑎𝑛𝑔𝑜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s-MX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0C63DB-9849-405F-8E2A-2F72D0E3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258" y="1521481"/>
                <a:ext cx="1412438" cy="184666"/>
              </a:xfrm>
              <a:prstGeom prst="rect">
                <a:avLst/>
              </a:prstGeom>
              <a:blipFill>
                <a:blip r:embed="rId2"/>
                <a:stretch>
                  <a:fillRect l="-3017" r="-17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7CEB54-8932-494C-A2AA-3AE26BCCA960}"/>
                  </a:ext>
                </a:extLst>
              </p:cNvPr>
              <p:cNvSpPr txBox="1"/>
              <p:nvPr/>
            </p:nvSpPr>
            <p:spPr>
              <a:xfrm>
                <a:off x="1340093" y="4389174"/>
                <a:ext cx="180331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𝑅𝑎𝑛𝑔𝑜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𝐼𝑛𝑡𝑒𝑟𝑐𝑢𝑎𝑛𝑡𝑖𝑙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7CEB54-8932-494C-A2AA-3AE26BCC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093" y="4389174"/>
                <a:ext cx="1803314" cy="184666"/>
              </a:xfrm>
              <a:prstGeom prst="rect">
                <a:avLst/>
              </a:prstGeom>
              <a:blipFill>
                <a:blip r:embed="rId3"/>
                <a:stretch>
                  <a:fillRect l="-2365" r="-202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6CE88B-334A-4B20-9A93-A36860CC0BCD}"/>
                  </a:ext>
                </a:extLst>
              </p:cNvPr>
              <p:cNvSpPr txBox="1"/>
              <p:nvPr/>
            </p:nvSpPr>
            <p:spPr>
              <a:xfrm>
                <a:off x="1351314" y="4823525"/>
                <a:ext cx="17920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𝑐𝑢𝑎𝑛𝑡𝑖𝑙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200" b="0" i="1" smtClean="0">
                          <a:latin typeface="Cambria Math" panose="02040503050406030204" pitchFamily="18" charset="0"/>
                        </a:rPr>
                        <m:t>𝑐𝑢𝑎𝑛𝑡𝑖𝑙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6CE88B-334A-4B20-9A93-A36860CC0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14" y="4823525"/>
                <a:ext cx="1792093" cy="184666"/>
              </a:xfrm>
              <a:prstGeom prst="rect">
                <a:avLst/>
              </a:prstGeom>
              <a:blipFill>
                <a:blip r:embed="rId4"/>
                <a:stretch>
                  <a:fillRect l="-1361" r="-13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6E0F261-A16E-4CCA-9AB4-2DE63F868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209" y="744531"/>
            <a:ext cx="6404749" cy="22726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F88EB-A2FF-4AC2-BD79-6D4A6A211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209" y="3310406"/>
            <a:ext cx="6391275" cy="2667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3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ox Plot: você conhece essa ferramenta?">
            <a:extLst>
              <a:ext uri="{FF2B5EF4-FFF2-40B4-BE49-F238E27FC236}">
                <a16:creationId xmlns:a16="http://schemas.microsoft.com/office/drawing/2014/main" id="{4939FA18-0D39-4FD7-8E81-17507303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1" y="1802540"/>
            <a:ext cx="4555672" cy="30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x Plot e suas versatilidades">
            <a:extLst>
              <a:ext uri="{FF2B5EF4-FFF2-40B4-BE49-F238E27FC236}">
                <a16:creationId xmlns:a16="http://schemas.microsoft.com/office/drawing/2014/main" id="{DD6AD69E-47BB-4261-8D96-0C04872FC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63" y="1625099"/>
            <a:ext cx="7138307" cy="380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C260354-F442-4504-A382-630D0A91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08" y="494395"/>
            <a:ext cx="11502184" cy="774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Nova" panose="020B05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sz="1300" dirty="0">
                <a:solidFill>
                  <a:srgbClr val="202124"/>
                </a:solidFill>
                <a:latin typeface="Arial Nova" panose="020B0504020202020204" pitchFamily="34" charset="0"/>
              </a:rPr>
              <a:t>En el siguiente tema vamos a hablar de diferentes tipos de distribuciones y otros descriptivos estadísticos que podemos utilizar. Por el momento, es importante recalcar el valor que tiene el poder visualizar nuestras datos univariantes para </a:t>
            </a:r>
            <a:r>
              <a:rPr lang="es-ES" altLang="en-US" sz="1300" b="1" u="sng" dirty="0">
                <a:solidFill>
                  <a:srgbClr val="202124"/>
                </a:solidFill>
                <a:latin typeface="Arial Nova" panose="020B0504020202020204" pitchFamily="34" charset="0"/>
              </a:rPr>
              <a:t>conocer su comportamiento</a:t>
            </a:r>
            <a:r>
              <a:rPr lang="es-ES" altLang="en-US" sz="1300" dirty="0">
                <a:solidFill>
                  <a:srgbClr val="202124"/>
                </a:solidFill>
                <a:latin typeface="Arial Nova" panose="020B0504020202020204" pitchFamily="34" charset="0"/>
              </a:rPr>
              <a:t>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6BFFD0-FFE6-4F45-A55F-7C28D858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08" y="5675148"/>
            <a:ext cx="11502184" cy="5745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 Nova" panose="020B05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Nova" panose="020B0504020202020204" pitchFamily="34" charset="0"/>
              </a:rPr>
              <a:t>Para hacer eso, </a:t>
            </a:r>
            <a:r>
              <a:rPr lang="es-ES" altLang="en-US" sz="1300" dirty="0">
                <a:solidFill>
                  <a:srgbClr val="202124"/>
                </a:solidFill>
                <a:latin typeface="Arial Nova" panose="020B0504020202020204" pitchFamily="34" charset="0"/>
              </a:rPr>
              <a:t>nos apoyaremos de histogramas y diagramas de caja y bigotes (</a:t>
            </a:r>
            <a:r>
              <a:rPr lang="es-ES" altLang="en-US" sz="1300" dirty="0" err="1">
                <a:solidFill>
                  <a:srgbClr val="202124"/>
                </a:solidFill>
                <a:latin typeface="Arial Nova" panose="020B0504020202020204" pitchFamily="34" charset="0"/>
              </a:rPr>
              <a:t>boxplots</a:t>
            </a:r>
            <a:r>
              <a:rPr lang="es-ES" altLang="en-US" sz="1300" dirty="0">
                <a:solidFill>
                  <a:srgbClr val="202124"/>
                </a:solidFill>
                <a:latin typeface="Arial Nova" panose="020B0504020202020204" pitchFamily="34" charset="0"/>
              </a:rPr>
              <a:t>).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9BF87-5C1C-4374-AF05-2E36964CB7E8}"/>
              </a:ext>
            </a:extLst>
          </p:cNvPr>
          <p:cNvSpPr/>
          <p:nvPr/>
        </p:nvSpPr>
        <p:spPr>
          <a:xfrm>
            <a:off x="552450" y="427290"/>
            <a:ext cx="11071649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>
                <a:latin typeface="Arial Nova" panose="020B0504020202020204" pitchFamily="34" charset="0"/>
              </a:rPr>
              <a:t>CANVAS: Actividad 4.1</a:t>
            </a:r>
            <a:endParaRPr lang="en-US" sz="1600" b="1" dirty="0">
              <a:latin typeface="Arial Nova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27155-E2CF-4A9F-9459-E8025112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44348"/>
            <a:ext cx="100298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3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252101-98B2-4269-A150-8DAFAC9F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9" y="591312"/>
            <a:ext cx="11408229" cy="9917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E1BEFE-7228-4617-A700-9D7EB5AAB2C8}"/>
              </a:ext>
            </a:extLst>
          </p:cNvPr>
          <p:cNvSpPr/>
          <p:nvPr/>
        </p:nvSpPr>
        <p:spPr>
          <a:xfrm>
            <a:off x="283029" y="1699017"/>
            <a:ext cx="11071649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>
                <a:latin typeface="Arial Nova" panose="020B0504020202020204" pitchFamily="34" charset="0"/>
              </a:rPr>
              <a:t>Python</a:t>
            </a:r>
            <a:endParaRPr lang="en-US" sz="1600" b="1" dirty="0"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39F53-A47A-4024-B967-8801EAA8264E}"/>
              </a:ext>
            </a:extLst>
          </p:cNvPr>
          <p:cNvSpPr/>
          <p:nvPr/>
        </p:nvSpPr>
        <p:spPr>
          <a:xfrm>
            <a:off x="298483" y="2210833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1       Paqueterías necesarias para correr código.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5DBED-FD6B-4463-9820-8588CD969BE3}"/>
              </a:ext>
            </a:extLst>
          </p:cNvPr>
          <p:cNvSpPr/>
          <p:nvPr/>
        </p:nvSpPr>
        <p:spPr>
          <a:xfrm>
            <a:off x="283029" y="2917183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2       Lectura de datos.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4B9FC-A065-42B3-9B22-AC615F5FC4FC}"/>
              </a:ext>
            </a:extLst>
          </p:cNvPr>
          <p:cNvSpPr/>
          <p:nvPr/>
        </p:nvSpPr>
        <p:spPr>
          <a:xfrm>
            <a:off x="283028" y="3601762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3       Visualización inicial de los datos.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12E75-A142-435C-ABB3-8EE07A001663}"/>
              </a:ext>
            </a:extLst>
          </p:cNvPr>
          <p:cNvSpPr/>
          <p:nvPr/>
        </p:nvSpPr>
        <p:spPr>
          <a:xfrm>
            <a:off x="298483" y="4286341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4       Cálculo de estadísticas descriptivas.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D7400-D78B-4CA4-9E0E-92A63DF64595}"/>
              </a:ext>
            </a:extLst>
          </p:cNvPr>
          <p:cNvSpPr/>
          <p:nvPr/>
        </p:nvSpPr>
        <p:spPr>
          <a:xfrm>
            <a:off x="290755" y="4992691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5       Visualización.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E0326-4592-44B9-A0CA-C9A8295510C0}"/>
              </a:ext>
            </a:extLst>
          </p:cNvPr>
          <p:cNvSpPr/>
          <p:nvPr/>
        </p:nvSpPr>
        <p:spPr>
          <a:xfrm>
            <a:off x="290755" y="5655499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6       Interpretación. </a:t>
            </a:r>
            <a:endParaRPr lang="en-US" sz="16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4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DCBEE4-3FAC-4E6F-9407-A782B02EF948}"/>
              </a:ext>
            </a:extLst>
          </p:cNvPr>
          <p:cNvSpPr/>
          <p:nvPr/>
        </p:nvSpPr>
        <p:spPr>
          <a:xfrm>
            <a:off x="567900" y="590343"/>
            <a:ext cx="1105619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Incisos extra de la actividad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0AD30-E56E-4A69-813B-5E84B5EF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0" y="1347245"/>
            <a:ext cx="11156014" cy="33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67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3ACDC4-7143-42D8-AAF3-5A22C83F9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523383"/>
              </p:ext>
            </p:extLst>
          </p:nvPr>
        </p:nvGraphicFramePr>
        <p:xfrm>
          <a:off x="543017" y="2121763"/>
          <a:ext cx="11105965" cy="456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11 fórmulas básicas de Excel para no perderte si empiezas a usar la hoja de  cálculos de Microsoft">
            <a:extLst>
              <a:ext uri="{FF2B5EF4-FFF2-40B4-BE49-F238E27FC236}">
                <a16:creationId xmlns:a16="http://schemas.microsoft.com/office/drawing/2014/main" id="{0E6D3DB0-A358-4F27-9265-D3F3463E9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r="780"/>
          <a:stretch/>
        </p:blipFill>
        <p:spPr bwMode="auto">
          <a:xfrm>
            <a:off x="561254" y="1581265"/>
            <a:ext cx="865738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23CE50-B6D8-4B45-AC98-7A8286772811}"/>
              </a:ext>
            </a:extLst>
          </p:cNvPr>
          <p:cNvSpPr txBox="1">
            <a:spLocks/>
          </p:cNvSpPr>
          <p:nvPr/>
        </p:nvSpPr>
        <p:spPr>
          <a:xfrm>
            <a:off x="470515" y="771391"/>
            <a:ext cx="9720072" cy="6293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Arial Nova" panose="020B0504020202020204" pitchFamily="34" charset="0"/>
              </a:rPr>
              <a:t>Sesiones</a:t>
            </a:r>
            <a:r>
              <a:rPr lang="en-US" sz="2800" b="1" dirty="0">
                <a:latin typeface="Arial Nova" panose="020B0504020202020204" pitchFamily="34" charset="0"/>
              </a:rPr>
              <a:t> del </a:t>
            </a:r>
            <a:r>
              <a:rPr lang="en-US" sz="2800" b="1" dirty="0" err="1">
                <a:latin typeface="Arial Nova" panose="020B0504020202020204" pitchFamily="34" charset="0"/>
              </a:rPr>
              <a:t>módulo</a:t>
            </a:r>
            <a:r>
              <a:rPr lang="en-US" sz="2800" b="1" dirty="0">
                <a:latin typeface="Arial Nova" panose="020B0504020202020204" pitchFamily="34" charset="0"/>
              </a:rPr>
              <a:t> 2</a:t>
            </a:r>
          </a:p>
        </p:txBody>
      </p:sp>
      <p:pic>
        <p:nvPicPr>
          <p:cNvPr id="2050" name="Picture 2" descr="Qué es un gráfico de barras">
            <a:extLst>
              <a:ext uri="{FF2B5EF4-FFF2-40B4-BE49-F238E27FC236}">
                <a16:creationId xmlns:a16="http://schemas.microsoft.com/office/drawing/2014/main" id="{D5BA174F-CC44-4F4E-A830-AB3D6734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16" y="1578567"/>
            <a:ext cx="1026153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ÁFICOS ONLINE | crea y diseña tus propios gráficos y diagramas online">
            <a:extLst>
              <a:ext uri="{FF2B5EF4-FFF2-40B4-BE49-F238E27FC236}">
                <a16:creationId xmlns:a16="http://schemas.microsoft.com/office/drawing/2014/main" id="{845BD18C-46BB-4E05-80AA-7F1E04FE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92" y="1578567"/>
            <a:ext cx="684279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41658-DE0E-4602-882A-5124E6E80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75" r="8699" b="8027"/>
          <a:stretch/>
        </p:blipFill>
        <p:spPr>
          <a:xfrm>
            <a:off x="3126417" y="1578567"/>
            <a:ext cx="807783" cy="684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Qué es un gráfico de barras">
            <a:extLst>
              <a:ext uri="{FF2B5EF4-FFF2-40B4-BE49-F238E27FC236}">
                <a16:creationId xmlns:a16="http://schemas.microsoft.com/office/drawing/2014/main" id="{B066556B-7FF5-4AF4-9689-F53B9AE6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97" y="1561652"/>
            <a:ext cx="1026153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▷ Descargar Plantilla Plantilla diagrama de Cajas - Plantillas Online">
            <a:extLst>
              <a:ext uri="{FF2B5EF4-FFF2-40B4-BE49-F238E27FC236}">
                <a16:creationId xmlns:a16="http://schemas.microsoft.com/office/drawing/2014/main" id="{403D0E3C-DCC2-4067-894E-7D33E4C4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69" y="1561653"/>
            <a:ext cx="729898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3EA38-FF37-4A5F-A2EB-B22B22C6A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59"/>
          <a:stretch/>
        </p:blipFill>
        <p:spPr>
          <a:xfrm>
            <a:off x="6929380" y="1556949"/>
            <a:ext cx="851726" cy="688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60" name="Picture 12" descr="Curso intensivo de Python para Programadores que no usan Python: Como  iniciar rápidamente">
            <a:extLst>
              <a:ext uri="{FF2B5EF4-FFF2-40B4-BE49-F238E27FC236}">
                <a16:creationId xmlns:a16="http://schemas.microsoft.com/office/drawing/2014/main" id="{7540DFF7-4066-4900-AD5F-29822F4B0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9" t="18305" r="29792" b="18626"/>
          <a:stretch/>
        </p:blipFill>
        <p:spPr bwMode="auto">
          <a:xfrm>
            <a:off x="4422172" y="1561653"/>
            <a:ext cx="729897" cy="6889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401028-2FDE-4D42-A07E-F3D561CC8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256" y="1550281"/>
            <a:ext cx="851726" cy="6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2" descr="Curso intensivo de Python para Programadores que no usan Python: Como  iniciar rápidamente">
            <a:extLst>
              <a:ext uri="{FF2B5EF4-FFF2-40B4-BE49-F238E27FC236}">
                <a16:creationId xmlns:a16="http://schemas.microsoft.com/office/drawing/2014/main" id="{4F7B0A16-C7DB-41F1-90A9-530723687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9" t="18305" r="29792" b="18626"/>
          <a:stretch/>
        </p:blipFill>
        <p:spPr bwMode="auto">
          <a:xfrm>
            <a:off x="8290048" y="1561653"/>
            <a:ext cx="729897" cy="6889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ómo saber si una variable sigue una distribución normal en Python?">
            <a:extLst>
              <a:ext uri="{FF2B5EF4-FFF2-40B4-BE49-F238E27FC236}">
                <a16:creationId xmlns:a16="http://schemas.microsoft.com/office/drawing/2014/main" id="{AFD5AB6C-5C59-42B5-ABFA-4CB5D2D37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t="13650" r="17193" b="13244"/>
          <a:stretch/>
        </p:blipFill>
        <p:spPr bwMode="auto">
          <a:xfrm flipH="1">
            <a:off x="9619360" y="1550281"/>
            <a:ext cx="1177896" cy="6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enÉticaMente InCoRrecta: Los valores atípicos (“outliers”)">
            <a:extLst>
              <a:ext uri="{FF2B5EF4-FFF2-40B4-BE49-F238E27FC236}">
                <a16:creationId xmlns:a16="http://schemas.microsoft.com/office/drawing/2014/main" id="{AD76269E-750D-4578-AF46-88D88BD48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" r="23929"/>
          <a:stretch/>
        </p:blipFill>
        <p:spPr bwMode="auto">
          <a:xfrm>
            <a:off x="9019944" y="1553614"/>
            <a:ext cx="599415" cy="6923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FBB63B0-D457-4705-BC7E-2DEB7DCC5516}"/>
              </a:ext>
            </a:extLst>
          </p:cNvPr>
          <p:cNvSpPr/>
          <p:nvPr/>
        </p:nvSpPr>
        <p:spPr>
          <a:xfrm rot="5400000">
            <a:off x="7942385" y="2860216"/>
            <a:ext cx="695325" cy="442243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9AA652-EF0A-498A-AEF2-6D1E58407E66}"/>
              </a:ext>
            </a:extLst>
          </p:cNvPr>
          <p:cNvSpPr/>
          <p:nvPr/>
        </p:nvSpPr>
        <p:spPr>
          <a:xfrm>
            <a:off x="470244" y="303122"/>
            <a:ext cx="2011699" cy="511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Variables categóricas: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75A84-3257-415C-9B4D-3E1D0E40E2EA}"/>
              </a:ext>
            </a:extLst>
          </p:cNvPr>
          <p:cNvSpPr/>
          <p:nvPr/>
        </p:nvSpPr>
        <p:spPr>
          <a:xfrm>
            <a:off x="2615043" y="314325"/>
            <a:ext cx="8177514" cy="511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latin typeface="Arial Nova" panose="020B0504020202020204" pitchFamily="34" charset="0"/>
              </a:rPr>
              <a:t>Variable que asignada a cada observación </a:t>
            </a:r>
            <a:r>
              <a:rPr lang="es-MX" sz="1400" b="1" i="1" u="sng" dirty="0">
                <a:latin typeface="Arial Nova" panose="020B0504020202020204" pitchFamily="34" charset="0"/>
              </a:rPr>
              <a:t>clases, niveles o categorías. </a:t>
            </a:r>
            <a:r>
              <a:rPr lang="es-MX" sz="1400" dirty="0">
                <a:latin typeface="Arial Nova" panose="020B0504020202020204" pitchFamily="34" charset="0"/>
              </a:rPr>
              <a:t>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0ABA65-ACAD-44D6-9321-34C43BD3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7993"/>
              </p:ext>
            </p:extLst>
          </p:nvPr>
        </p:nvGraphicFramePr>
        <p:xfrm>
          <a:off x="470244" y="1637684"/>
          <a:ext cx="11255031" cy="2230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460">
                  <a:extLst>
                    <a:ext uri="{9D8B030D-6E8A-4147-A177-3AD203B41FA5}">
                      <a16:colId xmlns:a16="http://schemas.microsoft.com/office/drawing/2014/main" val="2096607926"/>
                    </a:ext>
                  </a:extLst>
                </a:gridCol>
                <a:gridCol w="3090553">
                  <a:extLst>
                    <a:ext uri="{9D8B030D-6E8A-4147-A177-3AD203B41FA5}">
                      <a16:colId xmlns:a16="http://schemas.microsoft.com/office/drawing/2014/main" val="1853641973"/>
                    </a:ext>
                  </a:extLst>
                </a:gridCol>
                <a:gridCol w="2251006">
                  <a:extLst>
                    <a:ext uri="{9D8B030D-6E8A-4147-A177-3AD203B41FA5}">
                      <a16:colId xmlns:a16="http://schemas.microsoft.com/office/drawing/2014/main" val="2869069381"/>
                    </a:ext>
                  </a:extLst>
                </a:gridCol>
                <a:gridCol w="2251006">
                  <a:extLst>
                    <a:ext uri="{9D8B030D-6E8A-4147-A177-3AD203B41FA5}">
                      <a16:colId xmlns:a16="http://schemas.microsoft.com/office/drawing/2014/main" val="3965790930"/>
                    </a:ext>
                  </a:extLst>
                </a:gridCol>
                <a:gridCol w="2251006">
                  <a:extLst>
                    <a:ext uri="{9D8B030D-6E8A-4147-A177-3AD203B41FA5}">
                      <a16:colId xmlns:a16="http://schemas.microsoft.com/office/drawing/2014/main" val="1594558058"/>
                    </a:ext>
                  </a:extLst>
                </a:gridCol>
              </a:tblGrid>
              <a:tr h="29991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# 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Nombre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Género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Semestre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>
                          <a:latin typeface="Arial Nova" panose="020B0504020202020204" pitchFamily="34" charset="0"/>
                        </a:rPr>
                        <a:t>Calif</a:t>
                      </a:r>
                      <a:r>
                        <a:rPr lang="es-MX" sz="1400" dirty="0">
                          <a:latin typeface="Arial Nova" panose="020B0504020202020204" pitchFamily="34" charset="0"/>
                        </a:rPr>
                        <a:t>. 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173605"/>
                  </a:ext>
                </a:extLst>
              </a:tr>
              <a:tr h="3210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1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Paola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F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4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88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530724"/>
                  </a:ext>
                </a:extLst>
              </a:tr>
              <a:tr h="3210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Karla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F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76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699915"/>
                  </a:ext>
                </a:extLst>
              </a:tr>
              <a:tr h="3210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3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Alejandro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M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4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90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758896"/>
                  </a:ext>
                </a:extLst>
              </a:tr>
              <a:tr h="3210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4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Carlos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M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85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735084"/>
                  </a:ext>
                </a:extLst>
              </a:tr>
              <a:tr h="3210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Susana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F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67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991991"/>
                  </a:ext>
                </a:extLst>
              </a:tr>
              <a:tr h="32103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n: 6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Diana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F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95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251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A9589F1-FFD1-428D-BCE1-68725168F51B}"/>
              </a:ext>
            </a:extLst>
          </p:cNvPr>
          <p:cNvSpPr/>
          <p:nvPr/>
        </p:nvSpPr>
        <p:spPr>
          <a:xfrm>
            <a:off x="4945342" y="3935678"/>
            <a:ext cx="4436928" cy="3704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Nova" panose="020B0504020202020204" pitchFamily="34" charset="0"/>
              </a:rPr>
              <a:t>Variables categóricas: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7E99-0765-461A-BA40-96D6E66830C7}"/>
              </a:ext>
            </a:extLst>
          </p:cNvPr>
          <p:cNvSpPr/>
          <p:nvPr/>
        </p:nvSpPr>
        <p:spPr>
          <a:xfrm>
            <a:off x="470244" y="3934567"/>
            <a:ext cx="4399266" cy="786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Nova" panose="020B0504020202020204" pitchFamily="34" charset="0"/>
              </a:rPr>
              <a:t>Con estos datos, ¿qué preguntas podríamos plantear?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CD27A-CA01-4F58-A0FF-05EA91822E95}"/>
              </a:ext>
            </a:extLst>
          </p:cNvPr>
          <p:cNvSpPr/>
          <p:nvPr/>
        </p:nvSpPr>
        <p:spPr>
          <a:xfrm>
            <a:off x="4945343" y="4350275"/>
            <a:ext cx="4436928" cy="3704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Nova" panose="020B0504020202020204" pitchFamily="34" charset="0"/>
              </a:rPr>
              <a:t>¿Cuántas mujeres y hombres hay por semestre?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43696-86C2-4BA3-BA6D-D84D5C595489}"/>
              </a:ext>
            </a:extLst>
          </p:cNvPr>
          <p:cNvSpPr txBox="1"/>
          <p:nvPr/>
        </p:nvSpPr>
        <p:spPr>
          <a:xfrm>
            <a:off x="466725" y="4861020"/>
            <a:ext cx="109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 Nova" panose="020B0504020202020204" pitchFamily="34" charset="0"/>
              </a:rPr>
              <a:t>Para: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latin typeface="Arial Nova" panose="020B0504020202020204" pitchFamily="34" charset="0"/>
              </a:rPr>
              <a:t>Facilitar el manejo de grandes cantidades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latin typeface="Arial Nova" panose="020B0504020202020204" pitchFamily="34" charset="0"/>
              </a:rPr>
              <a:t>Plasmar información de una forma clara y resumida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latin typeface="Arial Nova" panose="020B0504020202020204" pitchFamily="34" charset="0"/>
              </a:rPr>
              <a:t>Encontrar patrones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latin typeface="Arial Nova" panose="020B0504020202020204" pitchFamily="34" charset="0"/>
              </a:rPr>
              <a:t>Comunicar información de forma efectiva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0A6E0-0CA9-4387-8A5A-88DC56413992}"/>
              </a:ext>
            </a:extLst>
          </p:cNvPr>
          <p:cNvSpPr/>
          <p:nvPr/>
        </p:nvSpPr>
        <p:spPr>
          <a:xfrm>
            <a:off x="470244" y="854550"/>
            <a:ext cx="2011699" cy="511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rial Nova" panose="020B0504020202020204" pitchFamily="34" charset="0"/>
              </a:rPr>
              <a:t>Variables numéricas: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8B82B-4236-4088-8F84-265FE536C965}"/>
              </a:ext>
            </a:extLst>
          </p:cNvPr>
          <p:cNvSpPr/>
          <p:nvPr/>
        </p:nvSpPr>
        <p:spPr>
          <a:xfrm>
            <a:off x="2615043" y="836453"/>
            <a:ext cx="8177514" cy="5118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400" dirty="0">
                <a:latin typeface="Arial Nova" panose="020B0504020202020204" pitchFamily="34" charset="0"/>
              </a:rPr>
              <a:t>Variable que asignada a cada observación un </a:t>
            </a:r>
            <a:r>
              <a:rPr lang="es-MX" sz="1400" b="1" i="1" u="sng" dirty="0">
                <a:latin typeface="Arial Nova" panose="020B0504020202020204" pitchFamily="34" charset="0"/>
              </a:rPr>
              <a:t>valor numérico discreto o continuo.  </a:t>
            </a:r>
            <a:r>
              <a:rPr lang="es-MX" sz="1400" dirty="0">
                <a:latin typeface="Arial Nova" panose="020B0504020202020204" pitchFamily="34" charset="0"/>
              </a:rPr>
              <a:t> </a:t>
            </a:r>
            <a:endParaRPr lang="en-US" sz="1400" dirty="0">
              <a:latin typeface="Arial Nova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BAA54-498A-4682-8535-25C2AC06A4B5}"/>
              </a:ext>
            </a:extLst>
          </p:cNvPr>
          <p:cNvSpPr/>
          <p:nvPr/>
        </p:nvSpPr>
        <p:spPr>
          <a:xfrm>
            <a:off x="9473921" y="3934566"/>
            <a:ext cx="2251354" cy="3704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Nova" panose="020B0504020202020204" pitchFamily="34" charset="0"/>
              </a:rPr>
              <a:t>Variables numéricas: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94A773-7421-4E32-8B68-61611904610D}"/>
              </a:ext>
            </a:extLst>
          </p:cNvPr>
          <p:cNvSpPr/>
          <p:nvPr/>
        </p:nvSpPr>
        <p:spPr>
          <a:xfrm>
            <a:off x="9470402" y="4392099"/>
            <a:ext cx="2251354" cy="3704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 Nova" panose="020B0504020202020204" pitchFamily="34" charset="0"/>
              </a:rPr>
              <a:t>¿Cuál es la calificación promedio por semestre? </a:t>
            </a:r>
            <a:endParaRPr lang="en-US" sz="1200" dirty="0">
              <a:latin typeface="Arial Nova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EE7500-D04B-4408-B22E-038ECAB5663D}"/>
              </a:ext>
            </a:extLst>
          </p:cNvPr>
          <p:cNvSpPr/>
          <p:nvPr/>
        </p:nvSpPr>
        <p:spPr>
          <a:xfrm>
            <a:off x="4945342" y="4965492"/>
            <a:ext cx="6776414" cy="1056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Herramientas y técnicas de visualización de datos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/>
      <p:bldP spid="17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85DE9-41EC-45F3-A516-FBB8D8F1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0D485D-8E50-4838-B0D0-503A3B850AC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1A0C16-2DE6-41A0-99AC-4952CCF4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Temas a revisar en el módulo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6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E3ACDC4-7143-42D8-AAF3-5A22C83F9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046220"/>
              </p:ext>
            </p:extLst>
          </p:nvPr>
        </p:nvGraphicFramePr>
        <p:xfrm>
          <a:off x="543017" y="2121763"/>
          <a:ext cx="11105965" cy="456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11 fórmulas básicas de Excel para no perderte si empiezas a usar la hoja de  cálculos de Microsoft">
            <a:extLst>
              <a:ext uri="{FF2B5EF4-FFF2-40B4-BE49-F238E27FC236}">
                <a16:creationId xmlns:a16="http://schemas.microsoft.com/office/drawing/2014/main" id="{0E6D3DB0-A358-4F27-9265-D3F3463E9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r="780"/>
          <a:stretch/>
        </p:blipFill>
        <p:spPr bwMode="auto">
          <a:xfrm>
            <a:off x="561254" y="1581265"/>
            <a:ext cx="865738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23CE50-B6D8-4B45-AC98-7A8286772811}"/>
              </a:ext>
            </a:extLst>
          </p:cNvPr>
          <p:cNvSpPr txBox="1">
            <a:spLocks/>
          </p:cNvSpPr>
          <p:nvPr/>
        </p:nvSpPr>
        <p:spPr>
          <a:xfrm>
            <a:off x="470515" y="771391"/>
            <a:ext cx="9720072" cy="6293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Arial Nova" panose="020B0504020202020204" pitchFamily="34" charset="0"/>
              </a:rPr>
              <a:t>Sesiones</a:t>
            </a:r>
            <a:r>
              <a:rPr lang="en-US" sz="2800" b="1" dirty="0">
                <a:latin typeface="Arial Nova" panose="020B0504020202020204" pitchFamily="34" charset="0"/>
              </a:rPr>
              <a:t> del </a:t>
            </a:r>
            <a:r>
              <a:rPr lang="en-US" sz="2800" b="1" dirty="0" err="1">
                <a:latin typeface="Arial Nova" panose="020B0504020202020204" pitchFamily="34" charset="0"/>
              </a:rPr>
              <a:t>módulo</a:t>
            </a:r>
            <a:r>
              <a:rPr lang="en-US" sz="2800" b="1" dirty="0">
                <a:latin typeface="Arial Nova" panose="020B0504020202020204" pitchFamily="34" charset="0"/>
              </a:rPr>
              <a:t> 2</a:t>
            </a:r>
          </a:p>
        </p:txBody>
      </p:sp>
      <p:pic>
        <p:nvPicPr>
          <p:cNvPr id="2050" name="Picture 2" descr="Qué es un gráfico de barras">
            <a:extLst>
              <a:ext uri="{FF2B5EF4-FFF2-40B4-BE49-F238E27FC236}">
                <a16:creationId xmlns:a16="http://schemas.microsoft.com/office/drawing/2014/main" id="{D5BA174F-CC44-4F4E-A830-AB3D6734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16" y="1578567"/>
            <a:ext cx="1026153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ÁFICOS ONLINE | crea y diseña tus propios gráficos y diagramas online">
            <a:extLst>
              <a:ext uri="{FF2B5EF4-FFF2-40B4-BE49-F238E27FC236}">
                <a16:creationId xmlns:a16="http://schemas.microsoft.com/office/drawing/2014/main" id="{845BD18C-46BB-4E05-80AA-7F1E04FE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92" y="1578567"/>
            <a:ext cx="684279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41658-DE0E-4602-882A-5124E6E80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75" r="8699" b="8027"/>
          <a:stretch/>
        </p:blipFill>
        <p:spPr>
          <a:xfrm>
            <a:off x="3126417" y="1578567"/>
            <a:ext cx="807783" cy="684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Qué es un gráfico de barras">
            <a:extLst>
              <a:ext uri="{FF2B5EF4-FFF2-40B4-BE49-F238E27FC236}">
                <a16:creationId xmlns:a16="http://schemas.microsoft.com/office/drawing/2014/main" id="{B066556B-7FF5-4AF4-9689-F53B9AE6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97" y="1561652"/>
            <a:ext cx="1026153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▷ Descargar Plantilla Plantilla diagrama de Cajas - Plantillas Online">
            <a:extLst>
              <a:ext uri="{FF2B5EF4-FFF2-40B4-BE49-F238E27FC236}">
                <a16:creationId xmlns:a16="http://schemas.microsoft.com/office/drawing/2014/main" id="{403D0E3C-DCC2-4067-894E-7D33E4C4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69" y="1561653"/>
            <a:ext cx="729898" cy="6842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3EA38-FF37-4A5F-A2EB-B22B22C6A43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59"/>
          <a:stretch/>
        </p:blipFill>
        <p:spPr>
          <a:xfrm>
            <a:off x="6929380" y="1556949"/>
            <a:ext cx="851726" cy="688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60" name="Picture 12" descr="Curso intensivo de Python para Programadores que no usan Python: Como  iniciar rápidamente">
            <a:extLst>
              <a:ext uri="{FF2B5EF4-FFF2-40B4-BE49-F238E27FC236}">
                <a16:creationId xmlns:a16="http://schemas.microsoft.com/office/drawing/2014/main" id="{7540DFF7-4066-4900-AD5F-29822F4B0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9" t="18305" r="29792" b="18626"/>
          <a:stretch/>
        </p:blipFill>
        <p:spPr bwMode="auto">
          <a:xfrm>
            <a:off x="4422172" y="1561653"/>
            <a:ext cx="729897" cy="6889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401028-2FDE-4D42-A07E-F3D561CC8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97256" y="1550281"/>
            <a:ext cx="851726" cy="6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2" descr="Curso intensivo de Python para Programadores que no usan Python: Como  iniciar rápidamente">
            <a:extLst>
              <a:ext uri="{FF2B5EF4-FFF2-40B4-BE49-F238E27FC236}">
                <a16:creationId xmlns:a16="http://schemas.microsoft.com/office/drawing/2014/main" id="{4F7B0A16-C7DB-41F1-90A9-530723687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9" t="18305" r="29792" b="18626"/>
          <a:stretch/>
        </p:blipFill>
        <p:spPr bwMode="auto">
          <a:xfrm>
            <a:off x="8290048" y="1561653"/>
            <a:ext cx="729897" cy="6889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ómo saber si una variable sigue una distribución normal en Python?">
            <a:extLst>
              <a:ext uri="{FF2B5EF4-FFF2-40B4-BE49-F238E27FC236}">
                <a16:creationId xmlns:a16="http://schemas.microsoft.com/office/drawing/2014/main" id="{AFD5AB6C-5C59-42B5-ABFA-4CB5D2D37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5" t="13650" r="17193" b="13244"/>
          <a:stretch/>
        </p:blipFill>
        <p:spPr bwMode="auto">
          <a:xfrm flipH="1">
            <a:off x="9619360" y="1550281"/>
            <a:ext cx="1177896" cy="6956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enÉticaMente InCoRrecta: Los valores atípicos (“outliers”)">
            <a:extLst>
              <a:ext uri="{FF2B5EF4-FFF2-40B4-BE49-F238E27FC236}">
                <a16:creationId xmlns:a16="http://schemas.microsoft.com/office/drawing/2014/main" id="{AD76269E-750D-4578-AF46-88D88BD48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1" r="23929"/>
          <a:stretch/>
        </p:blipFill>
        <p:spPr bwMode="auto">
          <a:xfrm>
            <a:off x="9019944" y="1553614"/>
            <a:ext cx="599415" cy="6923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E4EA94B-2B29-4EF0-94F5-D1BD56290900}"/>
              </a:ext>
            </a:extLst>
          </p:cNvPr>
          <p:cNvGrpSpPr/>
          <p:nvPr/>
        </p:nvGrpSpPr>
        <p:grpSpPr>
          <a:xfrm>
            <a:off x="538955" y="2307091"/>
            <a:ext cx="3383848" cy="1353539"/>
            <a:chOff x="3470" y="179965"/>
            <a:chExt cx="3383848" cy="13535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656AD7-3CC0-4E25-A19A-38879772F361}"/>
                </a:ext>
              </a:extLst>
            </p:cNvPr>
            <p:cNvSpPr/>
            <p:nvPr/>
          </p:nvSpPr>
          <p:spPr>
            <a:xfrm>
              <a:off x="3470" y="179965"/>
              <a:ext cx="3383848" cy="13535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4B6B5-C661-4D75-895E-4A34E66217F6}"/>
                </a:ext>
              </a:extLst>
            </p:cNvPr>
            <p:cNvSpPr txBox="1"/>
            <p:nvPr/>
          </p:nvSpPr>
          <p:spPr>
            <a:xfrm>
              <a:off x="3470" y="179965"/>
              <a:ext cx="3383848" cy="13535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1" u="sng" kern="1200" dirty="0">
                  <a:solidFill>
                    <a:srgbClr val="002060"/>
                  </a:solidFill>
                  <a:latin typeface="Arial Nova" panose="020B0504020202020204" pitchFamily="34" charset="0"/>
                </a:rPr>
                <a:t>Sesión 3 – Excel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b="1" i="0" kern="1200" dirty="0">
                <a:solidFill>
                  <a:srgbClr val="002060"/>
                </a:solidFill>
                <a:latin typeface="Arial Nova" panose="020B0504020202020204" pitchFamily="34" charset="0"/>
              </a:endParaRP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i="0" kern="1200" dirty="0" err="1">
                  <a:solidFill>
                    <a:srgbClr val="002060"/>
                  </a:solidFill>
                  <a:latin typeface="Arial Nova" panose="020B0504020202020204" pitchFamily="34" charset="0"/>
                </a:rPr>
                <a:t>Visualización</a:t>
              </a:r>
              <a:r>
                <a:rPr lang="en-US" sz="1200" b="1" i="0" kern="1200" dirty="0">
                  <a:solidFill>
                    <a:srgbClr val="002060"/>
                  </a:solidFill>
                  <a:latin typeface="Arial Nova" panose="020B0504020202020204" pitchFamily="34" charset="0"/>
                </a:rPr>
                <a:t>: </a:t>
              </a:r>
              <a:r>
                <a:rPr lang="en-US" sz="1200" b="1" i="0" kern="1200" dirty="0" err="1">
                  <a:solidFill>
                    <a:srgbClr val="002060"/>
                  </a:solidFill>
                  <a:latin typeface="Arial Nova" panose="020B0504020202020204" pitchFamily="34" charset="0"/>
                </a:rPr>
                <a:t>Datos</a:t>
              </a:r>
              <a:r>
                <a:rPr lang="en-US" sz="1200" b="1" i="0" kern="1200" dirty="0">
                  <a:solidFill>
                    <a:srgbClr val="002060"/>
                  </a:solidFill>
                  <a:latin typeface="Arial Nova" panose="020B0504020202020204" pitchFamily="34" charset="0"/>
                </a:rPr>
                <a:t> </a:t>
              </a:r>
              <a:r>
                <a:rPr lang="en-US" sz="1200" b="1" i="0" kern="1200" dirty="0" err="1">
                  <a:solidFill>
                    <a:srgbClr val="002060"/>
                  </a:solidFill>
                  <a:latin typeface="Arial Nova" panose="020B0504020202020204" pitchFamily="34" charset="0"/>
                </a:rPr>
                <a:t>Categóricos</a:t>
              </a:r>
              <a:r>
                <a:rPr lang="es-MX" sz="1200" b="1" kern="1200" dirty="0">
                  <a:solidFill>
                    <a:srgbClr val="002060"/>
                  </a:solidFill>
                  <a:latin typeface="Arial Nova" panose="020B0504020202020204" pitchFamily="34" charset="0"/>
                </a:rPr>
                <a:t> </a:t>
              </a:r>
              <a:endParaRPr lang="en-US" sz="1200" b="1" kern="1200" dirty="0">
                <a:solidFill>
                  <a:srgbClr val="00206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69E5F07-AD0C-4A27-BB53-F2426421EE8B}"/>
              </a:ext>
            </a:extLst>
          </p:cNvPr>
          <p:cNvSpPr/>
          <p:nvPr/>
        </p:nvSpPr>
        <p:spPr>
          <a:xfrm rot="5400000">
            <a:off x="213591" y="2762738"/>
            <a:ext cx="695325" cy="442243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ujer-duda-vicente-velasco- Vicente Velasco Correduría de seguros.">
            <a:extLst>
              <a:ext uri="{FF2B5EF4-FFF2-40B4-BE49-F238E27FC236}">
                <a16:creationId xmlns:a16="http://schemas.microsoft.com/office/drawing/2014/main" id="{A17BE65F-1C50-43B4-8F65-C837F772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0" y="4472630"/>
            <a:ext cx="1987743" cy="19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9AA652-EF0A-498A-AEF2-6D1E58407E66}"/>
              </a:ext>
            </a:extLst>
          </p:cNvPr>
          <p:cNvSpPr/>
          <p:nvPr/>
        </p:nvSpPr>
        <p:spPr>
          <a:xfrm>
            <a:off x="567899" y="427290"/>
            <a:ext cx="2809876" cy="51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Nova" panose="020B0504020202020204" pitchFamily="34" charset="0"/>
              </a:rPr>
              <a:t>Variables categóricas: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75A84-3257-415C-9B4D-3E1D0E40E2EA}"/>
              </a:ext>
            </a:extLst>
          </p:cNvPr>
          <p:cNvSpPr/>
          <p:nvPr/>
        </p:nvSpPr>
        <p:spPr>
          <a:xfrm>
            <a:off x="3446585" y="427290"/>
            <a:ext cx="8177514" cy="51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Nova" panose="020B0504020202020204" pitchFamily="34" charset="0"/>
              </a:rPr>
              <a:t>Variable que asignada a cada observación </a:t>
            </a:r>
            <a:r>
              <a:rPr lang="es-MX" sz="1600" b="1" i="1" u="sng" dirty="0">
                <a:latin typeface="Arial Nova" panose="020B0504020202020204" pitchFamily="34" charset="0"/>
              </a:rPr>
              <a:t>clases, niveles o categorías. </a:t>
            </a:r>
            <a:r>
              <a:rPr lang="es-MX" sz="1600" dirty="0">
                <a:latin typeface="Arial Nova" panose="020B0504020202020204" pitchFamily="34" charset="0"/>
              </a:rPr>
              <a:t>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0ABA65-ACAD-44D6-9321-34C43BD3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38732"/>
              </p:ext>
            </p:extLst>
          </p:nvPr>
        </p:nvGraphicFramePr>
        <p:xfrm>
          <a:off x="567899" y="1858058"/>
          <a:ext cx="10993715" cy="2520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938">
                  <a:extLst>
                    <a:ext uri="{9D8B030D-6E8A-4147-A177-3AD203B41FA5}">
                      <a16:colId xmlns:a16="http://schemas.microsoft.com/office/drawing/2014/main" val="2096607926"/>
                    </a:ext>
                  </a:extLst>
                </a:gridCol>
                <a:gridCol w="1677109">
                  <a:extLst>
                    <a:ext uri="{9D8B030D-6E8A-4147-A177-3AD203B41FA5}">
                      <a16:colId xmlns:a16="http://schemas.microsoft.com/office/drawing/2014/main" val="1853641973"/>
                    </a:ext>
                  </a:extLst>
                </a:gridCol>
                <a:gridCol w="1221524">
                  <a:extLst>
                    <a:ext uri="{9D8B030D-6E8A-4147-A177-3AD203B41FA5}">
                      <a16:colId xmlns:a16="http://schemas.microsoft.com/office/drawing/2014/main" val="2869069381"/>
                    </a:ext>
                  </a:extLst>
                </a:gridCol>
                <a:gridCol w="1221524">
                  <a:extLst>
                    <a:ext uri="{9D8B030D-6E8A-4147-A177-3AD203B41FA5}">
                      <a16:colId xmlns:a16="http://schemas.microsoft.com/office/drawing/2014/main" val="3965790930"/>
                    </a:ext>
                  </a:extLst>
                </a:gridCol>
                <a:gridCol w="1221524">
                  <a:extLst>
                    <a:ext uri="{9D8B030D-6E8A-4147-A177-3AD203B41FA5}">
                      <a16:colId xmlns:a16="http://schemas.microsoft.com/office/drawing/2014/main" val="1594558058"/>
                    </a:ext>
                  </a:extLst>
                </a:gridCol>
                <a:gridCol w="1221524">
                  <a:extLst>
                    <a:ext uri="{9D8B030D-6E8A-4147-A177-3AD203B41FA5}">
                      <a16:colId xmlns:a16="http://schemas.microsoft.com/office/drawing/2014/main" val="4005134607"/>
                    </a:ext>
                  </a:extLst>
                </a:gridCol>
                <a:gridCol w="1221524">
                  <a:extLst>
                    <a:ext uri="{9D8B030D-6E8A-4147-A177-3AD203B41FA5}">
                      <a16:colId xmlns:a16="http://schemas.microsoft.com/office/drawing/2014/main" val="2761705610"/>
                    </a:ext>
                  </a:extLst>
                </a:gridCol>
                <a:gridCol w="1221524">
                  <a:extLst>
                    <a:ext uri="{9D8B030D-6E8A-4147-A177-3AD203B41FA5}">
                      <a16:colId xmlns:a16="http://schemas.microsoft.com/office/drawing/2014/main" val="3802249272"/>
                    </a:ext>
                  </a:extLst>
                </a:gridCol>
                <a:gridCol w="1221524">
                  <a:extLst>
                    <a:ext uri="{9D8B030D-6E8A-4147-A177-3AD203B41FA5}">
                      <a16:colId xmlns:a16="http://schemas.microsoft.com/office/drawing/2014/main" val="96216149"/>
                    </a:ext>
                  </a:extLst>
                </a:gridCol>
              </a:tblGrid>
              <a:tr h="583494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# 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Nombre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Género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Semestre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>
                          <a:latin typeface="Arial Nova" panose="020B0504020202020204" pitchFamily="34" charset="0"/>
                        </a:rPr>
                        <a:t>Calif</a:t>
                      </a:r>
                      <a:r>
                        <a:rPr lang="es-MX" sz="1400" dirty="0">
                          <a:latin typeface="Arial Nova" panose="020B0504020202020204" pitchFamily="34" charset="0"/>
                        </a:rPr>
                        <a:t>. 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173605"/>
                  </a:ext>
                </a:extLst>
              </a:tr>
              <a:tr h="27062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1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Paola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F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4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88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530724"/>
                  </a:ext>
                </a:extLst>
              </a:tr>
              <a:tr h="27062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2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Karla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F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76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69991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3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Alejandro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M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4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90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758896"/>
                  </a:ext>
                </a:extLst>
              </a:tr>
              <a:tr h="27062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4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Carlos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M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85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735084"/>
                  </a:ext>
                </a:extLst>
              </a:tr>
              <a:tr h="27062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…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991991"/>
                  </a:ext>
                </a:extLst>
              </a:tr>
              <a:tr h="27062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n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Diana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F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 Nova" panose="020B0504020202020204" pitchFamily="34" charset="0"/>
                        </a:rPr>
                        <a:t>95</a:t>
                      </a:r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Nova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2514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CBEE7500-D04B-4408-B22E-038ECAB5663D}"/>
              </a:ext>
            </a:extLst>
          </p:cNvPr>
          <p:cNvSpPr/>
          <p:nvPr/>
        </p:nvSpPr>
        <p:spPr>
          <a:xfrm>
            <a:off x="567899" y="1060975"/>
            <a:ext cx="1105619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¿Cuáles pueden ser otras variables categóricas para este conjunto de datos? 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4E683F-7912-433F-A18B-E2A2F2F7E0A6}"/>
              </a:ext>
            </a:extLst>
          </p:cNvPr>
          <p:cNvSpPr/>
          <p:nvPr/>
        </p:nvSpPr>
        <p:spPr>
          <a:xfrm>
            <a:off x="6718892" y="1870015"/>
            <a:ext cx="1129708" cy="2500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Carrera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4F9D91-3449-443A-91F9-69A68F06BD41}"/>
              </a:ext>
            </a:extLst>
          </p:cNvPr>
          <p:cNvSpPr/>
          <p:nvPr/>
        </p:nvSpPr>
        <p:spPr>
          <a:xfrm>
            <a:off x="7960096" y="1899250"/>
            <a:ext cx="1129708" cy="2471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Escuela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AC0E09-9859-4C85-89F7-E0F77294B5AA}"/>
              </a:ext>
            </a:extLst>
          </p:cNvPr>
          <p:cNvSpPr/>
          <p:nvPr/>
        </p:nvSpPr>
        <p:spPr>
          <a:xfrm>
            <a:off x="9201300" y="1899250"/>
            <a:ext cx="1129708" cy="24716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Materia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109CAA-BA14-4BAE-A460-058B613683DC}"/>
              </a:ext>
            </a:extLst>
          </p:cNvPr>
          <p:cNvSpPr/>
          <p:nvPr/>
        </p:nvSpPr>
        <p:spPr>
          <a:xfrm>
            <a:off x="10442504" y="1899250"/>
            <a:ext cx="1101795" cy="2471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Actividades Extra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2FDBD0-5305-4032-9647-DA2D87506C2D}"/>
              </a:ext>
            </a:extLst>
          </p:cNvPr>
          <p:cNvSpPr/>
          <p:nvPr/>
        </p:nvSpPr>
        <p:spPr>
          <a:xfrm>
            <a:off x="2289373" y="4597154"/>
            <a:ext cx="4429519" cy="186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Herramientas y técnicas de visualización de datos </a:t>
            </a:r>
          </a:p>
          <a:p>
            <a:pPr algn="ctr"/>
            <a:endParaRPr lang="es-MX" dirty="0"/>
          </a:p>
          <a:p>
            <a:pPr algn="ctr"/>
            <a:r>
              <a:rPr lang="es-MX" b="1" u="sng" dirty="0"/>
              <a:t>Variables Categóricas</a:t>
            </a:r>
            <a:endParaRPr lang="en-US" b="1" u="sn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6BA9A-0DAC-48E8-87E1-F3CA70073221}"/>
              </a:ext>
            </a:extLst>
          </p:cNvPr>
          <p:cNvSpPr/>
          <p:nvPr/>
        </p:nvSpPr>
        <p:spPr>
          <a:xfrm>
            <a:off x="6792783" y="4597153"/>
            <a:ext cx="4751516" cy="5365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Excel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164863-CA4A-422D-97AF-2C153C180A20}"/>
              </a:ext>
            </a:extLst>
          </p:cNvPr>
          <p:cNvSpPr/>
          <p:nvPr/>
        </p:nvSpPr>
        <p:spPr>
          <a:xfrm>
            <a:off x="6792783" y="5235627"/>
            <a:ext cx="4751516" cy="561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Tablas Dinámicas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9AF439-525B-42CD-90DD-3873BF13E72E}"/>
              </a:ext>
            </a:extLst>
          </p:cNvPr>
          <p:cNvSpPr/>
          <p:nvPr/>
        </p:nvSpPr>
        <p:spPr>
          <a:xfrm>
            <a:off x="6792783" y="5898976"/>
            <a:ext cx="4751516" cy="561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Histogramas y Diagrama de pie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F81C26-C9F8-4B78-87C7-29887A6EF14F}"/>
              </a:ext>
            </a:extLst>
          </p:cNvPr>
          <p:cNvSpPr/>
          <p:nvPr/>
        </p:nvSpPr>
        <p:spPr>
          <a:xfrm>
            <a:off x="528334" y="4472629"/>
            <a:ext cx="11033280" cy="20004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C000"/>
                </a:solidFill>
                <a:latin typeface="Arial Nova" panose="020B0504020202020204" pitchFamily="34" charset="0"/>
              </a:rPr>
              <a:t>Comunicar de manera eficiente: </a:t>
            </a:r>
          </a:p>
          <a:p>
            <a:pPr algn="ctr"/>
            <a:r>
              <a:rPr lang="es-MX" b="1" dirty="0">
                <a:solidFill>
                  <a:srgbClr val="FFC000"/>
                </a:solidFill>
                <a:latin typeface="Arial Nova" panose="020B0504020202020204" pitchFamily="34" charset="0"/>
              </a:rPr>
              <a:t>resultados, información relevante y patrones interesantes.  </a:t>
            </a:r>
            <a:endParaRPr lang="en-US" b="1" dirty="0">
              <a:solidFill>
                <a:srgbClr val="FFC000"/>
              </a:solidFill>
              <a:latin typeface="Arial Nova" panose="020B0504020202020204" pitchFamily="34" charset="0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07CE4461-2782-4760-92A9-F1E61C65F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79" y="4907876"/>
            <a:ext cx="127979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CFF7D1-0C4F-4F07-BEDC-3F2806724558}"/>
              </a:ext>
            </a:extLst>
          </p:cNvPr>
          <p:cNvSpPr/>
          <p:nvPr/>
        </p:nvSpPr>
        <p:spPr>
          <a:xfrm>
            <a:off x="537005" y="176263"/>
            <a:ext cx="11071649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>
                <a:latin typeface="Arial Nova" panose="020B0504020202020204" pitchFamily="34" charset="0"/>
              </a:rPr>
              <a:t>Excel</a:t>
            </a:r>
            <a:endParaRPr lang="en-US" sz="1600" b="1" dirty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0584B-A74A-4EBA-8C43-32591C598169}"/>
              </a:ext>
            </a:extLst>
          </p:cNvPr>
          <p:cNvSpPr/>
          <p:nvPr/>
        </p:nvSpPr>
        <p:spPr>
          <a:xfrm>
            <a:off x="560178" y="741346"/>
            <a:ext cx="1105619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Tabla Dinámica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CF8AF-D9D6-40E2-B977-574979412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389"/>
          <a:stretch/>
        </p:blipFill>
        <p:spPr>
          <a:xfrm>
            <a:off x="1152526" y="1470866"/>
            <a:ext cx="10397538" cy="22582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5270F7-672E-48FF-B235-2816598A8B03}"/>
              </a:ext>
            </a:extLst>
          </p:cNvPr>
          <p:cNvSpPr/>
          <p:nvPr/>
        </p:nvSpPr>
        <p:spPr>
          <a:xfrm>
            <a:off x="478892" y="1470867"/>
            <a:ext cx="592348" cy="225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Nova" panose="020B0504020202020204" pitchFamily="34" charset="0"/>
              </a:rPr>
              <a:t>1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2B1FBD-3374-4597-9FF6-A1328F0D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111" y="3894783"/>
            <a:ext cx="2832891" cy="23102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5182FF-CA10-44AB-9186-AC41141FFA51}"/>
              </a:ext>
            </a:extLst>
          </p:cNvPr>
          <p:cNvSpPr/>
          <p:nvPr/>
        </p:nvSpPr>
        <p:spPr>
          <a:xfrm>
            <a:off x="537005" y="3931759"/>
            <a:ext cx="592348" cy="225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Nova" panose="020B0504020202020204" pitchFamily="34" charset="0"/>
              </a:rPr>
              <a:t>2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55E05-4235-45E9-B485-11A15550A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028" y="3946786"/>
            <a:ext cx="3360761" cy="22431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33AE06-87B0-45A8-A03F-E784E38122B1}"/>
              </a:ext>
            </a:extLst>
          </p:cNvPr>
          <p:cNvSpPr/>
          <p:nvPr/>
        </p:nvSpPr>
        <p:spPr>
          <a:xfrm>
            <a:off x="4327955" y="3946786"/>
            <a:ext cx="592348" cy="225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Nova" panose="020B0504020202020204" pitchFamily="34" charset="0"/>
              </a:rPr>
              <a:t>3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DAB3-B301-4B41-BBA8-534EF4060F97}"/>
              </a:ext>
            </a:extLst>
          </p:cNvPr>
          <p:cNvSpPr/>
          <p:nvPr/>
        </p:nvSpPr>
        <p:spPr>
          <a:xfrm>
            <a:off x="8566580" y="3946786"/>
            <a:ext cx="592348" cy="22582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Nova" panose="020B0504020202020204" pitchFamily="34" charset="0"/>
              </a:rPr>
              <a:t>4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46168A-7F63-4657-88DF-FC47F373BA1B}"/>
              </a:ext>
            </a:extLst>
          </p:cNvPr>
          <p:cNvSpPr/>
          <p:nvPr/>
        </p:nvSpPr>
        <p:spPr>
          <a:xfrm>
            <a:off x="9273227" y="3946785"/>
            <a:ext cx="2335422" cy="2243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Interpretación </a:t>
            </a:r>
          </a:p>
          <a:p>
            <a:pPr algn="ctr"/>
            <a:endParaRPr lang="es-MX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Resultados </a:t>
            </a:r>
          </a:p>
          <a:p>
            <a:pPr algn="ctr"/>
            <a:endParaRPr lang="es-MX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Hallazgos </a:t>
            </a:r>
          </a:p>
          <a:p>
            <a:pPr algn="ctr"/>
            <a:endParaRPr lang="es-MX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Patrones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CFF7D1-0C4F-4F07-BEDC-3F2806724558}"/>
              </a:ext>
            </a:extLst>
          </p:cNvPr>
          <p:cNvSpPr/>
          <p:nvPr/>
        </p:nvSpPr>
        <p:spPr>
          <a:xfrm>
            <a:off x="461355" y="207674"/>
            <a:ext cx="11071649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>
                <a:latin typeface="Arial Nova" panose="020B0504020202020204" pitchFamily="34" charset="0"/>
              </a:rPr>
              <a:t>Excel</a:t>
            </a:r>
            <a:endParaRPr lang="en-US" sz="1600" b="1" dirty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0584B-A74A-4EBA-8C43-32591C598169}"/>
              </a:ext>
            </a:extLst>
          </p:cNvPr>
          <p:cNvSpPr/>
          <p:nvPr/>
        </p:nvSpPr>
        <p:spPr>
          <a:xfrm>
            <a:off x="544719" y="736067"/>
            <a:ext cx="1105619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Histograma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C7875-801D-400A-BD8B-3073A32F3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17"/>
          <a:stretch/>
        </p:blipFill>
        <p:spPr>
          <a:xfrm>
            <a:off x="1191306" y="1951233"/>
            <a:ext cx="10401884" cy="18772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7741A4-848D-497A-959F-8288B966A0B2}"/>
              </a:ext>
            </a:extLst>
          </p:cNvPr>
          <p:cNvSpPr/>
          <p:nvPr/>
        </p:nvSpPr>
        <p:spPr>
          <a:xfrm>
            <a:off x="536995" y="1951233"/>
            <a:ext cx="554248" cy="18772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Nova" panose="020B0504020202020204" pitchFamily="34" charset="0"/>
              </a:rPr>
              <a:t>2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0A67D-7E0C-48B5-8203-9E6E8652BDE7}"/>
              </a:ext>
            </a:extLst>
          </p:cNvPr>
          <p:cNvSpPr/>
          <p:nvPr/>
        </p:nvSpPr>
        <p:spPr>
          <a:xfrm>
            <a:off x="536995" y="1327073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1       Seleccionar los datos.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2FA0-957A-402A-865C-4A1279D185AB}"/>
              </a:ext>
            </a:extLst>
          </p:cNvPr>
          <p:cNvSpPr/>
          <p:nvPr/>
        </p:nvSpPr>
        <p:spPr>
          <a:xfrm>
            <a:off x="544723" y="4030737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3       Dar formato.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234CC-838B-4492-92BD-8A59C7CFF7C4}"/>
              </a:ext>
            </a:extLst>
          </p:cNvPr>
          <p:cNvSpPr/>
          <p:nvPr/>
        </p:nvSpPr>
        <p:spPr>
          <a:xfrm>
            <a:off x="544724" y="4654897"/>
            <a:ext cx="2490982" cy="5118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         Agrupar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B089B-42A1-4B1A-8C23-EAE38450A421}"/>
              </a:ext>
            </a:extLst>
          </p:cNvPr>
          <p:cNvSpPr/>
          <p:nvPr/>
        </p:nvSpPr>
        <p:spPr>
          <a:xfrm>
            <a:off x="544723" y="5245904"/>
            <a:ext cx="2490983" cy="5118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         Ordenar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51C95-C535-4EF3-AB59-BF9CEE487462}"/>
              </a:ext>
            </a:extLst>
          </p:cNvPr>
          <p:cNvSpPr/>
          <p:nvPr/>
        </p:nvSpPr>
        <p:spPr>
          <a:xfrm>
            <a:off x="544723" y="5836912"/>
            <a:ext cx="2490983" cy="5118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         Diseñar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35639-8C6C-4D96-BC80-FAC068B2F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9" t="26527" r="59642" b="34127"/>
          <a:stretch/>
        </p:blipFill>
        <p:spPr>
          <a:xfrm>
            <a:off x="3129717" y="4668354"/>
            <a:ext cx="2867463" cy="1680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4B0A1-EF8F-409F-A386-8A3841DCB7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161" t="7619" r="10714" b="63175"/>
          <a:stretch/>
        </p:blipFill>
        <p:spPr>
          <a:xfrm>
            <a:off x="6157772" y="4654897"/>
            <a:ext cx="1325643" cy="16797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3FE960-7FCE-40C6-A516-B0F3B84AC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07" t="40635" r="3964" b="20952"/>
          <a:stretch/>
        </p:blipFill>
        <p:spPr>
          <a:xfrm>
            <a:off x="7644007" y="4688172"/>
            <a:ext cx="3956911" cy="16464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15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CFF7D1-0C4F-4F07-BEDC-3F2806724558}"/>
              </a:ext>
            </a:extLst>
          </p:cNvPr>
          <p:cNvSpPr/>
          <p:nvPr/>
        </p:nvSpPr>
        <p:spPr>
          <a:xfrm>
            <a:off x="461355" y="207674"/>
            <a:ext cx="11071649" cy="511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b="1" dirty="0">
                <a:latin typeface="Arial Nova" panose="020B0504020202020204" pitchFamily="34" charset="0"/>
              </a:rPr>
              <a:t>Excel</a:t>
            </a:r>
            <a:endParaRPr lang="en-US" sz="1600" b="1" dirty="0">
              <a:latin typeface="Arial Nova" panose="020B05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0584B-A74A-4EBA-8C43-32591C598169}"/>
              </a:ext>
            </a:extLst>
          </p:cNvPr>
          <p:cNvSpPr/>
          <p:nvPr/>
        </p:nvSpPr>
        <p:spPr>
          <a:xfrm>
            <a:off x="544719" y="736067"/>
            <a:ext cx="11056199" cy="511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 Nova" panose="020B0504020202020204" pitchFamily="34" charset="0"/>
              </a:rPr>
              <a:t>Diagrama de pie</a:t>
            </a:r>
            <a:endParaRPr lang="en-US" sz="14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7741A4-848D-497A-959F-8288B966A0B2}"/>
              </a:ext>
            </a:extLst>
          </p:cNvPr>
          <p:cNvSpPr/>
          <p:nvPr/>
        </p:nvSpPr>
        <p:spPr>
          <a:xfrm>
            <a:off x="536995" y="1951233"/>
            <a:ext cx="554248" cy="16269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 Nova" panose="020B0504020202020204" pitchFamily="34" charset="0"/>
              </a:rPr>
              <a:t>2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0A67D-7E0C-48B5-8203-9E6E8652BDE7}"/>
              </a:ext>
            </a:extLst>
          </p:cNvPr>
          <p:cNvSpPr/>
          <p:nvPr/>
        </p:nvSpPr>
        <p:spPr>
          <a:xfrm>
            <a:off x="536995" y="1327073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1       Seleccionar los datos.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72FA0-957A-402A-865C-4A1279D185AB}"/>
              </a:ext>
            </a:extLst>
          </p:cNvPr>
          <p:cNvSpPr/>
          <p:nvPr/>
        </p:nvSpPr>
        <p:spPr>
          <a:xfrm>
            <a:off x="536995" y="3807981"/>
            <a:ext cx="11056195" cy="5118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3       Dar formato. 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234CC-838B-4492-92BD-8A59C7CFF7C4}"/>
              </a:ext>
            </a:extLst>
          </p:cNvPr>
          <p:cNvSpPr/>
          <p:nvPr/>
        </p:nvSpPr>
        <p:spPr>
          <a:xfrm>
            <a:off x="544724" y="4432263"/>
            <a:ext cx="2490982" cy="5118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         Agrupar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51C95-C535-4EF3-AB59-BF9CEE487462}"/>
              </a:ext>
            </a:extLst>
          </p:cNvPr>
          <p:cNvSpPr/>
          <p:nvPr/>
        </p:nvSpPr>
        <p:spPr>
          <a:xfrm>
            <a:off x="536995" y="4944080"/>
            <a:ext cx="2490983" cy="5118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600" dirty="0">
                <a:latin typeface="Arial Nova" panose="020B0504020202020204" pitchFamily="34" charset="0"/>
              </a:rPr>
              <a:t>           Diseñar</a:t>
            </a:r>
            <a:endParaRPr lang="en-US" sz="1600" dirty="0">
              <a:latin typeface="Arial Nova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735639-8C6C-4D96-BC80-FAC068B2F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9" t="26527" r="59642" b="34127"/>
          <a:stretch/>
        </p:blipFill>
        <p:spPr>
          <a:xfrm>
            <a:off x="2841171" y="4441558"/>
            <a:ext cx="3254829" cy="19073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D55A8D-6FDD-469B-BA2F-806E98CC9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703"/>
          <a:stretch/>
        </p:blipFill>
        <p:spPr>
          <a:xfrm>
            <a:off x="1221873" y="1984508"/>
            <a:ext cx="10379046" cy="1593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579B-B950-4F2A-BC43-009C435A9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0" t="40953" r="34732" b="17142"/>
          <a:stretch/>
        </p:blipFill>
        <p:spPr>
          <a:xfrm>
            <a:off x="6172200" y="4432263"/>
            <a:ext cx="4468175" cy="19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430</TotalTime>
  <Words>1928</Words>
  <Application>Microsoft Office PowerPoint</Application>
  <PresentationFormat>Widescreen</PresentationFormat>
  <Paragraphs>426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Nova</vt:lpstr>
      <vt:lpstr>Calibri</vt:lpstr>
      <vt:lpstr>Cambria Math</vt:lpstr>
      <vt:lpstr>Courier New</vt:lpstr>
      <vt:lpstr>Tw Cen MT</vt:lpstr>
      <vt:lpstr>Tw Cen MT Condensed</vt:lpstr>
      <vt:lpstr>Wingdings 3</vt:lpstr>
      <vt:lpstr>Integral</vt:lpstr>
      <vt:lpstr>M2. Visualización de Datos</vt:lpstr>
      <vt:lpstr>Introducción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M2. Visualización de Datos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Datos</dc:title>
  <dc:creator>Ana Luisa Masetto Herrera</dc:creator>
  <cp:lastModifiedBy>Ana Luisa Masetto Herrera</cp:lastModifiedBy>
  <cp:revision>41</cp:revision>
  <dcterms:created xsi:type="dcterms:W3CDTF">2021-07-24T23:45:54Z</dcterms:created>
  <dcterms:modified xsi:type="dcterms:W3CDTF">2021-08-15T20:24:38Z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