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entury Gothic" pitchFamily="34" charset="0"/>
      <p:regular r:id="rId12"/>
      <p:bold r:id="rId13"/>
      <p:italic r:id="rId14"/>
      <p:boldItalic r:id="rId15"/>
    </p:embeddedFont>
    <p:embeddedFont>
      <p:font typeface="Overlock"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7716063" cy="777160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Shape 23"/>
          <p:cNvGrpSpPr/>
          <p:nvPr/>
        </p:nvGrpSpPr>
        <p:grpSpPr>
          <a:xfrm>
            <a:off x="0" y="0"/>
            <a:ext cx="12192000" cy="6858000"/>
            <a:chOff x="0" y="0"/>
            <a:chExt cx="12192000" cy="6858000"/>
          </a:xfrm>
        </p:grpSpPr>
        <p:sp>
          <p:nvSpPr>
            <p:cNvPr id="24" name="Shape 2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6" name="Shape 26"/>
          <p:cNvSpPr txBox="1">
            <a:spLocks noGrp="1"/>
          </p:cNvSpPr>
          <p:nvPr>
            <p:ph type="ctrTitle"/>
          </p:nvPr>
        </p:nvSpPr>
        <p:spPr>
          <a:xfrm>
            <a:off x="1154955" y="2099733"/>
            <a:ext cx="8825658" cy="267764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lt2"/>
              </a:buClr>
              <a:buSzPts val="5400"/>
              <a:buFont typeface="Century Gothic"/>
              <a:buNone/>
              <a:defRPr sz="5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27" name="Shape 27"/>
          <p:cNvSpPr txBox="1">
            <a:spLocks noGrp="1"/>
          </p:cNvSpPr>
          <p:nvPr>
            <p:ph type="subTitle" idx="1"/>
          </p:nvPr>
        </p:nvSpPr>
        <p:spPr>
          <a:xfrm>
            <a:off x="1154955" y="4777380"/>
            <a:ext cx="8825658" cy="861420"/>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accent1"/>
              </a:buClr>
              <a:buSzPts val="1440"/>
              <a:buFont typeface="Noto Sans Symbols"/>
              <a:buNone/>
              <a:defRPr sz="1800" b="0" i="0" u="none" strike="noStrike" cap="none">
                <a:solidFill>
                  <a:srgbClr val="EE52A4"/>
                </a:solidFill>
                <a:latin typeface="Century Gothic"/>
                <a:ea typeface="Century Gothic"/>
                <a:cs typeface="Century Gothic"/>
                <a:sym typeface="Century Gothic"/>
              </a:defRPr>
            </a:lvl1pPr>
            <a:lvl2pPr marL="457200" marR="0" lvl="1" indent="0" algn="ctr" rtl="0">
              <a:spcBef>
                <a:spcPts val="1000"/>
              </a:spcBef>
              <a:spcAft>
                <a:spcPts val="0"/>
              </a:spcAft>
              <a:buClr>
                <a:schemeClr val="accent1"/>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2pPr>
            <a:lvl3pPr marL="914400" marR="0" lvl="2" indent="0" algn="ctr"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Century Gothic"/>
                <a:ea typeface="Century Gothic"/>
                <a:cs typeface="Century Gothic"/>
                <a:sym typeface="Century Gothic"/>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Century Gothic"/>
                <a:ea typeface="Century Gothic"/>
                <a:cs typeface="Century Gothic"/>
                <a:sym typeface="Century Gothic"/>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Century Gothic"/>
                <a:ea typeface="Century Gothic"/>
                <a:cs typeface="Century Gothic"/>
                <a:sym typeface="Century Gothic"/>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28" name="Shape 28"/>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0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9" name="Shape 29"/>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 name="Shape 3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Shape 121"/>
          <p:cNvGrpSpPr/>
          <p:nvPr/>
        </p:nvGrpSpPr>
        <p:grpSpPr>
          <a:xfrm>
            <a:off x="0" y="0"/>
            <a:ext cx="12192000" cy="6858000"/>
            <a:chOff x="0" y="0"/>
            <a:chExt cx="12192000" cy="6858000"/>
          </a:xfrm>
        </p:grpSpPr>
        <p:sp>
          <p:nvSpPr>
            <p:cNvPr id="122" name="Shape 12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rot="10371525">
              <a:off x="263767" y="4438254"/>
              <a:ext cx="3299407" cy="440924"/>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rot="10800000">
              <a:off x="459506" y="321130"/>
              <a:ext cx="11277600" cy="4533900"/>
            </a:xfrm>
            <a:custGeom>
              <a:avLst/>
              <a:gdLst/>
              <a:ahLst/>
              <a:cxnLst/>
              <a:rect l="0" t="0" r="0" b="0"/>
              <a:pathLst>
                <a:path w="120000" h="120000" extrusionOk="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30" name="Shape 130"/>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31" name="Shape 131"/>
          <p:cNvSpPr txBox="1">
            <a:spLocks noGrp="1"/>
          </p:cNvSpPr>
          <p:nvPr>
            <p:ph type="title"/>
          </p:nvPr>
        </p:nvSpPr>
        <p:spPr>
          <a:xfrm>
            <a:off x="1154954" y="4969927"/>
            <a:ext cx="8825659"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2" name="Shape 132"/>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33" name="Shape 133"/>
          <p:cNvSpPr txBox="1">
            <a:spLocks noGrp="1"/>
          </p:cNvSpPr>
          <p:nvPr>
            <p:ph type="body" idx="1"/>
          </p:nvPr>
        </p:nvSpPr>
        <p:spPr>
          <a:xfrm>
            <a:off x="1154954" y="5536665"/>
            <a:ext cx="8825658" cy="49371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960"/>
              <a:buFont typeface="Noto Sans Symbols"/>
              <a:buNone/>
              <a:defRPr sz="12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34" name="Shape 134"/>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5" name="Shape 135"/>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6" name="Shape 13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Shape 139"/>
          <p:cNvGrpSpPr/>
          <p:nvPr/>
        </p:nvGrpSpPr>
        <p:grpSpPr>
          <a:xfrm>
            <a:off x="0" y="0"/>
            <a:ext cx="12192000" cy="6858000"/>
            <a:chOff x="0" y="0"/>
            <a:chExt cx="12192000" cy="6858000"/>
          </a:xfrm>
        </p:grpSpPr>
        <p:sp>
          <p:nvSpPr>
            <p:cNvPr id="140" name="Shape 14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rot="-589932">
              <a:off x="8490951" y="2714874"/>
              <a:ext cx="3299407" cy="440924"/>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455612" y="2801319"/>
              <a:ext cx="11277600" cy="3602637"/>
            </a:xfrm>
            <a:custGeom>
              <a:avLst/>
              <a:gdLst/>
              <a:ahLst/>
              <a:cxnLst/>
              <a:rect l="0" t="0" r="0" b="0"/>
              <a:pathLst>
                <a:path w="120000" h="120000" extrusionOk="0">
                  <a:moveTo>
                    <a:pt x="0" y="0"/>
                  </a:moveTo>
                  <a:lnTo>
                    <a:pt x="0" y="119984"/>
                  </a:lnTo>
                  <a:lnTo>
                    <a:pt x="120000" y="120000"/>
                  </a:lnTo>
                  <a:lnTo>
                    <a:pt x="120000" y="60"/>
                  </a:lnTo>
                  <a:lnTo>
                    <a:pt x="120000" y="60"/>
                  </a:lnTo>
                  <a:lnTo>
                    <a:pt x="117276" y="1374"/>
                  </a:lnTo>
                  <a:lnTo>
                    <a:pt x="114564" y="2642"/>
                  </a:lnTo>
                  <a:lnTo>
                    <a:pt x="111840" y="3866"/>
                  </a:lnTo>
                  <a:lnTo>
                    <a:pt x="109104" y="4923"/>
                  </a:lnTo>
                  <a:lnTo>
                    <a:pt x="106380" y="5980"/>
                  </a:lnTo>
                  <a:lnTo>
                    <a:pt x="103644" y="6977"/>
                  </a:lnTo>
                  <a:lnTo>
                    <a:pt x="100944" y="7822"/>
                  </a:lnTo>
                  <a:lnTo>
                    <a:pt x="98208" y="8623"/>
                  </a:lnTo>
                  <a:lnTo>
                    <a:pt x="95484" y="9363"/>
                  </a:lnTo>
                  <a:lnTo>
                    <a:pt x="92808" y="9997"/>
                  </a:lnTo>
                  <a:lnTo>
                    <a:pt x="90096" y="10631"/>
                  </a:lnTo>
                  <a:lnTo>
                    <a:pt x="87420" y="11160"/>
                  </a:lnTo>
                  <a:lnTo>
                    <a:pt x="84744" y="11583"/>
                  </a:lnTo>
                  <a:lnTo>
                    <a:pt x="82080" y="12006"/>
                  </a:lnTo>
                  <a:lnTo>
                    <a:pt x="79440" y="12368"/>
                  </a:lnTo>
                  <a:lnTo>
                    <a:pt x="76824" y="12640"/>
                  </a:lnTo>
                  <a:lnTo>
                    <a:pt x="74208" y="12851"/>
                  </a:lnTo>
                  <a:lnTo>
                    <a:pt x="71616" y="13063"/>
                  </a:lnTo>
                  <a:lnTo>
                    <a:pt x="69060" y="13168"/>
                  </a:lnTo>
                  <a:lnTo>
                    <a:pt x="66504" y="13274"/>
                  </a:lnTo>
                  <a:lnTo>
                    <a:pt x="63984" y="13319"/>
                  </a:lnTo>
                  <a:lnTo>
                    <a:pt x="61488" y="13274"/>
                  </a:lnTo>
                  <a:lnTo>
                    <a:pt x="59016" y="13274"/>
                  </a:lnTo>
                  <a:lnTo>
                    <a:pt x="56568" y="13168"/>
                  </a:lnTo>
                  <a:lnTo>
                    <a:pt x="54168" y="13002"/>
                  </a:lnTo>
                  <a:lnTo>
                    <a:pt x="51792" y="12851"/>
                  </a:lnTo>
                  <a:lnTo>
                    <a:pt x="49464" y="12685"/>
                  </a:lnTo>
                  <a:lnTo>
                    <a:pt x="47148" y="12428"/>
                  </a:lnTo>
                  <a:lnTo>
                    <a:pt x="44868" y="12157"/>
                  </a:lnTo>
                  <a:lnTo>
                    <a:pt x="42636" y="11900"/>
                  </a:lnTo>
                  <a:lnTo>
                    <a:pt x="38280" y="11205"/>
                  </a:lnTo>
                  <a:lnTo>
                    <a:pt x="34104" y="10465"/>
                  </a:lnTo>
                  <a:lnTo>
                    <a:pt x="30096" y="9680"/>
                  </a:lnTo>
                  <a:lnTo>
                    <a:pt x="26304" y="8834"/>
                  </a:lnTo>
                  <a:lnTo>
                    <a:pt x="22680" y="7928"/>
                  </a:lnTo>
                  <a:lnTo>
                    <a:pt x="19320" y="6977"/>
                  </a:lnTo>
                  <a:lnTo>
                    <a:pt x="16164" y="6025"/>
                  </a:lnTo>
                  <a:lnTo>
                    <a:pt x="13260" y="5074"/>
                  </a:lnTo>
                  <a:lnTo>
                    <a:pt x="10596" y="4183"/>
                  </a:lnTo>
                  <a:lnTo>
                    <a:pt x="8232" y="3337"/>
                  </a:lnTo>
                  <a:lnTo>
                    <a:pt x="6096" y="2537"/>
                  </a:lnTo>
                  <a:lnTo>
                    <a:pt x="4296" y="1857"/>
                  </a:lnTo>
                  <a:lnTo>
                    <a:pt x="2784" y="1223"/>
                  </a:lnTo>
                  <a:lnTo>
                    <a:pt x="708" y="317"/>
                  </a:lnTo>
                  <a:lnTo>
                    <a:pt x="0" y="0"/>
                  </a:lnTo>
                  <a:lnTo>
                    <a:pt x="0" y="0"/>
                  </a:lnTo>
                  <a:close/>
                </a:path>
              </a:pathLst>
            </a:custGeom>
            <a:solidFill>
              <a:schemeClr val="lt1"/>
            </a:solidFill>
            <a:ln>
              <a:noFill/>
            </a:ln>
          </p:spPr>
        </p:sp>
        <p:sp>
          <p:nvSpPr>
            <p:cNvPr id="148" name="Shape 148"/>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49" name="Shape 149"/>
          <p:cNvSpPr txBox="1">
            <a:spLocks noGrp="1"/>
          </p:cNvSpPr>
          <p:nvPr>
            <p:ph type="title"/>
          </p:nvPr>
        </p:nvSpPr>
        <p:spPr>
          <a:xfrm>
            <a:off x="1148798" y="1063417"/>
            <a:ext cx="8831816" cy="1372986"/>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50" name="Shape 150"/>
          <p:cNvSpPr txBox="1">
            <a:spLocks noGrp="1"/>
          </p:cNvSpPr>
          <p:nvPr>
            <p:ph type="body" idx="1"/>
          </p:nvPr>
        </p:nvSpPr>
        <p:spPr>
          <a:xfrm>
            <a:off x="1154954" y="3543300"/>
            <a:ext cx="8825659" cy="24765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51" name="Shape 151"/>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2" name="Shape 152"/>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3" name="Shape 15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Shape 156"/>
          <p:cNvGrpSpPr/>
          <p:nvPr/>
        </p:nvGrpSpPr>
        <p:grpSpPr>
          <a:xfrm>
            <a:off x="0" y="0"/>
            <a:ext cx="12192000" cy="6858000"/>
            <a:chOff x="0" y="0"/>
            <a:chExt cx="12192000" cy="6858000"/>
          </a:xfrm>
        </p:grpSpPr>
        <p:sp>
          <p:nvSpPr>
            <p:cNvPr id="157" name="Shape 15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rot="-589932">
              <a:off x="8490951" y="4185117"/>
              <a:ext cx="3299407" cy="440924"/>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455612" y="4241801"/>
              <a:ext cx="11277600" cy="2337161"/>
            </a:xfrm>
            <a:custGeom>
              <a:avLst/>
              <a:gdLst/>
              <a:ahLst/>
              <a:cxnLst/>
              <a:rect l="0" t="0" r="0" b="0"/>
              <a:pathLst>
                <a:path w="120000" h="120000" extrusionOk="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65" name="Shape 165"/>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6" name="Shape 166"/>
          <p:cNvSpPr txBox="1"/>
          <p:nvPr/>
        </p:nvSpPr>
        <p:spPr>
          <a:xfrm>
            <a:off x="881566" y="607336"/>
            <a:ext cx="801912"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9600" b="0" i="0">
                <a:solidFill>
                  <a:srgbClr val="EE52A4"/>
                </a:solidFill>
                <a:latin typeface="Arial"/>
                <a:ea typeface="Arial"/>
                <a:cs typeface="Arial"/>
                <a:sym typeface="Arial"/>
              </a:rPr>
              <a:t>“</a:t>
            </a:r>
            <a:endParaRPr/>
          </a:p>
        </p:txBody>
      </p:sp>
      <p:sp>
        <p:nvSpPr>
          <p:cNvPr id="167" name="Shape 167"/>
          <p:cNvSpPr txBox="1"/>
          <p:nvPr/>
        </p:nvSpPr>
        <p:spPr>
          <a:xfrm>
            <a:off x="9884458" y="2613787"/>
            <a:ext cx="652763"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9600" b="0" i="0">
                <a:solidFill>
                  <a:srgbClr val="EE52A4"/>
                </a:solidFill>
                <a:latin typeface="Arial"/>
                <a:ea typeface="Arial"/>
                <a:cs typeface="Arial"/>
                <a:sym typeface="Arial"/>
              </a:rPr>
              <a:t>”</a:t>
            </a:r>
            <a:endParaRPr/>
          </a:p>
        </p:txBody>
      </p:sp>
      <p:sp>
        <p:nvSpPr>
          <p:cNvPr id="168" name="Shape 168"/>
          <p:cNvSpPr txBox="1">
            <a:spLocks noGrp="1"/>
          </p:cNvSpPr>
          <p:nvPr>
            <p:ph type="title"/>
          </p:nvPr>
        </p:nvSpPr>
        <p:spPr>
          <a:xfrm>
            <a:off x="1581878" y="982134"/>
            <a:ext cx="8453906" cy="2696632"/>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69" name="Shape 169"/>
          <p:cNvSpPr txBox="1">
            <a:spLocks noGrp="1"/>
          </p:cNvSpPr>
          <p:nvPr>
            <p:ph type="body" idx="1"/>
          </p:nvPr>
        </p:nvSpPr>
        <p:spPr>
          <a:xfrm>
            <a:off x="1945945" y="3678766"/>
            <a:ext cx="7731219" cy="34217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small">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70" name="Shape 170"/>
          <p:cNvSpPr txBox="1">
            <a:spLocks noGrp="1"/>
          </p:cNvSpPr>
          <p:nvPr>
            <p:ph type="body" idx="2"/>
          </p:nvPr>
        </p:nvSpPr>
        <p:spPr>
          <a:xfrm>
            <a:off x="1154954" y="5029199"/>
            <a:ext cx="9244897" cy="997857"/>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71" name="Shape 171"/>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72" name="Shape 172"/>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73" name="Shape 17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Shape 176"/>
          <p:cNvGrpSpPr/>
          <p:nvPr/>
        </p:nvGrpSpPr>
        <p:grpSpPr>
          <a:xfrm>
            <a:off x="0" y="0"/>
            <a:ext cx="12192000" cy="6858000"/>
            <a:chOff x="0" y="0"/>
            <a:chExt cx="12192000" cy="6858000"/>
          </a:xfrm>
        </p:grpSpPr>
        <p:sp>
          <p:nvSpPr>
            <p:cNvPr id="177" name="Shape 17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rot="-589932">
              <a:off x="8490951" y="4193583"/>
              <a:ext cx="3299407" cy="440924"/>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455612" y="4241801"/>
              <a:ext cx="11277600" cy="2337161"/>
            </a:xfrm>
            <a:custGeom>
              <a:avLst/>
              <a:gdLst/>
              <a:ahLst/>
              <a:cxnLst/>
              <a:rect l="0" t="0" r="0" b="0"/>
              <a:pathLst>
                <a:path w="120000" h="120000" extrusionOk="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5" name="Shape 185"/>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6" name="Shape 186"/>
          <p:cNvSpPr txBox="1">
            <a:spLocks noGrp="1"/>
          </p:cNvSpPr>
          <p:nvPr>
            <p:ph type="title"/>
          </p:nvPr>
        </p:nvSpPr>
        <p:spPr>
          <a:xfrm>
            <a:off x="1154954" y="2370667"/>
            <a:ext cx="8825660" cy="1822514"/>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87" name="Shape 187"/>
          <p:cNvSpPr txBox="1">
            <a:spLocks noGrp="1"/>
          </p:cNvSpPr>
          <p:nvPr>
            <p:ph type="body" idx="1"/>
          </p:nvPr>
        </p:nvSpPr>
        <p:spPr>
          <a:xfrm>
            <a:off x="1154954" y="5024967"/>
            <a:ext cx="8825659"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600"/>
              <a:buFont typeface="Noto Sans Symbols"/>
              <a:buNone/>
              <a:defRPr sz="20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88" name="Shape 188"/>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89" name="Shape 189"/>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0" name="Shape 19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154954" y="973668"/>
            <a:ext cx="8825659" cy="70696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94" name="Shape 194"/>
          <p:cNvSpPr txBox="1">
            <a:spLocks noGrp="1"/>
          </p:cNvSpPr>
          <p:nvPr>
            <p:ph type="body" idx="1"/>
          </p:nvPr>
        </p:nvSpPr>
        <p:spPr>
          <a:xfrm>
            <a:off x="1154954" y="2603502"/>
            <a:ext cx="314187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195" name="Shape 195"/>
          <p:cNvSpPr txBox="1">
            <a:spLocks noGrp="1"/>
          </p:cNvSpPr>
          <p:nvPr>
            <p:ph type="body" idx="2"/>
          </p:nvPr>
        </p:nvSpPr>
        <p:spPr>
          <a:xfrm>
            <a:off x="1154953" y="3179764"/>
            <a:ext cx="3141879" cy="2847293"/>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96" name="Shape 196"/>
          <p:cNvSpPr txBox="1">
            <a:spLocks noGrp="1"/>
          </p:cNvSpPr>
          <p:nvPr>
            <p:ph type="body" idx="3"/>
          </p:nvPr>
        </p:nvSpPr>
        <p:spPr>
          <a:xfrm>
            <a:off x="4512721" y="2603500"/>
            <a:ext cx="3147009"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197" name="Shape 197"/>
          <p:cNvSpPr txBox="1">
            <a:spLocks noGrp="1"/>
          </p:cNvSpPr>
          <p:nvPr>
            <p:ph type="body" idx="4"/>
          </p:nvPr>
        </p:nvSpPr>
        <p:spPr>
          <a:xfrm>
            <a:off x="4512721" y="3179763"/>
            <a:ext cx="3147009" cy="2847293"/>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98" name="Shape 198"/>
          <p:cNvSpPr txBox="1">
            <a:spLocks noGrp="1"/>
          </p:cNvSpPr>
          <p:nvPr>
            <p:ph type="body" idx="5"/>
          </p:nvPr>
        </p:nvSpPr>
        <p:spPr>
          <a:xfrm>
            <a:off x="7888135" y="2603501"/>
            <a:ext cx="3145730"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199" name="Shape 199"/>
          <p:cNvSpPr txBox="1">
            <a:spLocks noGrp="1"/>
          </p:cNvSpPr>
          <p:nvPr>
            <p:ph type="body" idx="6"/>
          </p:nvPr>
        </p:nvSpPr>
        <p:spPr>
          <a:xfrm>
            <a:off x="7888329" y="3179762"/>
            <a:ext cx="3145536" cy="2847293"/>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200" name="Shape 200"/>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Shape 201"/>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Shape 202"/>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3" name="Shape 203"/>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4" name="Shape 20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154954" y="973668"/>
            <a:ext cx="8825659" cy="70696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207" name="Shape 207"/>
          <p:cNvSpPr txBox="1">
            <a:spLocks noGrp="1"/>
          </p:cNvSpPr>
          <p:nvPr>
            <p:ph type="body" idx="1"/>
          </p:nvPr>
        </p:nvSpPr>
        <p:spPr>
          <a:xfrm>
            <a:off x="1154954" y="4532844"/>
            <a:ext cx="305043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08" name="Shape 208"/>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09" name="Shape 209"/>
          <p:cNvSpPr txBox="1">
            <a:spLocks noGrp="1"/>
          </p:cNvSpPr>
          <p:nvPr>
            <p:ph type="body" idx="3"/>
          </p:nvPr>
        </p:nvSpPr>
        <p:spPr>
          <a:xfrm>
            <a:off x="1154954" y="5109106"/>
            <a:ext cx="3050438" cy="91795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210" name="Shape 210"/>
          <p:cNvSpPr txBox="1">
            <a:spLocks noGrp="1"/>
          </p:cNvSpPr>
          <p:nvPr>
            <p:ph type="body" idx="4"/>
          </p:nvPr>
        </p:nvSpPr>
        <p:spPr>
          <a:xfrm>
            <a:off x="4568865" y="4532844"/>
            <a:ext cx="3050438" cy="576263"/>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1" name="Shape 211"/>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2" name="Shape 212"/>
          <p:cNvSpPr txBox="1">
            <a:spLocks noGrp="1"/>
          </p:cNvSpPr>
          <p:nvPr>
            <p:ph type="body" idx="6"/>
          </p:nvPr>
        </p:nvSpPr>
        <p:spPr>
          <a:xfrm>
            <a:off x="4570172" y="5109105"/>
            <a:ext cx="3050438" cy="91795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213" name="Shape 213"/>
          <p:cNvSpPr txBox="1">
            <a:spLocks noGrp="1"/>
          </p:cNvSpPr>
          <p:nvPr>
            <p:ph type="body" idx="7"/>
          </p:nvPr>
        </p:nvSpPr>
        <p:spPr>
          <a:xfrm>
            <a:off x="7982775" y="4532845"/>
            <a:ext cx="3051095"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4" name="Shape 214"/>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5" name="Shape 215"/>
          <p:cNvSpPr txBox="1">
            <a:spLocks noGrp="1"/>
          </p:cNvSpPr>
          <p:nvPr>
            <p:ph type="body" idx="9"/>
          </p:nvPr>
        </p:nvSpPr>
        <p:spPr>
          <a:xfrm>
            <a:off x="7982775" y="5109104"/>
            <a:ext cx="3051096" cy="91795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216" name="Shape 2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Shape 217"/>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Shape 218"/>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9" name="Shape 219"/>
          <p:cNvSpPr txBox="1">
            <a:spLocks noGrp="1"/>
          </p:cNvSpPr>
          <p:nvPr>
            <p:ph type="ftr" idx="11"/>
          </p:nvPr>
        </p:nvSpPr>
        <p:spPr>
          <a:xfrm>
            <a:off x="561111" y="6391838"/>
            <a:ext cx="3644282"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0" name="Shape 2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154954" y="973668"/>
            <a:ext cx="8825659" cy="70696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223" name="Shape 223"/>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24" name="Shape 224"/>
          <p:cNvSpPr txBox="1">
            <a:spLocks noGrp="1"/>
          </p:cNvSpPr>
          <p:nvPr>
            <p:ph type="dt" idx="10"/>
          </p:nvPr>
        </p:nvSpPr>
        <p:spPr>
          <a:xfrm>
            <a:off x="10695439"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5" name="Shape 225"/>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6" name="Shape 2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Shape 228"/>
          <p:cNvGrpSpPr/>
          <p:nvPr/>
        </p:nvGrpSpPr>
        <p:grpSpPr>
          <a:xfrm>
            <a:off x="0" y="0"/>
            <a:ext cx="12192000" cy="6858000"/>
            <a:chOff x="0" y="0"/>
            <a:chExt cx="12192000" cy="6858000"/>
          </a:xfrm>
        </p:grpSpPr>
        <p:sp>
          <p:nvSpPr>
            <p:cNvPr id="229" name="Shape 22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rot="5101749">
              <a:off x="6294738" y="4577737"/>
              <a:ext cx="3299407" cy="440924"/>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rot="5400000">
              <a:off x="4449232" y="2801721"/>
              <a:ext cx="6053670" cy="1254558"/>
            </a:xfrm>
            <a:custGeom>
              <a:avLst/>
              <a:gdLst/>
              <a:ahLst/>
              <a:cxnLst/>
              <a:rect l="0" t="0" r="0" b="0"/>
              <a:pathLst>
                <a:path w="120000" h="120000" extrusionOk="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38" name="Shape 238"/>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9" name="Shape 239"/>
          <p:cNvSpPr txBox="1">
            <a:spLocks noGrp="1"/>
          </p:cNvSpPr>
          <p:nvPr>
            <p:ph type="title"/>
          </p:nvPr>
        </p:nvSpPr>
        <p:spPr>
          <a:xfrm rot="5400000">
            <a:off x="6915922" y="2947779"/>
            <a:ext cx="4748590" cy="1409965"/>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240" name="Shape 240"/>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41" name="Shape 241"/>
          <p:cNvSpPr txBox="1">
            <a:spLocks noGrp="1"/>
          </p:cNvSpPr>
          <p:nvPr>
            <p:ph type="dt" idx="10"/>
          </p:nvPr>
        </p:nvSpPr>
        <p:spPr>
          <a:xfrm>
            <a:off x="10653104" y="6391838"/>
            <a:ext cx="992135"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42" name="Shape 242"/>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43" name="Shape 24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154954" y="973668"/>
            <a:ext cx="8761413" cy="70696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4" name="Shape 34"/>
          <p:cNvSpPr txBox="1">
            <a:spLocks noGrp="1"/>
          </p:cNvSpPr>
          <p:nvPr>
            <p:ph type="body" idx="1"/>
          </p:nvPr>
        </p:nvSpPr>
        <p:spPr>
          <a:xfrm>
            <a:off x="1154954" y="2603500"/>
            <a:ext cx="8825659" cy="34163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Shape 35"/>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Shape 36"/>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Shape 3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grpSp>
        <p:nvGrpSpPr>
          <p:cNvPr id="39" name="Shape 39"/>
          <p:cNvGrpSpPr/>
          <p:nvPr/>
        </p:nvGrpSpPr>
        <p:grpSpPr>
          <a:xfrm>
            <a:off x="0" y="0"/>
            <a:ext cx="12192000" cy="6858000"/>
            <a:chOff x="0" y="0"/>
            <a:chExt cx="12192000" cy="6858000"/>
          </a:xfrm>
        </p:grpSpPr>
        <p:sp>
          <p:nvSpPr>
            <p:cNvPr id="40" name="Shape 4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rot="-5400000">
              <a:off x="3787244" y="2801721"/>
              <a:ext cx="6053670" cy="1254558"/>
            </a:xfrm>
            <a:custGeom>
              <a:avLst/>
              <a:gdLst/>
              <a:ahLst/>
              <a:cxnLst/>
              <a:rect l="0" t="0" r="0" b="0"/>
              <a:pathLst>
                <a:path w="120000" h="120000" extrusionOk="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8" name="Shape 48"/>
            <p:cNvSpPr/>
            <p:nvPr/>
          </p:nvSpPr>
          <p:spPr>
            <a:xfrm rot="-5677511">
              <a:off x="4698352" y="1826078"/>
              <a:ext cx="3299407" cy="440924"/>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0" name="Shape 50"/>
          <p:cNvSpPr txBox="1">
            <a:spLocks noGrp="1"/>
          </p:cNvSpPr>
          <p:nvPr>
            <p:ph type="title"/>
          </p:nvPr>
        </p:nvSpPr>
        <p:spPr>
          <a:xfrm>
            <a:off x="1154954" y="2677645"/>
            <a:ext cx="4351025" cy="228382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6895559" y="2677644"/>
            <a:ext cx="3757545" cy="2283824"/>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600"/>
              <a:buFont typeface="Noto Sans Symbols"/>
              <a:buNone/>
              <a:defRPr sz="20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44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12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52" name="Shape 52"/>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Shape 5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154954" y="973668"/>
            <a:ext cx="8761413" cy="70696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8" name="Shape 58"/>
          <p:cNvSpPr txBox="1">
            <a:spLocks noGrp="1"/>
          </p:cNvSpPr>
          <p:nvPr>
            <p:ph type="body" idx="1"/>
          </p:nvPr>
        </p:nvSpPr>
        <p:spPr>
          <a:xfrm>
            <a:off x="1154954" y="2603500"/>
            <a:ext cx="4825158" cy="3416301"/>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9" name="Shape 59"/>
          <p:cNvSpPr txBox="1">
            <a:spLocks noGrp="1"/>
          </p:cNvSpPr>
          <p:nvPr>
            <p:ph type="body" idx="2"/>
          </p:nvPr>
        </p:nvSpPr>
        <p:spPr>
          <a:xfrm>
            <a:off x="6208712" y="2603500"/>
            <a:ext cx="4825159" cy="34163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0" name="Shape 60"/>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 name="Shape 61"/>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2" name="Shape 6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154954" y="973668"/>
            <a:ext cx="8761413" cy="70696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5" name="Shape 65"/>
          <p:cNvSpPr txBox="1">
            <a:spLocks noGrp="1"/>
          </p:cNvSpPr>
          <p:nvPr>
            <p:ph type="body" idx="1"/>
          </p:nvPr>
        </p:nvSpPr>
        <p:spPr>
          <a:xfrm>
            <a:off x="1154954" y="2603500"/>
            <a:ext cx="4825157"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66" name="Shape 66"/>
          <p:cNvSpPr txBox="1">
            <a:spLocks noGrp="1"/>
          </p:cNvSpPr>
          <p:nvPr>
            <p:ph type="body" idx="2"/>
          </p:nvPr>
        </p:nvSpPr>
        <p:spPr>
          <a:xfrm>
            <a:off x="1154954" y="3179762"/>
            <a:ext cx="4825158" cy="2840039"/>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7" name="Shape 67"/>
          <p:cNvSpPr txBox="1">
            <a:spLocks noGrp="1"/>
          </p:cNvSpPr>
          <p:nvPr>
            <p:ph type="body" idx="3"/>
          </p:nvPr>
        </p:nvSpPr>
        <p:spPr>
          <a:xfrm>
            <a:off x="6208712" y="2603500"/>
            <a:ext cx="4825159"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92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60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44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128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68" name="Shape 68"/>
          <p:cNvSpPr txBox="1">
            <a:spLocks noGrp="1"/>
          </p:cNvSpPr>
          <p:nvPr>
            <p:ph type="body" idx="4"/>
          </p:nvPr>
        </p:nvSpPr>
        <p:spPr>
          <a:xfrm>
            <a:off x="6208712" y="3179762"/>
            <a:ext cx="4825159" cy="2840039"/>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9" name="Shape 69"/>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 name="Shape 70"/>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1" name="Shape 7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154954" y="973668"/>
            <a:ext cx="8761413" cy="70696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4" name="Shape 74"/>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5" name="Shape 75"/>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6" name="Shape 7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7"/>
        <p:cNvGrpSpPr/>
        <p:nvPr/>
      </p:nvGrpSpPr>
      <p:grpSpPr>
        <a:xfrm>
          <a:off x="0" y="0"/>
          <a:ext cx="0" cy="0"/>
          <a:chOff x="0" y="0"/>
          <a:chExt cx="0" cy="0"/>
        </a:xfrm>
      </p:grpSpPr>
      <p:sp>
        <p:nvSpPr>
          <p:cNvPr id="78" name="Shape 78"/>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9" name="Shape 79"/>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0" name="Shape 8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2"/>
        <p:cNvGrpSpPr/>
        <p:nvPr/>
      </p:nvGrpSpPr>
      <p:grpSpPr>
        <a:xfrm>
          <a:off x="0" y="0"/>
          <a:ext cx="0" cy="0"/>
          <a:chOff x="0" y="0"/>
          <a:chExt cx="0" cy="0"/>
        </a:xfrm>
      </p:grpSpPr>
      <p:grpSp>
        <p:nvGrpSpPr>
          <p:cNvPr id="83" name="Shape 83"/>
          <p:cNvGrpSpPr/>
          <p:nvPr/>
        </p:nvGrpSpPr>
        <p:grpSpPr>
          <a:xfrm>
            <a:off x="0" y="0"/>
            <a:ext cx="12192000" cy="6858000"/>
            <a:chOff x="0" y="0"/>
            <a:chExt cx="12192000" cy="6858000"/>
          </a:xfrm>
        </p:grpSpPr>
        <p:sp>
          <p:nvSpPr>
            <p:cNvPr id="84" name="Shape 8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rot="-5677511">
              <a:off x="3140485" y="1826078"/>
              <a:ext cx="3299407" cy="440924"/>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rot="-5400000">
              <a:off x="2229377" y="2801721"/>
              <a:ext cx="6053670" cy="1254558"/>
            </a:xfrm>
            <a:custGeom>
              <a:avLst/>
              <a:gdLst/>
              <a:ahLst/>
              <a:cxnLst/>
              <a:rect l="0" t="0" r="0" b="0"/>
              <a:pathLst>
                <a:path w="120000" h="120000" extrusionOk="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93" name="Shape 93"/>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94" name="Shape 94"/>
          <p:cNvSpPr txBox="1">
            <a:spLocks noGrp="1"/>
          </p:cNvSpPr>
          <p:nvPr>
            <p:ph type="title"/>
          </p:nvPr>
        </p:nvSpPr>
        <p:spPr>
          <a:xfrm>
            <a:off x="1154955" y="1295400"/>
            <a:ext cx="2793158" cy="1600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5" name="Shape 95"/>
          <p:cNvSpPr txBox="1">
            <a:spLocks noGrp="1"/>
          </p:cNvSpPr>
          <p:nvPr>
            <p:ph type="body" idx="1"/>
          </p:nvPr>
        </p:nvSpPr>
        <p:spPr>
          <a:xfrm>
            <a:off x="5781146" y="1447800"/>
            <a:ext cx="5190066" cy="4572000"/>
          </a:xfrm>
          <a:prstGeom prst="rect">
            <a:avLst/>
          </a:prstGeom>
          <a:noFill/>
          <a:ln>
            <a:noFill/>
          </a:ln>
        </p:spPr>
        <p:txBody>
          <a:bodyPr spcFirstLastPara="1" wrap="square" lIns="91425" tIns="91425" rIns="91425" bIns="91425" anchor="ctr"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96" name="Shape 96"/>
          <p:cNvSpPr txBox="1">
            <a:spLocks noGrp="1"/>
          </p:cNvSpPr>
          <p:nvPr>
            <p:ph type="body" idx="2"/>
          </p:nvPr>
        </p:nvSpPr>
        <p:spPr>
          <a:xfrm>
            <a:off x="1154954" y="3129280"/>
            <a:ext cx="2793158" cy="289559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97" name="Shape 97"/>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8" name="Shape 98"/>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9" name="Shape 9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Shape 102"/>
          <p:cNvGrpSpPr/>
          <p:nvPr/>
        </p:nvGrpSpPr>
        <p:grpSpPr>
          <a:xfrm>
            <a:off x="0" y="0"/>
            <a:ext cx="12192000" cy="6858000"/>
            <a:chOff x="0" y="0"/>
            <a:chExt cx="12192000" cy="6858000"/>
          </a:xfrm>
        </p:grpSpPr>
        <p:sp>
          <p:nvSpPr>
            <p:cNvPr id="103" name="Shape 10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rot="-5677511">
              <a:off x="4203594" y="1826078"/>
              <a:ext cx="3299407" cy="440924"/>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3295432" y="2801721"/>
              <a:ext cx="6053670" cy="1254558"/>
            </a:xfrm>
            <a:custGeom>
              <a:avLst/>
              <a:gdLst/>
              <a:ahLst/>
              <a:cxnLst/>
              <a:rect l="0" t="0" r="0" b="0"/>
              <a:pathLst>
                <a:path w="120000" h="120000" extrusionOk="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12" name="Shape 112"/>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13" name="Shape 113"/>
          <p:cNvSpPr txBox="1">
            <a:spLocks noGrp="1"/>
          </p:cNvSpPr>
          <p:nvPr>
            <p:ph type="title"/>
          </p:nvPr>
        </p:nvSpPr>
        <p:spPr>
          <a:xfrm>
            <a:off x="1154955" y="1693333"/>
            <a:ext cx="3865134" cy="173566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4" name="Shape 114"/>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15" name="Shape 115"/>
          <p:cNvSpPr txBox="1">
            <a:spLocks noGrp="1"/>
          </p:cNvSpPr>
          <p:nvPr>
            <p:ph type="body" idx="1"/>
          </p:nvPr>
        </p:nvSpPr>
        <p:spPr>
          <a:xfrm>
            <a:off x="1154954" y="3657600"/>
            <a:ext cx="3859212" cy="13716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120"/>
              <a:buFont typeface="Noto Sans Symbols"/>
              <a:buNone/>
              <a:defRPr sz="1400" b="0" i="0" u="none" strike="noStrike" cap="none">
                <a:solidFill>
                  <a:srgbClr val="EE52A4"/>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80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72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16" name="Shape 116"/>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Shape 117"/>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8" name="Shape 1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a:solidFill>
                  <a:schemeClr val="lt1"/>
                </a:solidFill>
                <a:latin typeface="Century Gothic"/>
                <a:ea typeface="Century Gothic"/>
                <a:cs typeface="Century Gothic"/>
                <a:sym typeface="Century Gothic"/>
              </a:defRPr>
            </a:lvl1pPr>
            <a:lvl2pPr marL="0" marR="0" lvl="1" indent="0" algn="ctr" rtl="0">
              <a:spcBef>
                <a:spcPts val="0"/>
              </a:spcBef>
              <a:buNone/>
              <a:defRPr sz="2800" b="0" i="0">
                <a:solidFill>
                  <a:schemeClr val="lt1"/>
                </a:solidFill>
                <a:latin typeface="Century Gothic"/>
                <a:ea typeface="Century Gothic"/>
                <a:cs typeface="Century Gothic"/>
                <a:sym typeface="Century Gothic"/>
              </a:defRPr>
            </a:lvl2pPr>
            <a:lvl3pPr marL="0" marR="0" lvl="2" indent="0" algn="ctr" rtl="0">
              <a:spcBef>
                <a:spcPts val="0"/>
              </a:spcBef>
              <a:buNone/>
              <a:defRPr sz="2800" b="0" i="0">
                <a:solidFill>
                  <a:schemeClr val="lt1"/>
                </a:solidFill>
                <a:latin typeface="Century Gothic"/>
                <a:ea typeface="Century Gothic"/>
                <a:cs typeface="Century Gothic"/>
                <a:sym typeface="Century Gothic"/>
              </a:defRPr>
            </a:lvl3pPr>
            <a:lvl4pPr marL="0" marR="0" lvl="3" indent="0" algn="ctr" rtl="0">
              <a:spcBef>
                <a:spcPts val="0"/>
              </a:spcBef>
              <a:buNone/>
              <a:defRPr sz="2800" b="0" i="0">
                <a:solidFill>
                  <a:schemeClr val="lt1"/>
                </a:solidFill>
                <a:latin typeface="Century Gothic"/>
                <a:ea typeface="Century Gothic"/>
                <a:cs typeface="Century Gothic"/>
                <a:sym typeface="Century Gothic"/>
              </a:defRPr>
            </a:lvl4pPr>
            <a:lvl5pPr marL="0" marR="0" lvl="4" indent="0" algn="ctr" rtl="0">
              <a:spcBef>
                <a:spcPts val="0"/>
              </a:spcBef>
              <a:buNone/>
              <a:defRPr sz="2800" b="0" i="0">
                <a:solidFill>
                  <a:schemeClr val="lt1"/>
                </a:solidFill>
                <a:latin typeface="Century Gothic"/>
                <a:ea typeface="Century Gothic"/>
                <a:cs typeface="Century Gothic"/>
                <a:sym typeface="Century Gothic"/>
              </a:defRPr>
            </a:lvl5pPr>
            <a:lvl6pPr marL="0" marR="0" lvl="5" indent="0" algn="ctr" rtl="0">
              <a:spcBef>
                <a:spcPts val="0"/>
              </a:spcBef>
              <a:buNone/>
              <a:defRPr sz="2800" b="0" i="0">
                <a:solidFill>
                  <a:schemeClr val="lt1"/>
                </a:solidFill>
                <a:latin typeface="Century Gothic"/>
                <a:ea typeface="Century Gothic"/>
                <a:cs typeface="Century Gothic"/>
                <a:sym typeface="Century Gothic"/>
              </a:defRPr>
            </a:lvl6pPr>
            <a:lvl7pPr marL="0" marR="0" lvl="6" indent="0" algn="ctr" rtl="0">
              <a:spcBef>
                <a:spcPts val="0"/>
              </a:spcBef>
              <a:buNone/>
              <a:defRPr sz="2800" b="0" i="0">
                <a:solidFill>
                  <a:schemeClr val="lt1"/>
                </a:solidFill>
                <a:latin typeface="Century Gothic"/>
                <a:ea typeface="Century Gothic"/>
                <a:cs typeface="Century Gothic"/>
                <a:sym typeface="Century Gothic"/>
              </a:defRPr>
            </a:lvl7pPr>
            <a:lvl8pPr marL="0" marR="0" lvl="7" indent="0" algn="ctr" rtl="0">
              <a:spcBef>
                <a:spcPts val="0"/>
              </a:spcBef>
              <a:buNone/>
              <a:defRPr sz="2800" b="0" i="0">
                <a:solidFill>
                  <a:schemeClr val="lt1"/>
                </a:solidFill>
                <a:latin typeface="Century Gothic"/>
                <a:ea typeface="Century Gothic"/>
                <a:cs typeface="Century Gothic"/>
                <a:sym typeface="Century Gothic"/>
              </a:defRPr>
            </a:lvl8pPr>
            <a:lvl9pPr marL="0" marR="0" lvl="8" indent="0" algn="ctr" rtl="0">
              <a:spcBef>
                <a:spcPts val="0"/>
              </a:spcBef>
              <a:buNone/>
              <a:defRPr sz="2800" b="0" i="0">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0"/>
            <a:ext cx="12192000" cy="6858000"/>
            <a:chOff x="0" y="0"/>
            <a:chExt cx="12192000" cy="6858000"/>
          </a:xfrm>
        </p:grpSpPr>
        <p:sp>
          <p:nvSpPr>
            <p:cNvPr id="7" name="Shape 7"/>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89932">
              <a:off x="8490951" y="1797517"/>
              <a:ext cx="3299407" cy="440924"/>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459506" y="1866405"/>
              <a:ext cx="11277600" cy="4533900"/>
            </a:xfrm>
            <a:custGeom>
              <a:avLst/>
              <a:gdLst/>
              <a:ahLst/>
              <a:cxnLst/>
              <a:rect l="0" t="0" r="0" b="0"/>
              <a:pathLst>
                <a:path w="120000" h="120000" extrusionOk="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5" name="Shape 15"/>
            <p:cNvSpPr/>
            <p:nvPr/>
          </p:nvSpPr>
          <p:spPr>
            <a:xfrm>
              <a:off x="0" y="1587"/>
              <a:ext cx="12192000" cy="6856413"/>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 name="Shape 16"/>
          <p:cNvSpPr txBox="1">
            <a:spLocks noGrp="1"/>
          </p:cNvSpPr>
          <p:nvPr>
            <p:ph type="title"/>
          </p:nvPr>
        </p:nvSpPr>
        <p:spPr>
          <a:xfrm>
            <a:off x="1154954" y="973668"/>
            <a:ext cx="8761413" cy="706964"/>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7" name="Shape 17"/>
          <p:cNvSpPr txBox="1">
            <a:spLocks noGrp="1"/>
          </p:cNvSpPr>
          <p:nvPr>
            <p:ph type="body" idx="1"/>
          </p:nvPr>
        </p:nvSpPr>
        <p:spPr>
          <a:xfrm>
            <a:off x="1154954" y="2603500"/>
            <a:ext cx="8761413" cy="34163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Shape 18"/>
          <p:cNvSpPr txBox="1">
            <a:spLocks noGrp="1"/>
          </p:cNvSpPr>
          <p:nvPr>
            <p:ph type="dt" idx="10"/>
          </p:nvPr>
        </p:nvSpPr>
        <p:spPr>
          <a:xfrm>
            <a:off x="10653104" y="6391838"/>
            <a:ext cx="990599" cy="304799"/>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Shape 19"/>
          <p:cNvSpPr txBox="1">
            <a:spLocks noGrp="1"/>
          </p:cNvSpPr>
          <p:nvPr>
            <p:ph type="ftr" idx="11"/>
          </p:nvPr>
        </p:nvSpPr>
        <p:spPr>
          <a:xfrm>
            <a:off x="561110" y="6391838"/>
            <a:ext cx="3859795" cy="304801"/>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L="457200" marR="0" lvl="1"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Shape 2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ctrTitle"/>
          </p:nvPr>
        </p:nvSpPr>
        <p:spPr>
          <a:xfrm>
            <a:off x="984738" y="1817077"/>
            <a:ext cx="9054490" cy="344095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2"/>
              </a:buClr>
              <a:buSzPts val="5400"/>
              <a:buFont typeface="Century Gothic"/>
              <a:buNone/>
            </a:pPr>
            <a:r>
              <a:rPr lang="en-GB" sz="4400" b="0" i="0" u="none" strike="noStrike" cap="none" dirty="0">
                <a:solidFill>
                  <a:schemeClr val="lt2"/>
                </a:solidFill>
                <a:latin typeface="Century Gothic"/>
                <a:ea typeface="Century Gothic"/>
                <a:cs typeface="Century Gothic"/>
                <a:sym typeface="Century Gothic"/>
              </a:rPr>
              <a:t>FINGERPRINT AND HANDPRINT RECOGNITION SYSTEM USING </a:t>
            </a:r>
            <a:r>
              <a:rPr lang="en-GB" sz="5400" b="0" i="0" u="none" strike="noStrike" cap="none" dirty="0">
                <a:solidFill>
                  <a:schemeClr val="lt2"/>
                </a:solidFill>
                <a:latin typeface="Century Gothic"/>
                <a:ea typeface="Century Gothic"/>
                <a:cs typeface="Century Gothic"/>
                <a:sym typeface="Century Gothic"/>
              </a:rPr>
              <a:t>MATLAB </a:t>
            </a:r>
            <a:br>
              <a:rPr lang="en-GB" sz="5400" b="0" i="0" u="none" strike="noStrike" cap="none" dirty="0">
                <a:solidFill>
                  <a:schemeClr val="lt2"/>
                </a:solidFill>
                <a:latin typeface="Century Gothic"/>
                <a:ea typeface="Century Gothic"/>
                <a:cs typeface="Century Gothic"/>
                <a:sym typeface="Century Gothic"/>
              </a:rPr>
            </a:br>
            <a:r>
              <a:rPr lang="en-GB" sz="5400" b="0" i="0" u="none" strike="noStrike" cap="none" dirty="0">
                <a:solidFill>
                  <a:schemeClr val="lt2"/>
                </a:solidFill>
                <a:latin typeface="Century Gothic"/>
                <a:ea typeface="Century Gothic"/>
                <a:cs typeface="Century Gothic"/>
                <a:sym typeface="Century Gothic"/>
              </a:rPr>
              <a:t/>
            </a:r>
            <a:br>
              <a:rPr lang="en-GB" sz="5400" b="0" i="0" u="none" strike="noStrike" cap="none" dirty="0">
                <a:solidFill>
                  <a:schemeClr val="lt2"/>
                </a:solidFill>
                <a:latin typeface="Century Gothic"/>
                <a:ea typeface="Century Gothic"/>
                <a:cs typeface="Century Gothic"/>
                <a:sym typeface="Century Gothic"/>
              </a:rPr>
            </a:br>
            <a:endParaRPr dirty="0"/>
          </a:p>
        </p:txBody>
      </p:sp>
      <p:sp>
        <p:nvSpPr>
          <p:cNvPr id="250" name="Shape 250"/>
          <p:cNvSpPr txBox="1">
            <a:spLocks noGrp="1"/>
          </p:cNvSpPr>
          <p:nvPr>
            <p:ph type="subTitle" idx="1"/>
          </p:nvPr>
        </p:nvSpPr>
        <p:spPr>
          <a:xfrm>
            <a:off x="1043355" y="5199411"/>
            <a:ext cx="8984151" cy="8614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440"/>
              <a:buFont typeface="Noto Sans Symbols"/>
              <a:buNone/>
            </a:pPr>
            <a:endParaRPr sz="1800" b="0" i="0" u="none" strike="noStrike" cap="none" dirty="0">
              <a:solidFill>
                <a:srgbClr val="EE52A4"/>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3600"/>
              <a:buFont typeface="Century Gothic"/>
              <a:buNone/>
            </a:pPr>
            <a:r>
              <a:rPr lang="en-GB" sz="3600" b="0" i="0" u="none" strike="noStrike" cap="none">
                <a:solidFill>
                  <a:schemeClr val="lt2"/>
                </a:solidFill>
                <a:latin typeface="Century Gothic"/>
                <a:ea typeface="Century Gothic"/>
                <a:cs typeface="Century Gothic"/>
                <a:sym typeface="Century Gothic"/>
              </a:rPr>
              <a:t>PROBLEM DEFINITION</a:t>
            </a:r>
            <a:endParaRPr/>
          </a:p>
        </p:txBody>
      </p:sp>
      <p:sp>
        <p:nvSpPr>
          <p:cNvPr id="256" name="Shape 256"/>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Char char="▶"/>
            </a:pPr>
            <a:r>
              <a:rPr lang="en-GB" sz="1800" b="0" i="0" u="none" strike="noStrike" cap="none">
                <a:solidFill>
                  <a:schemeClr val="dk1"/>
                </a:solidFill>
                <a:latin typeface="Century Gothic"/>
                <a:ea typeface="Century Gothic"/>
                <a:cs typeface="Century Gothic"/>
                <a:sym typeface="Century Gothic"/>
              </a:rPr>
              <a:t>Finger Print Recognition and Handprint recognition system based on  minutiae extraction.</a:t>
            </a:r>
            <a:endParaRPr/>
          </a:p>
          <a:p>
            <a:pPr marL="342900" marR="0" lvl="0" indent="-342900" algn="l" rtl="0">
              <a:spcBef>
                <a:spcPts val="1000"/>
              </a:spcBef>
              <a:spcAft>
                <a:spcPts val="0"/>
              </a:spcAft>
              <a:buClr>
                <a:schemeClr val="accent1"/>
              </a:buClr>
              <a:buSzPts val="1440"/>
              <a:buFont typeface="Noto Sans Symbols"/>
              <a:buChar char="▶"/>
            </a:pPr>
            <a:r>
              <a:rPr lang="en-GB" sz="1800" b="0" i="0" u="none" strike="noStrike" cap="none">
                <a:solidFill>
                  <a:schemeClr val="dk1"/>
                </a:solidFill>
                <a:latin typeface="Century Gothic"/>
                <a:ea typeface="Century Gothic"/>
                <a:cs typeface="Century Gothic"/>
                <a:sym typeface="Century Gothic"/>
              </a:rPr>
              <a:t>Extraction is based on the </a:t>
            </a:r>
            <a:r>
              <a:rPr lang="en-GB" sz="1800" b="1" i="0" u="none" strike="noStrike" cap="none">
                <a:solidFill>
                  <a:schemeClr val="dk1"/>
                </a:solidFill>
                <a:latin typeface="Century Gothic"/>
                <a:ea typeface="Century Gothic"/>
                <a:cs typeface="Century Gothic"/>
                <a:sym typeface="Century Gothic"/>
              </a:rPr>
              <a:t>orientation of the ridges </a:t>
            </a:r>
            <a:r>
              <a:rPr lang="en-GB" sz="1800" b="0" i="0" u="none" strike="noStrike" cap="none">
                <a:solidFill>
                  <a:schemeClr val="dk1"/>
                </a:solidFill>
                <a:latin typeface="Century Gothic"/>
                <a:ea typeface="Century Gothic"/>
                <a:cs typeface="Century Gothic"/>
                <a:sym typeface="Century Gothic"/>
              </a:rPr>
              <a:t>and optimization is done by extracting correct minutiae points.</a:t>
            </a:r>
            <a:endParaRPr/>
          </a:p>
          <a:p>
            <a:pPr marL="342900" marR="0" lvl="0" indent="-342900" algn="l" rtl="0">
              <a:spcBef>
                <a:spcPts val="1000"/>
              </a:spcBef>
              <a:spcAft>
                <a:spcPts val="0"/>
              </a:spcAft>
              <a:buClr>
                <a:schemeClr val="accent1"/>
              </a:buClr>
              <a:buSzPts val="1440"/>
              <a:buFont typeface="Noto Sans Symbols"/>
              <a:buChar char="▶"/>
            </a:pPr>
            <a:r>
              <a:rPr lang="en-GB" sz="1800" b="1" i="0" u="none" strike="noStrike" cap="none">
                <a:solidFill>
                  <a:schemeClr val="dk1"/>
                </a:solidFill>
                <a:latin typeface="Century Gothic"/>
                <a:ea typeface="Century Gothic"/>
                <a:cs typeface="Century Gothic"/>
                <a:sym typeface="Century Gothic"/>
              </a:rPr>
              <a:t>INPUT</a:t>
            </a:r>
            <a:r>
              <a:rPr lang="en-GB" sz="1800" b="0" i="0" u="none" strike="noStrike" cap="none">
                <a:solidFill>
                  <a:schemeClr val="dk1"/>
                </a:solidFill>
                <a:latin typeface="Century Gothic"/>
                <a:ea typeface="Century Gothic"/>
                <a:cs typeface="Century Gothic"/>
                <a:sym typeface="Century Gothic"/>
              </a:rPr>
              <a:t>: </a:t>
            </a:r>
            <a:br>
              <a:rPr lang="en-GB" sz="1800" b="0" i="0" u="none" strike="noStrike" cap="none">
                <a:solidFill>
                  <a:schemeClr val="dk1"/>
                </a:solidFill>
                <a:latin typeface="Century Gothic"/>
                <a:ea typeface="Century Gothic"/>
                <a:cs typeface="Century Gothic"/>
                <a:sym typeface="Century Gothic"/>
              </a:rPr>
            </a:br>
            <a:r>
              <a:rPr lang="en-GB" sz="1800" b="0" i="0" u="none" strike="noStrike" cap="none">
                <a:solidFill>
                  <a:schemeClr val="dk1"/>
                </a:solidFill>
                <a:latin typeface="Century Gothic"/>
                <a:ea typeface="Century Gothic"/>
                <a:cs typeface="Century Gothic"/>
                <a:sym typeface="Century Gothic"/>
              </a:rPr>
              <a:t>1. Scanned fingerprint images</a:t>
            </a:r>
            <a:r>
              <a:rPr lang="en-GB">
                <a:solidFill>
                  <a:schemeClr val="dk1"/>
                </a:solidFill>
              </a:rPr>
              <a:t>.</a:t>
            </a:r>
            <a:r>
              <a:rPr lang="en-GB" sz="1800" b="0" i="0" u="none" strike="noStrike" cap="none">
                <a:solidFill>
                  <a:schemeClr val="dk1"/>
                </a:solidFill>
                <a:latin typeface="Century Gothic"/>
                <a:ea typeface="Century Gothic"/>
                <a:cs typeface="Century Gothic"/>
                <a:sym typeface="Century Gothic"/>
              </a:rPr>
              <a:t/>
            </a:r>
            <a:br>
              <a:rPr lang="en-GB" sz="1800" b="0" i="0" u="none" strike="noStrike" cap="none">
                <a:solidFill>
                  <a:schemeClr val="dk1"/>
                </a:solidFill>
                <a:latin typeface="Century Gothic"/>
                <a:ea typeface="Century Gothic"/>
                <a:cs typeface="Century Gothic"/>
                <a:sym typeface="Century Gothic"/>
              </a:rPr>
            </a:br>
            <a:r>
              <a:rPr lang="en-GB" sz="1800" b="0" i="0" u="none" strike="noStrike" cap="none">
                <a:solidFill>
                  <a:schemeClr val="dk1"/>
                </a:solidFill>
                <a:latin typeface="Century Gothic"/>
                <a:ea typeface="Century Gothic"/>
                <a:cs typeface="Century Gothic"/>
                <a:sym typeface="Century Gothic"/>
              </a:rPr>
              <a:t>2. Scanned hand images. </a:t>
            </a:r>
            <a:endParaRPr/>
          </a:p>
          <a:p>
            <a:pPr marL="342900" marR="0" lvl="0" indent="-342900" algn="l" rtl="0">
              <a:spcBef>
                <a:spcPts val="1000"/>
              </a:spcBef>
              <a:spcAft>
                <a:spcPts val="0"/>
              </a:spcAft>
              <a:buClr>
                <a:schemeClr val="accent1"/>
              </a:buClr>
              <a:buSzPts val="1440"/>
              <a:buFont typeface="Noto Sans Symbols"/>
              <a:buChar char="▶"/>
            </a:pPr>
            <a:r>
              <a:rPr lang="en-GB" sz="1800" b="1" i="0" u="none" strike="noStrike" cap="none">
                <a:solidFill>
                  <a:schemeClr val="dk1"/>
                </a:solidFill>
                <a:latin typeface="Century Gothic"/>
                <a:ea typeface="Century Gothic"/>
                <a:cs typeface="Century Gothic"/>
                <a:sym typeface="Century Gothic"/>
              </a:rPr>
              <a:t>OUTPUT</a:t>
            </a:r>
            <a:r>
              <a:rPr lang="en-GB" sz="1800" b="0" i="0" u="none" strike="noStrike" cap="none">
                <a:solidFill>
                  <a:schemeClr val="dk1"/>
                </a:solidFill>
                <a:latin typeface="Century Gothic"/>
                <a:ea typeface="Century Gothic"/>
                <a:cs typeface="Century Gothic"/>
                <a:sym typeface="Century Gothic"/>
              </a:rPr>
              <a:t>: </a:t>
            </a:r>
            <a:r>
              <a:rPr lang="en-GB">
                <a:solidFill>
                  <a:schemeClr val="dk1"/>
                </a:solidFill>
              </a:rPr>
              <a:t>A</a:t>
            </a:r>
            <a:r>
              <a:rPr lang="en-GB" sz="1800" b="0" i="0" u="none" strike="noStrike" cap="none">
                <a:solidFill>
                  <a:schemeClr val="dk1"/>
                </a:solidFill>
                <a:latin typeface="Century Gothic"/>
                <a:ea typeface="Century Gothic"/>
                <a:cs typeface="Century Gothic"/>
                <a:sym typeface="Century Gothic"/>
              </a:rPr>
              <a:t> grant message(with match percentage) or error message debarring entry to the place for which such biometric is used.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3600"/>
              <a:buFont typeface="Century Gothic"/>
              <a:buNone/>
            </a:pPr>
            <a:r>
              <a:rPr lang="en-GB" sz="3600" b="0" i="0" u="none" strike="noStrike" cap="none">
                <a:solidFill>
                  <a:schemeClr val="lt2"/>
                </a:solidFill>
                <a:latin typeface="Century Gothic"/>
                <a:ea typeface="Century Gothic"/>
                <a:cs typeface="Century Gothic"/>
                <a:sym typeface="Century Gothic"/>
              </a:rPr>
              <a:t>PROCESS</a:t>
            </a:r>
            <a:endParaRPr/>
          </a:p>
        </p:txBody>
      </p:sp>
      <p:sp>
        <p:nvSpPr>
          <p:cNvPr id="262" name="Shape 262"/>
          <p:cNvSpPr txBox="1">
            <a:spLocks noGrp="1"/>
          </p:cNvSpPr>
          <p:nvPr>
            <p:ph type="body" idx="1"/>
          </p:nvPr>
        </p:nvSpPr>
        <p:spPr>
          <a:xfrm>
            <a:off x="222737" y="2344106"/>
            <a:ext cx="11805139" cy="463826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440"/>
              <a:buFont typeface="Noto Sans Symbols"/>
              <a:buChar char="▶"/>
            </a:pPr>
            <a:r>
              <a:rPr lang="en-GB" sz="1800" b="0" i="1" u="none" strike="noStrike" cap="none">
                <a:solidFill>
                  <a:schemeClr val="dk1"/>
                </a:solidFill>
                <a:latin typeface="Century Gothic"/>
                <a:ea typeface="Century Gothic"/>
                <a:cs typeface="Century Gothic"/>
                <a:sym typeface="Century Gothic"/>
              </a:rPr>
              <a:t> THREE STAGES: PREPROCESSING, MINUTIA EXTRACTION, POST PROCESSING</a:t>
            </a:r>
            <a:endParaRPr/>
          </a:p>
          <a:p>
            <a:pPr marL="342900" marR="0" lvl="0" indent="-342900" algn="l" rtl="0">
              <a:lnSpc>
                <a:spcPct val="90000"/>
              </a:lnSpc>
              <a:spcBef>
                <a:spcPts val="1000"/>
              </a:spcBef>
              <a:spcAft>
                <a:spcPts val="0"/>
              </a:spcAft>
              <a:buClr>
                <a:schemeClr val="accent1"/>
              </a:buClr>
              <a:buSzPts val="1440"/>
              <a:buFont typeface="Noto Sans Symbols"/>
              <a:buChar char="▶"/>
            </a:pPr>
            <a:r>
              <a:rPr lang="en-GB" sz="1800" b="0" i="1" u="none" strike="noStrike" cap="none">
                <a:solidFill>
                  <a:schemeClr val="dk1"/>
                </a:solidFill>
                <a:latin typeface="Century Gothic"/>
                <a:ea typeface="Century Gothic"/>
                <a:cs typeface="Century Gothic"/>
                <a:sym typeface="Century Gothic"/>
              </a:rPr>
              <a:t>For the fingerprint image pre-processing stage, Histogram Equalization and Fourier Transform are used to do image enhancement. </a:t>
            </a:r>
            <a:endParaRPr/>
          </a:p>
          <a:p>
            <a:pPr marL="342900" marR="0" lvl="0" indent="-342900" algn="l" rtl="0">
              <a:lnSpc>
                <a:spcPct val="90000"/>
              </a:lnSpc>
              <a:spcBef>
                <a:spcPts val="1000"/>
              </a:spcBef>
              <a:spcAft>
                <a:spcPts val="0"/>
              </a:spcAft>
              <a:buClr>
                <a:schemeClr val="accent1"/>
              </a:buClr>
              <a:buSzPts val="1440"/>
              <a:buFont typeface="Noto Sans Symbols"/>
              <a:buChar char="▶"/>
            </a:pPr>
            <a:r>
              <a:rPr lang="en-GB" sz="1800" b="0" i="1" u="none" strike="noStrike" cap="none">
                <a:solidFill>
                  <a:schemeClr val="dk1"/>
                </a:solidFill>
                <a:latin typeface="Century Gothic"/>
                <a:ea typeface="Century Gothic"/>
                <a:cs typeface="Century Gothic"/>
                <a:sym typeface="Century Gothic"/>
              </a:rPr>
              <a:t>Then the fingerprint image is binarized followed by image segmentation.</a:t>
            </a:r>
            <a:endParaRPr sz="1800" b="0" i="1" u="none" strike="noStrike" cap="none">
              <a:solidFill>
                <a:schemeClr val="dk1"/>
              </a:solidFill>
              <a:latin typeface="Century Gothic"/>
              <a:ea typeface="Century Gothic"/>
              <a:cs typeface="Century Gothic"/>
              <a:sym typeface="Century Gothic"/>
            </a:endParaRPr>
          </a:p>
          <a:p>
            <a:pPr marL="342900" marR="0" lvl="0" indent="-342900" algn="l" rtl="0">
              <a:lnSpc>
                <a:spcPct val="90000"/>
              </a:lnSpc>
              <a:spcBef>
                <a:spcPts val="1000"/>
              </a:spcBef>
              <a:spcAft>
                <a:spcPts val="0"/>
              </a:spcAft>
              <a:buClr>
                <a:schemeClr val="accent1"/>
              </a:buClr>
              <a:buSzPts val="1440"/>
              <a:buFont typeface="Noto Sans Symbols"/>
              <a:buChar char="▶"/>
            </a:pPr>
            <a:r>
              <a:rPr lang="en-GB" sz="1800" b="0" i="1" u="none" strike="noStrike" cap="none">
                <a:solidFill>
                  <a:schemeClr val="dk1"/>
                </a:solidFill>
                <a:latin typeface="Century Gothic"/>
                <a:ea typeface="Century Gothic"/>
                <a:cs typeface="Century Gothic"/>
                <a:sym typeface="Century Gothic"/>
              </a:rPr>
              <a:t>Binarization transforms the image from a 256-level image to a 2-level image that gives the same information.</a:t>
            </a:r>
            <a:endParaRPr/>
          </a:p>
          <a:p>
            <a:pPr marL="342900" marR="0" lvl="0" indent="-342900" algn="l" rtl="0">
              <a:lnSpc>
                <a:spcPct val="90000"/>
              </a:lnSpc>
              <a:spcBef>
                <a:spcPts val="1000"/>
              </a:spcBef>
              <a:spcAft>
                <a:spcPts val="0"/>
              </a:spcAft>
              <a:buClr>
                <a:schemeClr val="accent1"/>
              </a:buClr>
              <a:buSzPts val="1440"/>
              <a:buFont typeface="Noto Sans Symbols"/>
              <a:buChar char="▶"/>
            </a:pPr>
            <a:r>
              <a:rPr lang="en-GB" sz="1800" b="0" i="1" u="none" strike="noStrike" cap="none">
                <a:solidFill>
                  <a:schemeClr val="dk1"/>
                </a:solidFill>
                <a:latin typeface="Century Gothic"/>
                <a:ea typeface="Century Gothic"/>
                <a:cs typeface="Century Gothic"/>
                <a:sym typeface="Century Gothic"/>
              </a:rPr>
              <a:t>In binarization, the image is divided into blocks (16x16), and the mean intensity value is calculated for each block, then each pixel is turned into 1 if its intensity value is larger than the mean intensity value of the current block to which the pixel belongs.</a:t>
            </a:r>
            <a:endParaRPr/>
          </a:p>
          <a:p>
            <a:pPr marL="342900" marR="0" lvl="0" indent="-342900" algn="l" rtl="0">
              <a:lnSpc>
                <a:spcPct val="90000"/>
              </a:lnSpc>
              <a:spcBef>
                <a:spcPts val="1000"/>
              </a:spcBef>
              <a:spcAft>
                <a:spcPts val="0"/>
              </a:spcAft>
              <a:buClr>
                <a:schemeClr val="accent1"/>
              </a:buClr>
              <a:buSzPts val="1440"/>
              <a:buFont typeface="Noto Sans Symbols"/>
              <a:buChar char="▶"/>
            </a:pPr>
            <a:r>
              <a:rPr lang="en-GB" sz="1800" b="0" i="1" u="none" strike="noStrike" cap="none">
                <a:solidFill>
                  <a:schemeClr val="dk1"/>
                </a:solidFill>
                <a:latin typeface="Century Gothic"/>
                <a:ea typeface="Century Gothic"/>
                <a:cs typeface="Century Gothic"/>
                <a:sym typeface="Century Gothic"/>
              </a:rPr>
              <a:t>Then false minutia are removed which has two advantages: ridge type is used to distinguish minutia and second advantage is that the order of removal procedures reduce the computation complexity because it utilizes the relations among the false minutia types. </a:t>
            </a:r>
            <a:endParaRPr/>
          </a:p>
          <a:p>
            <a:pPr marL="342900" marR="0" lvl="0" indent="-342900" algn="l" rtl="0">
              <a:lnSpc>
                <a:spcPct val="90000"/>
              </a:lnSpc>
              <a:spcBef>
                <a:spcPts val="1000"/>
              </a:spcBef>
              <a:spcAft>
                <a:spcPts val="0"/>
              </a:spcAft>
              <a:buClr>
                <a:schemeClr val="accent1"/>
              </a:buClr>
              <a:buSzPts val="1440"/>
              <a:buFont typeface="Noto Sans Symbols"/>
              <a:buChar char="▶"/>
            </a:pPr>
            <a:r>
              <a:rPr lang="en-GB" sz="1800" b="0" i="1" u="none" strike="noStrike" cap="none">
                <a:solidFill>
                  <a:schemeClr val="dk1"/>
                </a:solidFill>
                <a:latin typeface="Century Gothic"/>
                <a:ea typeface="Century Gothic"/>
                <a:cs typeface="Century Gothic"/>
                <a:sym typeface="Century Gothic"/>
              </a:rPr>
              <a:t>For hand print recognition  minutia extraction is done only at corner ridges which are unique for everyone.</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3600"/>
              <a:buFont typeface="Century Gothic"/>
              <a:buNone/>
            </a:pPr>
            <a:r>
              <a:rPr lang="en-GB" sz="3600" b="0" i="0" u="none" strike="noStrike" cap="none">
                <a:solidFill>
                  <a:schemeClr val="lt2"/>
                </a:solidFill>
                <a:latin typeface="Century Gothic"/>
                <a:ea typeface="Century Gothic"/>
                <a:cs typeface="Century Gothic"/>
                <a:sym typeface="Century Gothic"/>
              </a:rPr>
              <a:t>DATASET</a:t>
            </a:r>
            <a:endParaRPr/>
          </a:p>
        </p:txBody>
      </p:sp>
      <p:sp>
        <p:nvSpPr>
          <p:cNvPr id="268" name="Shape 268"/>
          <p:cNvSpPr txBox="1">
            <a:spLocks noGrp="1"/>
          </p:cNvSpPr>
          <p:nvPr>
            <p:ph type="body" idx="1"/>
          </p:nvPr>
        </p:nvSpPr>
        <p:spPr>
          <a:xfrm>
            <a:off x="1154954" y="2603500"/>
            <a:ext cx="10368831" cy="34163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Char char="▶"/>
            </a:pPr>
            <a:r>
              <a:rPr lang="en-GB" sz="1800" b="0" i="0" u="none" strike="noStrike" cap="none">
                <a:solidFill>
                  <a:srgbClr val="3F3F3F"/>
                </a:solidFill>
                <a:latin typeface="Century Gothic"/>
                <a:ea typeface="Century Gothic"/>
                <a:cs typeface="Century Gothic"/>
                <a:sym typeface="Century Gothic"/>
              </a:rPr>
              <a:t>Fingerprint Database consists of some images collected from online resources and a few images collected by us.</a:t>
            </a:r>
            <a:endParaRPr/>
          </a:p>
          <a:p>
            <a:pPr marL="342900" marR="0" lvl="0" indent="-342900" algn="l" rtl="0">
              <a:spcBef>
                <a:spcPts val="1000"/>
              </a:spcBef>
              <a:spcAft>
                <a:spcPts val="0"/>
              </a:spcAft>
              <a:buClr>
                <a:schemeClr val="accent1"/>
              </a:buClr>
              <a:buSzPts val="1440"/>
              <a:buFont typeface="Noto Sans Symbols"/>
              <a:buChar char="▶"/>
            </a:pPr>
            <a:r>
              <a:rPr lang="en-GB" sz="1800" b="0" i="0" u="none" strike="noStrike" cap="none">
                <a:solidFill>
                  <a:srgbClr val="3F3F3F"/>
                </a:solidFill>
                <a:latin typeface="Century Gothic"/>
                <a:ea typeface="Century Gothic"/>
                <a:cs typeface="Century Gothic"/>
                <a:sym typeface="Century Gothic"/>
              </a:rPr>
              <a:t>Handprint Database consists of some images collected by us. </a:t>
            </a:r>
            <a:endParaRPr/>
          </a:p>
          <a:p>
            <a:pPr marL="342900" marR="0" lvl="0" indent="-342900" algn="l" rtl="0">
              <a:spcBef>
                <a:spcPts val="1000"/>
              </a:spcBef>
              <a:spcAft>
                <a:spcPts val="0"/>
              </a:spcAft>
              <a:buClr>
                <a:schemeClr val="accent1"/>
              </a:buClr>
              <a:buSzPts val="1440"/>
              <a:buFont typeface="Noto Sans Symbols"/>
              <a:buChar char="▶"/>
            </a:pPr>
            <a:r>
              <a:rPr lang="en-GB" sz="1800" b="0" i="0" u="none" strike="noStrike" cap="none">
                <a:solidFill>
                  <a:srgbClr val="3F3F3F"/>
                </a:solidFill>
                <a:latin typeface="Century Gothic"/>
                <a:ea typeface="Century Gothic"/>
                <a:cs typeface="Century Gothic"/>
                <a:sym typeface="Century Gothic"/>
              </a:rPr>
              <a:t>For matching the fingerprints, it is matched with the pre processed files which contain the unique minutia marked points.</a:t>
            </a: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ts val="1440"/>
              <a:buFont typeface="Noto Sans Symbols"/>
              <a:buChar char="▶"/>
            </a:pPr>
            <a:r>
              <a:rPr lang="en-GB" sz="1800" b="0" i="0" u="none" strike="noStrike" cap="none">
                <a:solidFill>
                  <a:srgbClr val="3F3F3F"/>
                </a:solidFill>
                <a:latin typeface="Century Gothic"/>
                <a:ea typeface="Century Gothic"/>
                <a:cs typeface="Century Gothic"/>
                <a:sym typeface="Century Gothic"/>
              </a:rPr>
              <a:t>Images used are grayscaled.</a:t>
            </a:r>
            <a:endParaRPr sz="1800" b="0" i="0" u="none" strike="noStrike" cap="none">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ts val="1440"/>
              <a:buFont typeface="Noto Sans Symbols"/>
              <a:buChar char="▶"/>
            </a:pPr>
            <a:r>
              <a:rPr lang="en-GB" sz="1800" b="0" i="0" u="none" strike="noStrike" cap="none">
                <a:solidFill>
                  <a:srgbClr val="3F3F3F"/>
                </a:solidFill>
                <a:latin typeface="Century Gothic"/>
                <a:ea typeface="Century Gothic"/>
                <a:cs typeface="Century Gothic"/>
                <a:sym typeface="Century Gothic"/>
              </a:rPr>
              <a:t>For fingerprint database there are similar fingerprints of one person in different angles to test the system for accuracy.</a:t>
            </a:r>
            <a:endParaRPr/>
          </a:p>
          <a:p>
            <a:pPr marL="342900" marR="0" lvl="0" indent="-251459" algn="l" rtl="0">
              <a:spcBef>
                <a:spcPts val="1000"/>
              </a:spcBef>
              <a:spcAft>
                <a:spcPts val="0"/>
              </a:spcAft>
              <a:buClr>
                <a:schemeClr val="accent1"/>
              </a:buClr>
              <a:buSzPts val="144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3600"/>
              <a:buFont typeface="Century Gothic"/>
              <a:buNone/>
            </a:pPr>
            <a:r>
              <a:rPr lang="en-GB" sz="3600" b="0" i="0" u="none" strike="noStrike" cap="none">
                <a:solidFill>
                  <a:schemeClr val="lt2"/>
                </a:solidFill>
                <a:latin typeface="Century Gothic"/>
                <a:ea typeface="Century Gothic"/>
                <a:cs typeface="Century Gothic"/>
                <a:sym typeface="Century Gothic"/>
              </a:rPr>
              <a:t>ALGORITHM LEVEL DESIGN</a:t>
            </a:r>
            <a:endParaRPr/>
          </a:p>
        </p:txBody>
      </p:sp>
      <p:pic>
        <p:nvPicPr>
          <p:cNvPr id="274" name="Shape 274"/>
          <p:cNvPicPr preferRelativeResize="0">
            <a:picLocks noGrp="1"/>
          </p:cNvPicPr>
          <p:nvPr>
            <p:ph type="body" idx="1"/>
          </p:nvPr>
        </p:nvPicPr>
        <p:blipFill rotWithShape="1">
          <a:blip r:embed="rId3">
            <a:alphaModFix/>
          </a:blip>
          <a:srcRect/>
          <a:stretch/>
        </p:blipFill>
        <p:spPr>
          <a:xfrm>
            <a:off x="519713" y="1778932"/>
            <a:ext cx="4383592" cy="2289485"/>
          </a:xfrm>
          <a:prstGeom prst="rect">
            <a:avLst/>
          </a:prstGeom>
          <a:noFill/>
          <a:ln>
            <a:noFill/>
          </a:ln>
        </p:spPr>
      </p:pic>
      <p:sp>
        <p:nvSpPr>
          <p:cNvPr id="275" name="Shape 275"/>
          <p:cNvSpPr txBox="1"/>
          <p:nvPr/>
        </p:nvSpPr>
        <p:spPr>
          <a:xfrm>
            <a:off x="5685183" y="2464904"/>
            <a:ext cx="6175513" cy="452431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Noto Sans Symbols"/>
              <a:buChar char="❖"/>
            </a:pPr>
            <a:r>
              <a:rPr lang="en-GB" sz="1800" b="0" i="1" u="none" strike="noStrike" cap="none">
                <a:solidFill>
                  <a:schemeClr val="dk1"/>
                </a:solidFill>
                <a:latin typeface="Century Gothic"/>
                <a:ea typeface="Century Gothic"/>
                <a:cs typeface="Century Gothic"/>
                <a:sym typeface="Century Gothic"/>
              </a:rPr>
              <a:t>For the fingerprint identification, in the pre-processing stage, Histogram Equalization and Fourier Transform are used to do image enhancement. </a:t>
            </a:r>
            <a:endParaRPr/>
          </a:p>
          <a:p>
            <a:pPr marL="285750" marR="0" lvl="0" indent="-285750" algn="l" rtl="0">
              <a:spcBef>
                <a:spcPts val="0"/>
              </a:spcBef>
              <a:spcAft>
                <a:spcPts val="0"/>
              </a:spcAft>
              <a:buClr>
                <a:schemeClr val="dk1"/>
              </a:buClr>
              <a:buSzPts val="1800"/>
              <a:buFont typeface="Noto Sans Symbols"/>
              <a:buChar char="❖"/>
            </a:pPr>
            <a:r>
              <a:rPr lang="en-GB" sz="1800" b="0" i="1" u="none" strike="noStrike" cap="none">
                <a:solidFill>
                  <a:schemeClr val="dk1"/>
                </a:solidFill>
                <a:latin typeface="Century Gothic"/>
                <a:ea typeface="Century Gothic"/>
                <a:cs typeface="Century Gothic"/>
                <a:sym typeface="Century Gothic"/>
              </a:rPr>
              <a:t>Then the fingerprint image is binarized followed by image segmentation. </a:t>
            </a:r>
            <a:endParaRPr/>
          </a:p>
          <a:p>
            <a:pPr marL="285750" marR="0" lvl="0" indent="-285750" algn="l" rtl="0">
              <a:spcBef>
                <a:spcPts val="0"/>
              </a:spcBef>
              <a:spcAft>
                <a:spcPts val="0"/>
              </a:spcAft>
              <a:buClr>
                <a:schemeClr val="dk1"/>
              </a:buClr>
              <a:buSzPts val="1800"/>
              <a:buFont typeface="Noto Sans Symbols"/>
              <a:buChar char="❖"/>
            </a:pPr>
            <a:r>
              <a:rPr lang="en-GB" sz="1800" b="0" i="1" u="none" strike="noStrike" cap="none">
                <a:solidFill>
                  <a:schemeClr val="dk1"/>
                </a:solidFill>
                <a:latin typeface="Century Gothic"/>
                <a:ea typeface="Century Gothic"/>
                <a:cs typeface="Century Gothic"/>
                <a:sym typeface="Century Gothic"/>
              </a:rPr>
              <a:t>Image segmentation gives the extracted minutiae which are matched with the database images.  Input for the system is set of images of fingerprints. </a:t>
            </a:r>
            <a:endParaRPr sz="1800" b="0" i="1" u="none" strike="noStrike" cap="none">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Noto Sans Symbols"/>
              <a:buChar char="❖"/>
            </a:pPr>
            <a:r>
              <a:rPr lang="en-GB" sz="1800" b="0" i="1" u="none" strike="noStrike" cap="none">
                <a:solidFill>
                  <a:schemeClr val="dk1"/>
                </a:solidFill>
                <a:latin typeface="Century Gothic"/>
                <a:ea typeface="Century Gothic"/>
                <a:cs typeface="Century Gothic"/>
                <a:sym typeface="Century Gothic"/>
              </a:rPr>
              <a:t>Input is followed by training of machine with the dataset. </a:t>
            </a:r>
            <a:endParaRPr/>
          </a:p>
          <a:p>
            <a:pPr marL="285750" marR="0" lvl="0" indent="-285750" algn="l" rtl="0">
              <a:spcBef>
                <a:spcPts val="0"/>
              </a:spcBef>
              <a:spcAft>
                <a:spcPts val="0"/>
              </a:spcAft>
              <a:buClr>
                <a:schemeClr val="dk1"/>
              </a:buClr>
              <a:buSzPts val="1800"/>
              <a:buFont typeface="Noto Sans Symbols"/>
              <a:buChar char="❖"/>
            </a:pPr>
            <a:r>
              <a:rPr lang="en-GB" sz="1800" b="0" i="1" u="none" strike="noStrike" cap="none">
                <a:solidFill>
                  <a:schemeClr val="dk1"/>
                </a:solidFill>
                <a:latin typeface="Century Gothic"/>
                <a:ea typeface="Century Gothic"/>
                <a:cs typeface="Century Gothic"/>
                <a:sym typeface="Century Gothic"/>
              </a:rPr>
              <a:t>After training the system is tested with a large dataset and the identification number is verified with match percentage.(&lt;75% is not a match (The threshold value can be chosen depending on the level of accuracy needed)).</a:t>
            </a:r>
            <a:endParaRPr sz="1800" b="0" i="1" u="none" strike="noStrike" cap="none">
              <a:solidFill>
                <a:schemeClr val="dk1"/>
              </a:solidFill>
              <a:latin typeface="Century Gothic"/>
              <a:ea typeface="Century Gothic"/>
              <a:cs typeface="Century Gothic"/>
              <a:sym typeface="Century Gothic"/>
            </a:endParaRPr>
          </a:p>
        </p:txBody>
      </p:sp>
      <p:sp>
        <p:nvSpPr>
          <p:cNvPr id="276" name="Shape 276"/>
          <p:cNvSpPr txBox="1"/>
          <p:nvPr/>
        </p:nvSpPr>
        <p:spPr>
          <a:xfrm>
            <a:off x="1139688" y="3982051"/>
            <a:ext cx="37636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i="0" u="none" strike="noStrike" cap="none">
                <a:solidFill>
                  <a:schemeClr val="dk1"/>
                </a:solidFill>
                <a:latin typeface="Century Gothic"/>
                <a:ea typeface="Century Gothic"/>
                <a:cs typeface="Century Gothic"/>
                <a:sym typeface="Century Gothic"/>
              </a:rPr>
              <a:t>Fig 1.MINUTIA EXTRACTOR</a:t>
            </a:r>
            <a:endParaRPr/>
          </a:p>
        </p:txBody>
      </p:sp>
      <p:pic>
        <p:nvPicPr>
          <p:cNvPr id="277" name="Shape 277"/>
          <p:cNvPicPr preferRelativeResize="0"/>
          <p:nvPr/>
        </p:nvPicPr>
        <p:blipFill rotWithShape="1">
          <a:blip r:embed="rId4">
            <a:alphaModFix/>
          </a:blip>
          <a:srcRect/>
          <a:stretch/>
        </p:blipFill>
        <p:spPr>
          <a:xfrm>
            <a:off x="742122" y="4472815"/>
            <a:ext cx="4150780" cy="1914477"/>
          </a:xfrm>
          <a:prstGeom prst="rect">
            <a:avLst/>
          </a:prstGeom>
          <a:noFill/>
          <a:ln>
            <a:noFill/>
          </a:ln>
        </p:spPr>
      </p:pic>
      <p:sp>
        <p:nvSpPr>
          <p:cNvPr id="278" name="Shape 278"/>
          <p:cNvSpPr txBox="1"/>
          <p:nvPr/>
        </p:nvSpPr>
        <p:spPr>
          <a:xfrm>
            <a:off x="1154954" y="6387340"/>
            <a:ext cx="37636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dk1"/>
                </a:solidFill>
                <a:latin typeface="Century Gothic"/>
                <a:ea typeface="Century Gothic"/>
                <a:cs typeface="Century Gothic"/>
                <a:sym typeface="Century Gothic"/>
              </a:rPr>
              <a:t>Fig 2. MINUTIA MATCHER</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3600"/>
              <a:buFont typeface="Century Gothic"/>
              <a:buNone/>
            </a:pPr>
            <a:endParaRPr sz="3600" b="0" i="0" u="none" strike="noStrike" cap="none">
              <a:solidFill>
                <a:schemeClr val="lt2"/>
              </a:solidFill>
              <a:latin typeface="Century Gothic"/>
              <a:ea typeface="Century Gothic"/>
              <a:cs typeface="Century Gothic"/>
              <a:sym typeface="Century Gothic"/>
            </a:endParaRPr>
          </a:p>
        </p:txBody>
      </p:sp>
      <p:pic>
        <p:nvPicPr>
          <p:cNvPr id="284" name="Shape 284"/>
          <p:cNvPicPr preferRelativeResize="0"/>
          <p:nvPr/>
        </p:nvPicPr>
        <p:blipFill rotWithShape="1">
          <a:blip r:embed="rId3">
            <a:alphaModFix/>
          </a:blip>
          <a:srcRect/>
          <a:stretch/>
        </p:blipFill>
        <p:spPr>
          <a:xfrm>
            <a:off x="410803" y="65004"/>
            <a:ext cx="5667502" cy="3230984"/>
          </a:xfrm>
          <a:prstGeom prst="rect">
            <a:avLst/>
          </a:prstGeom>
          <a:noFill/>
          <a:ln>
            <a:noFill/>
          </a:ln>
        </p:spPr>
      </p:pic>
      <p:pic>
        <p:nvPicPr>
          <p:cNvPr id="285" name="Shape 285"/>
          <p:cNvPicPr preferRelativeResize="0"/>
          <p:nvPr/>
        </p:nvPicPr>
        <p:blipFill rotWithShape="1">
          <a:blip r:embed="rId4">
            <a:alphaModFix/>
          </a:blip>
          <a:srcRect/>
          <a:stretch/>
        </p:blipFill>
        <p:spPr>
          <a:xfrm>
            <a:off x="8868617" y="75145"/>
            <a:ext cx="2899783" cy="3269425"/>
          </a:xfrm>
          <a:prstGeom prst="rect">
            <a:avLst/>
          </a:prstGeom>
          <a:noFill/>
          <a:ln>
            <a:noFill/>
          </a:ln>
        </p:spPr>
      </p:pic>
      <p:pic>
        <p:nvPicPr>
          <p:cNvPr id="286" name="Shape 286"/>
          <p:cNvPicPr preferRelativeResize="0"/>
          <p:nvPr/>
        </p:nvPicPr>
        <p:blipFill rotWithShape="1">
          <a:blip r:embed="rId5">
            <a:alphaModFix/>
          </a:blip>
          <a:srcRect/>
          <a:stretch/>
        </p:blipFill>
        <p:spPr>
          <a:xfrm>
            <a:off x="424070" y="3296258"/>
            <a:ext cx="2706529" cy="3349927"/>
          </a:xfrm>
          <a:prstGeom prst="rect">
            <a:avLst/>
          </a:prstGeom>
          <a:noFill/>
          <a:ln>
            <a:noFill/>
          </a:ln>
        </p:spPr>
      </p:pic>
      <p:pic>
        <p:nvPicPr>
          <p:cNvPr id="287" name="Shape 287"/>
          <p:cNvPicPr preferRelativeResize="0"/>
          <p:nvPr/>
        </p:nvPicPr>
        <p:blipFill rotWithShape="1">
          <a:blip r:embed="rId6">
            <a:alphaModFix/>
          </a:blip>
          <a:srcRect/>
          <a:stretch/>
        </p:blipFill>
        <p:spPr>
          <a:xfrm>
            <a:off x="3135797" y="3267076"/>
            <a:ext cx="3098213" cy="3385802"/>
          </a:xfrm>
          <a:prstGeom prst="rect">
            <a:avLst/>
          </a:prstGeom>
          <a:noFill/>
          <a:ln>
            <a:noFill/>
          </a:ln>
        </p:spPr>
      </p:pic>
      <p:pic>
        <p:nvPicPr>
          <p:cNvPr id="288" name="Shape 288"/>
          <p:cNvPicPr preferRelativeResize="0"/>
          <p:nvPr/>
        </p:nvPicPr>
        <p:blipFill rotWithShape="1">
          <a:blip r:embed="rId7">
            <a:alphaModFix/>
          </a:blip>
          <a:srcRect/>
          <a:stretch/>
        </p:blipFill>
        <p:spPr>
          <a:xfrm>
            <a:off x="6120433" y="75145"/>
            <a:ext cx="2731726" cy="3276309"/>
          </a:xfrm>
          <a:prstGeom prst="rect">
            <a:avLst/>
          </a:prstGeom>
          <a:noFill/>
          <a:ln>
            <a:noFill/>
          </a:ln>
        </p:spPr>
      </p:pic>
      <p:pic>
        <p:nvPicPr>
          <p:cNvPr id="289" name="Shape 289"/>
          <p:cNvPicPr preferRelativeResize="0"/>
          <p:nvPr/>
        </p:nvPicPr>
        <p:blipFill rotWithShape="1">
          <a:blip r:embed="rId8">
            <a:alphaModFix/>
          </a:blip>
          <a:srcRect/>
          <a:stretch/>
        </p:blipFill>
        <p:spPr>
          <a:xfrm>
            <a:off x="6133700" y="3352765"/>
            <a:ext cx="2816959" cy="3296037"/>
          </a:xfrm>
          <a:prstGeom prst="rect">
            <a:avLst/>
          </a:prstGeom>
          <a:noFill/>
          <a:ln>
            <a:noFill/>
          </a:ln>
        </p:spPr>
      </p:pic>
      <p:pic>
        <p:nvPicPr>
          <p:cNvPr id="290" name="Shape 290"/>
          <p:cNvPicPr preferRelativeResize="0"/>
          <p:nvPr/>
        </p:nvPicPr>
        <p:blipFill rotWithShape="1">
          <a:blip r:embed="rId9">
            <a:alphaModFix/>
          </a:blip>
          <a:srcRect/>
          <a:stretch/>
        </p:blipFill>
        <p:spPr>
          <a:xfrm>
            <a:off x="8966769" y="3352764"/>
            <a:ext cx="2920969" cy="3291606"/>
          </a:xfrm>
          <a:prstGeom prst="rect">
            <a:avLst/>
          </a:prstGeom>
          <a:noFill/>
          <a:ln>
            <a:noFill/>
          </a:ln>
        </p:spPr>
      </p:pic>
      <p:sp>
        <p:nvSpPr>
          <p:cNvPr id="291" name="Shape 291"/>
          <p:cNvSpPr/>
          <p:nvPr/>
        </p:nvSpPr>
        <p:spPr>
          <a:xfrm>
            <a:off x="773876" y="75144"/>
            <a:ext cx="57259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5400" b="1" cap="none">
                <a:solidFill>
                  <a:srgbClr val="FF0000"/>
                </a:solidFill>
                <a:latin typeface="Century Gothic"/>
                <a:ea typeface="Century Gothic"/>
                <a:cs typeface="Century Gothic"/>
                <a:sym typeface="Century Gothic"/>
              </a:rPr>
              <a:t>1</a:t>
            </a:r>
            <a:endParaRPr/>
          </a:p>
        </p:txBody>
      </p:sp>
      <p:sp>
        <p:nvSpPr>
          <p:cNvPr id="292" name="Shape 292"/>
          <p:cNvSpPr/>
          <p:nvPr/>
        </p:nvSpPr>
        <p:spPr>
          <a:xfrm>
            <a:off x="3693364" y="75144"/>
            <a:ext cx="57259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5400" b="1">
                <a:solidFill>
                  <a:srgbClr val="FF0000"/>
                </a:solidFill>
                <a:latin typeface="Century Gothic"/>
                <a:ea typeface="Century Gothic"/>
                <a:cs typeface="Century Gothic"/>
                <a:sym typeface="Century Gothic"/>
              </a:rPr>
              <a:t>2</a:t>
            </a:r>
            <a:endParaRPr sz="5400" b="1" cap="none">
              <a:solidFill>
                <a:srgbClr val="FF0000"/>
              </a:solidFill>
              <a:latin typeface="Century Gothic"/>
              <a:ea typeface="Century Gothic"/>
              <a:cs typeface="Century Gothic"/>
              <a:sym typeface="Century Gothic"/>
            </a:endParaRPr>
          </a:p>
        </p:txBody>
      </p:sp>
      <p:sp>
        <p:nvSpPr>
          <p:cNvPr id="293" name="Shape 293"/>
          <p:cNvSpPr/>
          <p:nvPr/>
        </p:nvSpPr>
        <p:spPr>
          <a:xfrm>
            <a:off x="6421724" y="104893"/>
            <a:ext cx="57259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5400" b="1" cap="none">
                <a:solidFill>
                  <a:srgbClr val="FF0000"/>
                </a:solidFill>
                <a:latin typeface="Century Gothic"/>
                <a:ea typeface="Century Gothic"/>
                <a:cs typeface="Century Gothic"/>
                <a:sym typeface="Century Gothic"/>
              </a:rPr>
              <a:t>3</a:t>
            </a:r>
            <a:endParaRPr/>
          </a:p>
        </p:txBody>
      </p:sp>
      <p:sp>
        <p:nvSpPr>
          <p:cNvPr id="294" name="Shape 294"/>
          <p:cNvSpPr/>
          <p:nvPr/>
        </p:nvSpPr>
        <p:spPr>
          <a:xfrm>
            <a:off x="9073430" y="104893"/>
            <a:ext cx="57259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5400" b="1">
                <a:solidFill>
                  <a:srgbClr val="FF0000"/>
                </a:solidFill>
                <a:latin typeface="Century Gothic"/>
                <a:ea typeface="Century Gothic"/>
                <a:cs typeface="Century Gothic"/>
                <a:sym typeface="Century Gothic"/>
              </a:rPr>
              <a:t>4</a:t>
            </a:r>
            <a:endParaRPr sz="5400" b="1" cap="none">
              <a:solidFill>
                <a:srgbClr val="FF0000"/>
              </a:solidFill>
              <a:latin typeface="Century Gothic"/>
              <a:ea typeface="Century Gothic"/>
              <a:cs typeface="Century Gothic"/>
              <a:sym typeface="Century Gothic"/>
            </a:endParaRPr>
          </a:p>
        </p:txBody>
      </p:sp>
      <p:sp>
        <p:nvSpPr>
          <p:cNvPr id="295" name="Shape 295"/>
          <p:cNvSpPr/>
          <p:nvPr/>
        </p:nvSpPr>
        <p:spPr>
          <a:xfrm>
            <a:off x="616865" y="3432045"/>
            <a:ext cx="57259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5400" b="1" cap="none">
                <a:solidFill>
                  <a:srgbClr val="FF0000"/>
                </a:solidFill>
                <a:latin typeface="Century Gothic"/>
                <a:ea typeface="Century Gothic"/>
                <a:cs typeface="Century Gothic"/>
                <a:sym typeface="Century Gothic"/>
              </a:rPr>
              <a:t>5</a:t>
            </a:r>
            <a:endParaRPr/>
          </a:p>
        </p:txBody>
      </p:sp>
      <p:sp>
        <p:nvSpPr>
          <p:cNvPr id="296" name="Shape 296"/>
          <p:cNvSpPr/>
          <p:nvPr/>
        </p:nvSpPr>
        <p:spPr>
          <a:xfrm>
            <a:off x="3421973" y="3397177"/>
            <a:ext cx="57259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5400" b="1" cap="none">
                <a:solidFill>
                  <a:srgbClr val="FF0000"/>
                </a:solidFill>
                <a:latin typeface="Century Gothic"/>
                <a:ea typeface="Century Gothic"/>
                <a:cs typeface="Century Gothic"/>
                <a:sym typeface="Century Gothic"/>
              </a:rPr>
              <a:t>6</a:t>
            </a:r>
            <a:endParaRPr/>
          </a:p>
        </p:txBody>
      </p:sp>
      <p:sp>
        <p:nvSpPr>
          <p:cNvPr id="297" name="Shape 297"/>
          <p:cNvSpPr/>
          <p:nvPr/>
        </p:nvSpPr>
        <p:spPr>
          <a:xfrm>
            <a:off x="6353194" y="3438454"/>
            <a:ext cx="57259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5400" b="1" cap="none">
                <a:solidFill>
                  <a:srgbClr val="FF0000"/>
                </a:solidFill>
                <a:latin typeface="Century Gothic"/>
                <a:ea typeface="Century Gothic"/>
                <a:cs typeface="Century Gothic"/>
                <a:sym typeface="Century Gothic"/>
              </a:rPr>
              <a:t>7</a:t>
            </a:r>
            <a:endParaRPr/>
          </a:p>
        </p:txBody>
      </p:sp>
      <p:sp>
        <p:nvSpPr>
          <p:cNvPr id="298" name="Shape 298"/>
          <p:cNvSpPr/>
          <p:nvPr/>
        </p:nvSpPr>
        <p:spPr>
          <a:xfrm>
            <a:off x="9413512" y="3463063"/>
            <a:ext cx="57259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5400" b="1" cap="none">
                <a:solidFill>
                  <a:srgbClr val="FF0000"/>
                </a:solidFill>
                <a:latin typeface="Century Gothic"/>
                <a:ea typeface="Century Gothic"/>
                <a:cs typeface="Century Gothic"/>
                <a:sym typeface="Century Gothic"/>
              </a:rPr>
              <a:t>8</a:t>
            </a:r>
            <a:endParaRPr/>
          </a:p>
        </p:txBody>
      </p:sp>
      <p:sp>
        <p:nvSpPr>
          <p:cNvPr id="299" name="Shape 299"/>
          <p:cNvSpPr/>
          <p:nvPr/>
        </p:nvSpPr>
        <p:spPr>
          <a:xfrm>
            <a:off x="926276" y="2549407"/>
            <a:ext cx="1955985" cy="369332"/>
          </a:xfrm>
          <a:prstGeom prst="rect">
            <a:avLst/>
          </a:prstGeom>
          <a:solidFill>
            <a:srgbClr val="F4BEB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chemeClr val="dk1"/>
                </a:solidFill>
                <a:latin typeface="Century Gothic"/>
                <a:ea typeface="Century Gothic"/>
                <a:cs typeface="Century Gothic"/>
                <a:sym typeface="Century Gothic"/>
              </a:rPr>
              <a:t>LOADED IMAGE</a:t>
            </a:r>
            <a:endParaRPr/>
          </a:p>
        </p:txBody>
      </p:sp>
      <p:sp>
        <p:nvSpPr>
          <p:cNvPr id="300" name="Shape 300"/>
          <p:cNvSpPr/>
          <p:nvPr/>
        </p:nvSpPr>
        <p:spPr>
          <a:xfrm>
            <a:off x="3718953" y="2549407"/>
            <a:ext cx="2215671" cy="369332"/>
          </a:xfrm>
          <a:prstGeom prst="rect">
            <a:avLst/>
          </a:prstGeom>
          <a:solidFill>
            <a:srgbClr val="F4BEB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chemeClr val="dk1"/>
                </a:solidFill>
                <a:latin typeface="Century Gothic"/>
                <a:ea typeface="Century Gothic"/>
                <a:cs typeface="Century Gothic"/>
                <a:sym typeface="Century Gothic"/>
              </a:rPr>
              <a:t>HISTOGRAM EQUL.</a:t>
            </a:r>
            <a:endParaRPr/>
          </a:p>
        </p:txBody>
      </p:sp>
      <p:sp>
        <p:nvSpPr>
          <p:cNvPr id="301" name="Shape 301"/>
          <p:cNvSpPr/>
          <p:nvPr/>
        </p:nvSpPr>
        <p:spPr>
          <a:xfrm>
            <a:off x="6421724" y="2549407"/>
            <a:ext cx="2382383" cy="369332"/>
          </a:xfrm>
          <a:prstGeom prst="rect">
            <a:avLst/>
          </a:prstGeom>
          <a:solidFill>
            <a:srgbClr val="F4BEB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chemeClr val="dk1"/>
                </a:solidFill>
                <a:latin typeface="Century Gothic"/>
                <a:ea typeface="Century Gothic"/>
                <a:cs typeface="Century Gothic"/>
                <a:sym typeface="Century Gothic"/>
              </a:rPr>
              <a:t>AFTER FFT AND BINZ.</a:t>
            </a:r>
            <a:endParaRPr/>
          </a:p>
        </p:txBody>
      </p:sp>
      <p:sp>
        <p:nvSpPr>
          <p:cNvPr id="302" name="Shape 302"/>
          <p:cNvSpPr/>
          <p:nvPr/>
        </p:nvSpPr>
        <p:spPr>
          <a:xfrm>
            <a:off x="9458754" y="2553532"/>
            <a:ext cx="1944764" cy="369332"/>
          </a:xfrm>
          <a:prstGeom prst="rect">
            <a:avLst/>
          </a:prstGeom>
          <a:solidFill>
            <a:srgbClr val="F4BEB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chemeClr val="dk1"/>
                </a:solidFill>
                <a:latin typeface="Century Gothic"/>
                <a:ea typeface="Century Gothic"/>
                <a:cs typeface="Century Gothic"/>
                <a:sym typeface="Century Gothic"/>
              </a:rPr>
              <a:t>DIRECTION MAP</a:t>
            </a:r>
            <a:endParaRPr/>
          </a:p>
        </p:txBody>
      </p:sp>
      <p:sp>
        <p:nvSpPr>
          <p:cNvPr id="303" name="Shape 303"/>
          <p:cNvSpPr/>
          <p:nvPr/>
        </p:nvSpPr>
        <p:spPr>
          <a:xfrm>
            <a:off x="1449635" y="5892062"/>
            <a:ext cx="577402" cy="369332"/>
          </a:xfrm>
          <a:prstGeom prst="rect">
            <a:avLst/>
          </a:prstGeom>
          <a:solidFill>
            <a:srgbClr val="F4BEB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chemeClr val="dk1"/>
                </a:solidFill>
                <a:latin typeface="Century Gothic"/>
                <a:ea typeface="Century Gothic"/>
                <a:cs typeface="Century Gothic"/>
                <a:sym typeface="Century Gothic"/>
              </a:rPr>
              <a:t>ROI</a:t>
            </a:r>
            <a:endParaRPr/>
          </a:p>
        </p:txBody>
      </p:sp>
      <p:sp>
        <p:nvSpPr>
          <p:cNvPr id="304" name="Shape 304"/>
          <p:cNvSpPr/>
          <p:nvPr/>
        </p:nvSpPr>
        <p:spPr>
          <a:xfrm>
            <a:off x="3385305" y="5892062"/>
            <a:ext cx="2670924" cy="369332"/>
          </a:xfrm>
          <a:prstGeom prst="rect">
            <a:avLst/>
          </a:prstGeom>
          <a:solidFill>
            <a:srgbClr val="F4BEB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chemeClr val="dk1"/>
                </a:solidFill>
                <a:latin typeface="Century Gothic"/>
                <a:ea typeface="Century Gothic"/>
                <a:cs typeface="Century Gothic"/>
                <a:sym typeface="Century Gothic"/>
              </a:rPr>
              <a:t>THINNING IMAGE MAP</a:t>
            </a:r>
            <a:endParaRPr/>
          </a:p>
        </p:txBody>
      </p:sp>
      <p:sp>
        <p:nvSpPr>
          <p:cNvPr id="305" name="Shape 305"/>
          <p:cNvSpPr/>
          <p:nvPr/>
        </p:nvSpPr>
        <p:spPr>
          <a:xfrm>
            <a:off x="9616383" y="5831151"/>
            <a:ext cx="1883849" cy="369332"/>
          </a:xfrm>
          <a:prstGeom prst="rect">
            <a:avLst/>
          </a:prstGeom>
          <a:solidFill>
            <a:srgbClr val="F4BEB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chemeClr val="dk1"/>
                </a:solidFill>
                <a:latin typeface="Century Gothic"/>
                <a:ea typeface="Century Gothic"/>
                <a:cs typeface="Century Gothic"/>
                <a:sym typeface="Century Gothic"/>
              </a:rPr>
              <a:t> REAL MINUTIAE</a:t>
            </a:r>
            <a:endParaRPr sz="1800" b="1">
              <a:solidFill>
                <a:schemeClr val="dk1"/>
              </a:solidFill>
              <a:latin typeface="Century Gothic"/>
              <a:ea typeface="Century Gothic"/>
              <a:cs typeface="Century Gothic"/>
              <a:sym typeface="Century Gothic"/>
            </a:endParaRPr>
          </a:p>
        </p:txBody>
      </p:sp>
      <p:sp>
        <p:nvSpPr>
          <p:cNvPr id="306" name="Shape 306"/>
          <p:cNvSpPr/>
          <p:nvPr/>
        </p:nvSpPr>
        <p:spPr>
          <a:xfrm>
            <a:off x="6451966" y="5849251"/>
            <a:ext cx="2133919" cy="369332"/>
          </a:xfrm>
          <a:prstGeom prst="rect">
            <a:avLst/>
          </a:prstGeom>
          <a:solidFill>
            <a:srgbClr val="F4BEB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chemeClr val="dk1"/>
                </a:solidFill>
                <a:latin typeface="Century Gothic"/>
                <a:ea typeface="Century Gothic"/>
                <a:cs typeface="Century Gothic"/>
                <a:sym typeface="Century Gothic"/>
              </a:rPr>
              <a:t>MINUTIAE  MARKS</a:t>
            </a:r>
            <a:endParaRPr sz="1800" b="1">
              <a:solidFill>
                <a:schemeClr val="dk1"/>
              </a:solidFill>
              <a:latin typeface="Century Gothic"/>
              <a:ea typeface="Century Gothic"/>
              <a:cs typeface="Century Gothic"/>
              <a:sym typeface="Century Gothic"/>
            </a:endParaRPr>
          </a:p>
        </p:txBody>
      </p:sp>
      <p:sp>
        <p:nvSpPr>
          <p:cNvPr id="307" name="Shape 307"/>
          <p:cNvSpPr txBox="1"/>
          <p:nvPr/>
        </p:nvSpPr>
        <p:spPr>
          <a:xfrm>
            <a:off x="355723" y="75143"/>
            <a:ext cx="11502886" cy="769441"/>
          </a:xfrm>
          <a:prstGeom prst="rect">
            <a:avLst/>
          </a:prstGeom>
          <a:solidFill>
            <a:srgbClr val="F7D6F5"/>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4400" b="1">
                <a:solidFill>
                  <a:schemeClr val="dk1"/>
                </a:solidFill>
                <a:latin typeface="Overlock"/>
                <a:ea typeface="Overlock"/>
                <a:cs typeface="Overlock"/>
                <a:sym typeface="Overlock"/>
              </a:rPr>
              <a:t>STAGES FOR FINGERPRINT RECOGNITION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07"/>
                                        </p:tgtEl>
                                      </p:cBhvr>
                                    </p:animEffect>
                                    <p:set>
                                      <p:cBhvr>
                                        <p:cTn id="11" dur="1" fill="hold">
                                          <p:stCondLst>
                                            <p:cond delay="500"/>
                                          </p:stCondLst>
                                        </p:cTn>
                                        <p:tgtEl>
                                          <p:spTgt spid="3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3600"/>
              <a:buFont typeface="Century Gothic"/>
              <a:buNone/>
            </a:pPr>
            <a:r>
              <a:rPr lang="en-GB" sz="3600" b="0" i="0" u="none" strike="noStrike" cap="none">
                <a:solidFill>
                  <a:schemeClr val="lt2"/>
                </a:solidFill>
                <a:latin typeface="Century Gothic"/>
                <a:ea typeface="Century Gothic"/>
                <a:cs typeface="Century Gothic"/>
                <a:sym typeface="Century Gothic"/>
              </a:rPr>
              <a:t>TESTING AND RESULT</a:t>
            </a:r>
            <a:endParaRPr/>
          </a:p>
        </p:txBody>
      </p:sp>
      <p:sp>
        <p:nvSpPr>
          <p:cNvPr id="313" name="Shape 313"/>
          <p:cNvSpPr txBox="1">
            <a:spLocks noGrp="1"/>
          </p:cNvSpPr>
          <p:nvPr>
            <p:ph type="body" idx="1"/>
          </p:nvPr>
        </p:nvSpPr>
        <p:spPr>
          <a:xfrm>
            <a:off x="1154950" y="2603500"/>
            <a:ext cx="10233600" cy="3416400"/>
          </a:xfrm>
          <a:prstGeom prst="rect">
            <a:avLst/>
          </a:prstGeom>
          <a:noFill/>
          <a:ln>
            <a:noFill/>
          </a:ln>
        </p:spPr>
        <p:txBody>
          <a:bodyPr spcFirstLastPara="1" wrap="square" lIns="91425" tIns="45700" rIns="91425" bIns="45700" anchor="t" anchorCtr="0">
            <a:noAutofit/>
          </a:bodyPr>
          <a:lstStyle/>
          <a:p>
            <a:pPr marL="342900" marR="0" lvl="0" indent="-410210" algn="l" rtl="0">
              <a:spcBef>
                <a:spcPts val="0"/>
              </a:spcBef>
              <a:spcAft>
                <a:spcPts val="0"/>
              </a:spcAft>
              <a:buClr>
                <a:schemeClr val="accent1"/>
              </a:buClr>
              <a:buSzPts val="2500"/>
              <a:buFont typeface="Noto Sans Symbols"/>
              <a:buChar char="▶"/>
            </a:pPr>
            <a:r>
              <a:rPr lang="en-GB" sz="2500" b="0" i="1" u="none" strike="noStrike" cap="none">
                <a:solidFill>
                  <a:schemeClr val="dk1"/>
                </a:solidFill>
                <a:latin typeface="Century Gothic"/>
                <a:ea typeface="Century Gothic"/>
                <a:cs typeface="Century Gothic"/>
                <a:sym typeface="Century Gothic"/>
              </a:rPr>
              <a:t>SYSTEM  INPUT : CHECK IF THE FINGERPRINT GIVEN DURING QUERY TIME MATCH WITH THOSE PRESENT IN DATABASE.</a:t>
            </a:r>
            <a:endParaRPr sz="2500" b="0" i="1" u="none" strike="noStrike" cap="none">
              <a:solidFill>
                <a:schemeClr val="dk1"/>
              </a:solidFill>
              <a:latin typeface="Century Gothic"/>
              <a:ea typeface="Century Gothic"/>
              <a:cs typeface="Century Gothic"/>
              <a:sym typeface="Century Gothic"/>
            </a:endParaRPr>
          </a:p>
          <a:p>
            <a:pPr marL="342900" marR="0" lvl="0" indent="-410210" algn="l" rtl="0">
              <a:spcBef>
                <a:spcPts val="1000"/>
              </a:spcBef>
              <a:spcAft>
                <a:spcPts val="0"/>
              </a:spcAft>
              <a:buClr>
                <a:schemeClr val="accent1"/>
              </a:buClr>
              <a:buSzPts val="2500"/>
              <a:buFont typeface="Noto Sans Symbols"/>
              <a:buChar char="▶"/>
            </a:pPr>
            <a:r>
              <a:rPr lang="en-GB" sz="2500" b="0" i="1" u="none" strike="noStrike" cap="none">
                <a:solidFill>
                  <a:schemeClr val="dk1"/>
                </a:solidFill>
                <a:latin typeface="Century Gothic"/>
                <a:ea typeface="Century Gothic"/>
                <a:cs typeface="Century Gothic"/>
                <a:sym typeface="Century Gothic"/>
              </a:rPr>
              <a:t>SYSTEM ALSO HAS THE FUNCTIONALITY OF FEATURE VISUALISATION TO SEE THE PROCESS OF EXTRACTION.</a:t>
            </a:r>
            <a:endParaRPr sz="2500"/>
          </a:p>
          <a:p>
            <a:pPr marL="342900" marR="0" lvl="0" indent="-410210" algn="l" rtl="0">
              <a:spcBef>
                <a:spcPts val="1000"/>
              </a:spcBef>
              <a:spcAft>
                <a:spcPts val="0"/>
              </a:spcAft>
              <a:buClr>
                <a:schemeClr val="accent1"/>
              </a:buClr>
              <a:buSzPts val="2500"/>
              <a:buFont typeface="Noto Sans Symbols"/>
              <a:buChar char="▶"/>
            </a:pPr>
            <a:r>
              <a:rPr lang="en-GB" sz="2500" b="0" i="1" u="none" strike="noStrike" cap="none">
                <a:solidFill>
                  <a:schemeClr val="dk1"/>
                </a:solidFill>
                <a:latin typeface="Century Gothic"/>
                <a:ea typeface="Century Gothic"/>
                <a:cs typeface="Century Gothic"/>
                <a:sym typeface="Century Gothic"/>
              </a:rPr>
              <a:t>ACCURACY : FINGERPRINT (80%) HAND(78.95), CALCULATED USING THE SET THRESHOLD BY THE SYSTEM USER.</a:t>
            </a:r>
            <a:endParaRPr sz="2500" b="0" i="1" u="none" strike="noStrike" cap="none">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2503108" y="938498"/>
            <a:ext cx="8761413" cy="7069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3600"/>
              <a:buFont typeface="Century Gothic"/>
              <a:buNone/>
            </a:pPr>
            <a:r>
              <a:rPr lang="en-GB" sz="3600" b="0" i="0" u="none" strike="noStrike" cap="none">
                <a:solidFill>
                  <a:schemeClr val="lt2"/>
                </a:solidFill>
                <a:latin typeface="Century Gothic"/>
                <a:ea typeface="Century Gothic"/>
                <a:cs typeface="Century Gothic"/>
                <a:sym typeface="Century Gothic"/>
              </a:rPr>
              <a:t>GRAPHICAL USER INTERFACE </a:t>
            </a:r>
            <a:endParaRPr sz="3600" b="0" i="0" u="none" strike="noStrike" cap="none">
              <a:solidFill>
                <a:schemeClr val="lt2"/>
              </a:solidFill>
              <a:latin typeface="Century Gothic"/>
              <a:ea typeface="Century Gothic"/>
              <a:cs typeface="Century Gothic"/>
              <a:sym typeface="Century Gothic"/>
            </a:endParaRPr>
          </a:p>
        </p:txBody>
      </p:sp>
      <p:pic>
        <p:nvPicPr>
          <p:cNvPr id="319" name="Shape 319"/>
          <p:cNvPicPr preferRelativeResize="0">
            <a:picLocks noGrp="1"/>
          </p:cNvPicPr>
          <p:nvPr>
            <p:ph type="body" idx="1"/>
          </p:nvPr>
        </p:nvPicPr>
        <p:blipFill rotWithShape="1">
          <a:blip r:embed="rId3">
            <a:alphaModFix/>
          </a:blip>
          <a:srcRect/>
          <a:stretch/>
        </p:blipFill>
        <p:spPr>
          <a:xfrm>
            <a:off x="1477108" y="2438401"/>
            <a:ext cx="8804029" cy="384516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2362431" y="1020560"/>
            <a:ext cx="8761413" cy="7069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2"/>
              </a:buClr>
              <a:buSzPts val="3600"/>
              <a:buFont typeface="Century Gothic"/>
              <a:buNone/>
            </a:pPr>
            <a:r>
              <a:rPr lang="en-GB" sz="3600" b="0" i="0" u="none" strike="noStrike" cap="none">
                <a:solidFill>
                  <a:schemeClr val="lt2"/>
                </a:solidFill>
                <a:latin typeface="Century Gothic"/>
                <a:ea typeface="Century Gothic"/>
                <a:cs typeface="Century Gothic"/>
                <a:sym typeface="Century Gothic"/>
              </a:rPr>
              <a:t>GRAPHICAL USER INTERFACE</a:t>
            </a:r>
            <a:endParaRPr sz="3600" b="0" i="0" u="none" strike="noStrike" cap="none">
              <a:solidFill>
                <a:schemeClr val="lt2"/>
              </a:solidFill>
              <a:latin typeface="Century Gothic"/>
              <a:ea typeface="Century Gothic"/>
              <a:cs typeface="Century Gothic"/>
              <a:sym typeface="Century Gothic"/>
            </a:endParaRPr>
          </a:p>
        </p:txBody>
      </p:sp>
      <p:pic>
        <p:nvPicPr>
          <p:cNvPr id="325" name="Shape 325"/>
          <p:cNvPicPr preferRelativeResize="0">
            <a:picLocks noGrp="1"/>
          </p:cNvPicPr>
          <p:nvPr>
            <p:ph type="body" idx="1"/>
          </p:nvPr>
        </p:nvPicPr>
        <p:blipFill rotWithShape="1">
          <a:blip r:embed="rId3">
            <a:alphaModFix/>
          </a:blip>
          <a:srcRect/>
          <a:stretch/>
        </p:blipFill>
        <p:spPr>
          <a:xfrm>
            <a:off x="1088103" y="2462822"/>
            <a:ext cx="7807101" cy="3703515"/>
          </a:xfrm>
          <a:prstGeom prst="rect">
            <a:avLst/>
          </a:prstGeom>
          <a:noFill/>
          <a:ln>
            <a:noFill/>
          </a:ln>
        </p:spPr>
      </p:pic>
      <p:sp>
        <p:nvSpPr>
          <p:cNvPr id="326" name="Shape 326"/>
          <p:cNvSpPr txBox="1"/>
          <p:nvPr/>
        </p:nvSpPr>
        <p:spPr>
          <a:xfrm>
            <a:off x="9179170" y="4056185"/>
            <a:ext cx="152399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entury Gothic"/>
                <a:ea typeface="Century Gothic"/>
                <a:cs typeface="Century Gothic"/>
                <a:sym typeface="Century Gothic"/>
              </a:rPr>
              <a:t>MINUTIAE MARKING </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504</Words>
  <Application>Microsoft Office PowerPoint</Application>
  <PresentationFormat>Custom</PresentationFormat>
  <Paragraphs>52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Noto Sans Symbols</vt:lpstr>
      <vt:lpstr>Overlock</vt:lpstr>
      <vt:lpstr>Ion Boardroom</vt:lpstr>
      <vt:lpstr>FINGERPRINT AND HANDPRINT RECOGNITION SYSTEM USING MATLAB   </vt:lpstr>
      <vt:lpstr>PROBLEM DEFINITION</vt:lpstr>
      <vt:lpstr>PROCESS</vt:lpstr>
      <vt:lpstr>DATASET</vt:lpstr>
      <vt:lpstr>ALGORITHM LEVEL DESIGN</vt:lpstr>
      <vt:lpstr>Slide 6</vt:lpstr>
      <vt:lpstr>TESTING AND RESULT</vt:lpstr>
      <vt:lpstr>GRAPHICAL USER INTERFACE </vt:lpstr>
      <vt:lpstr>GRAPHICAL USER INTERFACE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AND HANDPRINT RECOGNITION SYSTEM USING MATLAB   </dc:title>
  <cp:lastModifiedBy>monica</cp:lastModifiedBy>
  <cp:revision>1</cp:revision>
  <dcterms:modified xsi:type="dcterms:W3CDTF">2018-05-22T17:45:20Z</dcterms:modified>
</cp:coreProperties>
</file>