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388" r:id="rId3"/>
    <p:sldId id="391" r:id="rId4"/>
    <p:sldId id="392" r:id="rId5"/>
    <p:sldId id="401" r:id="rId6"/>
    <p:sldId id="393" r:id="rId7"/>
    <p:sldId id="402" r:id="rId8"/>
    <p:sldId id="403" r:id="rId9"/>
    <p:sldId id="395" r:id="rId10"/>
    <p:sldId id="396" r:id="rId11"/>
    <p:sldId id="397" r:id="rId12"/>
    <p:sldId id="404" r:id="rId13"/>
    <p:sldId id="406" r:id="rId14"/>
    <p:sldId id="405" r:id="rId15"/>
    <p:sldId id="407" r:id="rId16"/>
    <p:sldId id="408" r:id="rId17"/>
    <p:sldId id="409" r:id="rId18"/>
    <p:sldId id="399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590" autoAdjust="0"/>
  </p:normalViewPr>
  <p:slideViewPr>
    <p:cSldViewPr showGuides="1">
      <p:cViewPr varScale="1">
        <p:scale>
          <a:sx n="70" d="100"/>
          <a:sy n="70" d="100"/>
        </p:scale>
        <p:origin x="12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18312" y="3419729"/>
            <a:ext cx="6859770" cy="88540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STUDENT RESULT MANAGEMENT SYSTEM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42898" y="2024316"/>
            <a:ext cx="8610599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Skill Enhancement Project – Java Full Stack</a:t>
            </a:r>
            <a:endParaRPr lang="en-US" b="1" dirty="0"/>
          </a:p>
        </p:txBody>
      </p:sp>
      <p:sp>
        <p:nvSpPr>
          <p:cNvPr id="29" name="Subtitle 2"/>
          <p:cNvSpPr txBox="1"/>
          <p:nvPr/>
        </p:nvSpPr>
        <p:spPr>
          <a:xfrm>
            <a:off x="457200" y="4901084"/>
            <a:ext cx="8381999" cy="1487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STUDENT NAME                     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MONICA K                                                       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(REG NO – 43110526)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JFS-(ST03)				           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D6C4-8DC0-B7B1-72C2-7E9575D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EC3E-FF90-0E3F-20BF-7684AB07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C1E4-5672-62CC-FC22-1E744A3A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5F89-BDFC-7F66-2EB6-AD1CDDAF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7C7117-4D5C-04FC-A502-78AB86DD61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2124" y="1905000"/>
            <a:ext cx="7746416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10 / 11, macOS, or Linux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React.js,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 Boot (Java Framework)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Maven (Backend),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(Frontend)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Eclipse IDE (Backend), Visual Studio Code (Frontend)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Chrome / Microsoft Edge (for testing)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Embedded Tomcat (Spring Boot default)</a:t>
            </a:r>
          </a:p>
        </p:txBody>
      </p:sp>
    </p:spTree>
    <p:extLst>
      <p:ext uri="{BB962C8B-B14F-4D97-AF65-F5344CB8AC3E}">
        <p14:creationId xmlns:p14="http://schemas.microsoft.com/office/powerpoint/2010/main" val="286646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B8A6-3534-E8B5-AB55-13A905BB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3B56-A51A-1661-B862-EB57AC73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E94F-1F30-A6A9-AD0F-EAD3E24B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1168-D27F-BD20-3082-F24FB0F3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B5CC96CC-8CB4-3ECB-A0AD-147AFE2DEF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096" y="2057400"/>
            <a:ext cx="8053808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students, marks, and view reports.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marks, average, and performance.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login for admin and students.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 and manage all system data.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Module: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Calculate and display averages and percentages.</a:t>
            </a:r>
          </a:p>
        </p:txBody>
      </p:sp>
    </p:spTree>
    <p:extLst>
      <p:ext uri="{BB962C8B-B14F-4D97-AF65-F5344CB8AC3E}">
        <p14:creationId xmlns:p14="http://schemas.microsoft.com/office/powerpoint/2010/main" val="80322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1. Admin Module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Secure login for administrators.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Add, edit, delete, and view student details.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Manage and update student marks.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 overall performance and department summaries.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2. Student Module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 login using email and password.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 subject-wise marks, average, and percentage.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Access results anytime from the online portal.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847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Au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thentication Module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Provides secure login and validation for users.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Prevents unauthorized access to system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4. Database Module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Stores all admin, student, and marks data.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Ensures data consistency and relational integrity.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5. Result Calculation Module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Automatically computes average and percentage.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Generates accurate results in real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OUTPUT(SCREENSHOT)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C59563-2E37-CD7C-40E0-BCF0F5053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100" y="1676400"/>
            <a:ext cx="7543800" cy="396335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1A8A9D-5DCA-C946-A64A-07D528F9F355}"/>
              </a:ext>
            </a:extLst>
          </p:cNvPr>
          <p:cNvSpPr txBox="1"/>
          <p:nvPr/>
        </p:nvSpPr>
        <p:spPr>
          <a:xfrm>
            <a:off x="3352800" y="57912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Admin login portal </a:t>
            </a:r>
          </a:p>
        </p:txBody>
      </p:sp>
    </p:spTree>
    <p:extLst>
      <p:ext uri="{BB962C8B-B14F-4D97-AF65-F5344CB8AC3E}">
        <p14:creationId xmlns:p14="http://schemas.microsoft.com/office/powerpoint/2010/main" val="409516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3AF3-6397-286D-3783-8C1113A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OUTPUT(SCREENSHOT)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9FA1F5-AE5E-55FE-0AC2-8866ABBF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" y="1408176"/>
            <a:ext cx="7521989" cy="41588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8B4-7926-5570-28CF-18629BD6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4191-CA14-6C63-E3F5-17AB66E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1521-2FED-45F4-B1C2-394D2DAB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21A9D-47DB-1F2F-83C6-1E7798451349}"/>
              </a:ext>
            </a:extLst>
          </p:cNvPr>
          <p:cNvSpPr txBox="1"/>
          <p:nvPr/>
        </p:nvSpPr>
        <p:spPr>
          <a:xfrm>
            <a:off x="3276600" y="5867400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Admin portal </a:t>
            </a:r>
          </a:p>
        </p:txBody>
      </p:sp>
    </p:spTree>
    <p:extLst>
      <p:ext uri="{BB962C8B-B14F-4D97-AF65-F5344CB8AC3E}">
        <p14:creationId xmlns:p14="http://schemas.microsoft.com/office/powerpoint/2010/main" val="339585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9492-D7D7-24C1-3F4C-A400FF40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OUTPUT(SCREENSHOT)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5B5D15-BC0D-DE9F-4EFF-DFA083D17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064" y="1600200"/>
            <a:ext cx="7781476" cy="40916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E1E4-CCF3-DE65-597A-A2C55B2F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0725-FDFC-FC4B-52A7-E53465B8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83CA-6D30-9C4F-236B-65B70E85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9F65D-AE8B-6445-E6BB-078A69DC5DC9}"/>
              </a:ext>
            </a:extLst>
          </p:cNvPr>
          <p:cNvSpPr txBox="1"/>
          <p:nvPr/>
        </p:nvSpPr>
        <p:spPr>
          <a:xfrm>
            <a:off x="3429000" y="583944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Student login portal </a:t>
            </a:r>
          </a:p>
        </p:txBody>
      </p:sp>
    </p:spTree>
    <p:extLst>
      <p:ext uri="{BB962C8B-B14F-4D97-AF65-F5344CB8AC3E}">
        <p14:creationId xmlns:p14="http://schemas.microsoft.com/office/powerpoint/2010/main" val="399283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BB60-B63D-3883-B339-722B6B9F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OUTPUT(SCREENSHOT)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069315-5F3F-7559-F181-7C9A391F9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879" y="1447800"/>
            <a:ext cx="8040241" cy="43433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69D8-4345-49B7-26DA-859DAAA6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3993-7B09-DC69-41C0-6A193EF5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811A-BC22-C4D2-075B-DAD71FA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209B-38FD-CBC0-AFBA-E90CF575F069}"/>
              </a:ext>
            </a:extLst>
          </p:cNvPr>
          <p:cNvSpPr txBox="1"/>
          <p:nvPr/>
        </p:nvSpPr>
        <p:spPr>
          <a:xfrm>
            <a:off x="3390899" y="5867399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Student Result portal </a:t>
            </a:r>
          </a:p>
        </p:txBody>
      </p:sp>
    </p:spTree>
    <p:extLst>
      <p:ext uri="{BB962C8B-B14F-4D97-AF65-F5344CB8AC3E}">
        <p14:creationId xmlns:p14="http://schemas.microsoft.com/office/powerpoint/2010/main" val="156454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3D5B-C19A-DC80-4140-FB38776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89249-9A8F-4F8D-47BE-8E6F36A5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2693-2CE4-491A-65FA-D8AAF8DE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D9B54-9FD7-8E51-9B2B-D45DCB4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A45471-7BFD-DD2B-EE75-CF8A8AF96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72921"/>
            <a:ext cx="8153400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Result Management System (SRMS)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automates the process of managing student results.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result processing.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powerful, scalable, and user-friendly platform.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admins and students benefit from real-time data access and secure system operations.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how technology can simplify academic management and improve overall productivity.</a:t>
            </a:r>
          </a:p>
        </p:txBody>
      </p:sp>
    </p:spTree>
    <p:extLst>
      <p:ext uri="{BB962C8B-B14F-4D97-AF65-F5344CB8AC3E}">
        <p14:creationId xmlns:p14="http://schemas.microsoft.com/office/powerpoint/2010/main" val="123747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THANK</a:t>
            </a:r>
            <a:r>
              <a:rPr lang="en-IN" dirty="0"/>
              <a:t> </a:t>
            </a:r>
            <a:r>
              <a:rPr lang="en-IN" sz="3600" dirty="0"/>
              <a:t>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690336"/>
            <a:ext cx="791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We thank God, Our Department, Guide, Panel Members, Supportive Professors and all Technical and non Technical staff who helped us in our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755357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Existing system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Hardware requirements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Sample output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8C22-7768-E8F8-09AB-F6C23FA7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AD70-CFBD-3971-A0FA-CA5911A9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F040-BCFB-A42C-434E-BF604030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A561-83F9-0FF0-915F-37DA13A7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1CC326F-4D02-155D-1CCC-6A08A6B8F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53773"/>
            <a:ext cx="830580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Result Management System (SRMS)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digitize the process of managing student academic records.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student details and marks efficiently.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securely log in to view their individual results, averages, and performance statistics.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integrates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(Frontend)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(Backend)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(Database)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seamless communication and data handling.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automation, accuracy, and 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managing academic results.</a:t>
            </a:r>
          </a:p>
        </p:txBody>
      </p:sp>
    </p:spTree>
    <p:extLst>
      <p:ext uri="{BB962C8B-B14F-4D97-AF65-F5344CB8AC3E}">
        <p14:creationId xmlns:p14="http://schemas.microsoft.com/office/powerpoint/2010/main" val="188666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2DBF-02D7-F257-9E75-97D806C7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09E9-E3AC-F77D-3885-0522FAE7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Student Result Management System (SRMS)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 full-stack web application developed to automate and simplify the management of student academic results. It provides a secure and user-friendly platform where administrators can manage student information and marks, while students can easily access their results, averages, and performance reports. Built using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the system ensures seamless data flow between frontend, backend, and database layers. By eliminating manual processes, it enhances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academic result management.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AA7F-51F3-2D3A-8D6B-9A517187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D592-7008-9B61-642D-BD54E27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0B08-1F34-4AED-D332-B4CD1D9C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E16E4F1-558B-305B-AF4F-2402E9570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49673"/>
            <a:ext cx="830580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Data Entry: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details and marks are entered manually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Paper-Based Record Keeping: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student information and results are stored in physical files.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 Process: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Preparing mark sheets, computing averages, and updating records require significant manual effort, causing delays in result publication.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Accessibility: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need to visit the institution to check their results, as there is no online access or automated result portal.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Security &amp; Data Management: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does not provide secure login or restricted access.</a:t>
            </a:r>
          </a:p>
        </p:txBody>
      </p:sp>
    </p:spTree>
    <p:extLst>
      <p:ext uri="{BB962C8B-B14F-4D97-AF65-F5344CB8AC3E}">
        <p14:creationId xmlns:p14="http://schemas.microsoft.com/office/powerpoint/2010/main" val="261363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6988-081C-28C9-18F9-BB59063A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C17B-C935-5850-34D8-C55B87A1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4EFF6-16F2-7EBE-41B6-3CF57C89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885D-716E-0A65-8BE0-1670CA3B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312CB8-9999-E951-AC54-DCB754F85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22892"/>
            <a:ext cx="8305800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student information and results digitally.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both Admin and Student roles.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results through an online portal.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responsive and interactive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backend logic and RESTful API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and manages data efficiently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such as adding staff roles, analytics,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286101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8A66C2-2BA7-4999-C181-B082CA394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737878"/>
            <a:ext cx="73152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accurate result processing.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access for both admin and students.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work and human errors.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and data management system.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without page reloads.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stored safely in a centralized database.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and responsive web interface.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maintain, update, and scale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90047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6F38B68-7671-5EB5-7082-B2387B02F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57400"/>
            <a:ext cx="8229600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connection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and 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need technical knowledge.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maintenance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backups are essential to prevent data loss.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functionality without proper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may face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 server is not properly managed.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or changes require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 involvement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5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11D3-4F6C-F4B9-311F-9490A55F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157480"/>
            <a:ext cx="8229600" cy="1143000"/>
          </a:xfrm>
        </p:spPr>
        <p:txBody>
          <a:bodyPr/>
          <a:lstStyle/>
          <a:p>
            <a:r>
              <a:rPr lang="en-US" dirty="0"/>
              <a:t>HARDWARE REQUIREMENTS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BC0C-DC70-6726-C21C-B7AB73E5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C512-0898-C5BF-606F-0E8585E0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3BAAE-3FA6-F408-7AC3-18C76E5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B66B6F8-81C2-464D-5679-65B543E41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138" y="2125877"/>
            <a:ext cx="8108566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 Core i3 or higher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4 GB (8 GB recommended)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least 250 GB HDD / SSD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1366 × 768 resolution or higher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Type: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64-bit Operating System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Stable internet connection for database and API access</a:t>
            </a:r>
          </a:p>
        </p:txBody>
      </p:sp>
    </p:spTree>
    <p:extLst>
      <p:ext uri="{BB962C8B-B14F-4D97-AF65-F5344CB8AC3E}">
        <p14:creationId xmlns:p14="http://schemas.microsoft.com/office/powerpoint/2010/main" val="42114405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1134</Words>
  <Application>Microsoft Office PowerPoint</Application>
  <PresentationFormat>On-screen Show (4:3)</PresentationFormat>
  <Paragraphs>178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Custom Design</vt:lpstr>
      <vt:lpstr>  </vt:lpstr>
      <vt:lpstr>AGENDA</vt:lpstr>
      <vt:lpstr>INTRODUCTION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MODULE DESCRIPTION</vt:lpstr>
      <vt:lpstr>SAMPLE OUTPUT(SCREENSHOT)</vt:lpstr>
      <vt:lpstr>SAMPLE OUTPUT(SCREENSHOT)</vt:lpstr>
      <vt:lpstr>SAMPLE OUTPUT(SCREENSHOT)</vt:lpstr>
      <vt:lpstr>SAMPLE OUTPUT(SCREENSHOT)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monica kumaravel</cp:lastModifiedBy>
  <cp:revision>128</cp:revision>
  <dcterms:created xsi:type="dcterms:W3CDTF">2019-11-06T07:48:00Z</dcterms:created>
  <dcterms:modified xsi:type="dcterms:W3CDTF">2025-10-29T09:01:34Z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26C965DCC8F94B56AF33BB737A8A4E09_13</vt:lpwstr>
  </property>
  <property fmtid="{D5CDD505-2E9C-101B-9397-08002B2CF9AE}" pid="3" name="KSOProductBuildVer">
    <vt:lpwstr>1033-12.2.0.22549</vt:lpwstr>
  </property>
</Properties>
</file>