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1EA"/>
    <a:srgbClr val="1A3E85"/>
    <a:srgbClr val="FFF2CC"/>
    <a:srgbClr val="2F7EC0"/>
    <a:srgbClr val="2CA2B6"/>
    <a:srgbClr val="A4A6B2"/>
    <a:srgbClr val="EBEBEB"/>
    <a:srgbClr val="ECEFF1"/>
    <a:srgbClr val="FAFBFC"/>
    <a:srgbClr val="666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2DB73-1EA7-4D95-9084-7A2259C612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8F44D5-6A6B-4A72-B595-256462093248}">
      <dgm:prSet phldrT="[Text]" phldr="1"/>
      <dgm:spPr>
        <a:solidFill>
          <a:srgbClr val="1A3E85"/>
        </a:solidFill>
      </dgm:spPr>
      <dgm:t>
        <a:bodyPr/>
        <a:lstStyle/>
        <a:p>
          <a:endParaRPr lang="en-US"/>
        </a:p>
      </dgm:t>
    </dgm:pt>
    <dgm:pt modelId="{8A5B9488-CC47-4D90-8218-E7BE591AFD7B}" type="parTrans" cxnId="{3152A50A-C26B-43F6-9A55-A07BAB4B25B9}">
      <dgm:prSet/>
      <dgm:spPr/>
      <dgm:t>
        <a:bodyPr/>
        <a:lstStyle/>
        <a:p>
          <a:endParaRPr lang="en-US"/>
        </a:p>
      </dgm:t>
    </dgm:pt>
    <dgm:pt modelId="{6051DEE3-7337-44BA-8668-3152B30447E0}" type="sibTrans" cxnId="{3152A50A-C26B-43F6-9A55-A07BAB4B25B9}">
      <dgm:prSet/>
      <dgm:spPr>
        <a:solidFill>
          <a:srgbClr val="A8E1EA"/>
        </a:solidFill>
      </dgm:spPr>
      <dgm:t>
        <a:bodyPr/>
        <a:lstStyle/>
        <a:p>
          <a:endParaRPr lang="en-US"/>
        </a:p>
      </dgm:t>
    </dgm:pt>
    <dgm:pt modelId="{739DE79A-76B6-4C8C-A280-6843A28EA5FA}">
      <dgm:prSet phldrT="[Text]" phldr="1"/>
      <dgm:spPr/>
      <dgm:t>
        <a:bodyPr/>
        <a:lstStyle/>
        <a:p>
          <a:endParaRPr lang="en-US"/>
        </a:p>
      </dgm:t>
    </dgm:pt>
    <dgm:pt modelId="{4038D166-CD2D-439D-AC82-45CCEF44DBB5}" type="parTrans" cxnId="{59AE5182-313F-418F-BC01-CF806F0191F5}">
      <dgm:prSet/>
      <dgm:spPr/>
      <dgm:t>
        <a:bodyPr/>
        <a:lstStyle/>
        <a:p>
          <a:endParaRPr lang="en-US"/>
        </a:p>
      </dgm:t>
    </dgm:pt>
    <dgm:pt modelId="{08871D10-69F7-4F15-90A1-3552B5271A15}" type="sibTrans" cxnId="{59AE5182-313F-418F-BC01-CF806F0191F5}">
      <dgm:prSet/>
      <dgm:spPr/>
      <dgm:t>
        <a:bodyPr/>
        <a:lstStyle/>
        <a:p>
          <a:endParaRPr lang="en-US"/>
        </a:p>
      </dgm:t>
    </dgm:pt>
    <dgm:pt modelId="{3083278C-C8E7-4440-B379-8A131C5809E4}">
      <dgm:prSet phldrT="[Text]" phldr="1"/>
      <dgm:spPr/>
      <dgm:t>
        <a:bodyPr/>
        <a:lstStyle/>
        <a:p>
          <a:endParaRPr lang="en-US"/>
        </a:p>
      </dgm:t>
    </dgm:pt>
    <dgm:pt modelId="{974EFCF8-1CD7-445D-A71D-F431380D63FB}" type="parTrans" cxnId="{64B24E24-0772-4F4E-A9E6-E2191E51AE5E}">
      <dgm:prSet/>
      <dgm:spPr/>
      <dgm:t>
        <a:bodyPr/>
        <a:lstStyle/>
        <a:p>
          <a:endParaRPr lang="en-US"/>
        </a:p>
      </dgm:t>
    </dgm:pt>
    <dgm:pt modelId="{3D19F810-FA23-4EC9-B5FA-51475950E54A}" type="sibTrans" cxnId="{64B24E24-0772-4F4E-A9E6-E2191E51AE5E}">
      <dgm:prSet/>
      <dgm:spPr/>
      <dgm:t>
        <a:bodyPr/>
        <a:lstStyle/>
        <a:p>
          <a:endParaRPr lang="en-US"/>
        </a:p>
      </dgm:t>
    </dgm:pt>
    <dgm:pt modelId="{0CA0F3FF-ED44-4040-ABC2-57FD141AA4F5}">
      <dgm:prSet phldrT="[Text]"/>
      <dgm:spPr/>
      <dgm:t>
        <a:bodyPr/>
        <a:lstStyle/>
        <a:p>
          <a:endParaRPr lang="en-US"/>
        </a:p>
      </dgm:t>
    </dgm:pt>
    <dgm:pt modelId="{EC55D8A6-FBF4-4701-83F2-598E367F8B2F}" type="parTrans" cxnId="{7B24533B-AFDF-48D4-B49A-2FE6FEB67864}">
      <dgm:prSet/>
      <dgm:spPr/>
      <dgm:t>
        <a:bodyPr/>
        <a:lstStyle/>
        <a:p>
          <a:endParaRPr lang="en-US"/>
        </a:p>
      </dgm:t>
    </dgm:pt>
    <dgm:pt modelId="{82BCCD36-D607-4C0B-B02D-89ED96328389}" type="sibTrans" cxnId="{7B24533B-AFDF-48D4-B49A-2FE6FEB67864}">
      <dgm:prSet/>
      <dgm:spPr/>
      <dgm:t>
        <a:bodyPr/>
        <a:lstStyle/>
        <a:p>
          <a:endParaRPr lang="en-US"/>
        </a:p>
      </dgm:t>
    </dgm:pt>
    <dgm:pt modelId="{488BA901-2305-4962-A5A1-00BFB7618518}">
      <dgm:prSet phldrT="[Text]"/>
      <dgm:spPr/>
      <dgm:t>
        <a:bodyPr/>
        <a:lstStyle/>
        <a:p>
          <a:endParaRPr lang="en-US"/>
        </a:p>
      </dgm:t>
    </dgm:pt>
    <dgm:pt modelId="{191118BA-8511-4F19-A944-3EC1E4051B76}" type="parTrans" cxnId="{0278EC03-CB1E-4C4E-8658-C92ACE6E6BD1}">
      <dgm:prSet/>
      <dgm:spPr/>
      <dgm:t>
        <a:bodyPr/>
        <a:lstStyle/>
        <a:p>
          <a:endParaRPr lang="en-US"/>
        </a:p>
      </dgm:t>
    </dgm:pt>
    <dgm:pt modelId="{9BA1814B-3285-492D-B1FF-9DF7D9F894CB}" type="sibTrans" cxnId="{0278EC03-CB1E-4C4E-8658-C92ACE6E6BD1}">
      <dgm:prSet/>
      <dgm:spPr/>
      <dgm:t>
        <a:bodyPr/>
        <a:lstStyle/>
        <a:p>
          <a:endParaRPr lang="en-US"/>
        </a:p>
      </dgm:t>
    </dgm:pt>
    <dgm:pt modelId="{F495D704-402B-4123-A121-E093B9412C11}">
      <dgm:prSet phldrT="[Text]"/>
      <dgm:spPr/>
      <dgm:t>
        <a:bodyPr/>
        <a:lstStyle/>
        <a:p>
          <a:endParaRPr lang="en-US"/>
        </a:p>
      </dgm:t>
    </dgm:pt>
    <dgm:pt modelId="{FB4B5619-1E6E-49B3-8355-E106D1001D08}" type="parTrans" cxnId="{43C848CC-16C4-4DCB-A199-F298A587246E}">
      <dgm:prSet/>
      <dgm:spPr/>
      <dgm:t>
        <a:bodyPr/>
        <a:lstStyle/>
        <a:p>
          <a:endParaRPr lang="en-US"/>
        </a:p>
      </dgm:t>
    </dgm:pt>
    <dgm:pt modelId="{FB32E7CB-39B3-452F-B5A8-04C7CBB79624}" type="sibTrans" cxnId="{43C848CC-16C4-4DCB-A199-F298A587246E}">
      <dgm:prSet/>
      <dgm:spPr/>
      <dgm:t>
        <a:bodyPr/>
        <a:lstStyle/>
        <a:p>
          <a:endParaRPr lang="en-US"/>
        </a:p>
      </dgm:t>
    </dgm:pt>
    <dgm:pt modelId="{8AA9596A-C6DB-426F-AA27-F9C7A09198EB}">
      <dgm:prSet phldrT="[Text]"/>
      <dgm:spPr/>
      <dgm:t>
        <a:bodyPr/>
        <a:lstStyle/>
        <a:p>
          <a:endParaRPr lang="en-US"/>
        </a:p>
      </dgm:t>
    </dgm:pt>
    <dgm:pt modelId="{FE091835-12C3-4696-A9FB-076B88AF150F}" type="parTrans" cxnId="{46CECB11-9BAF-40BA-A843-D404B8B5C567}">
      <dgm:prSet/>
      <dgm:spPr/>
      <dgm:t>
        <a:bodyPr/>
        <a:lstStyle/>
        <a:p>
          <a:endParaRPr lang="en-US"/>
        </a:p>
      </dgm:t>
    </dgm:pt>
    <dgm:pt modelId="{A89D1811-4BC7-4B93-BEDD-8741C151EE2C}" type="sibTrans" cxnId="{46CECB11-9BAF-40BA-A843-D404B8B5C567}">
      <dgm:prSet/>
      <dgm:spPr/>
      <dgm:t>
        <a:bodyPr/>
        <a:lstStyle/>
        <a:p>
          <a:endParaRPr lang="en-US"/>
        </a:p>
      </dgm:t>
    </dgm:pt>
    <dgm:pt modelId="{919842A2-3B4C-47B6-AE1E-8A462013A999}">
      <dgm:prSet phldrT="[Text]"/>
      <dgm:spPr/>
      <dgm:t>
        <a:bodyPr/>
        <a:lstStyle/>
        <a:p>
          <a:endParaRPr lang="en-US"/>
        </a:p>
      </dgm:t>
    </dgm:pt>
    <dgm:pt modelId="{80CCD8E3-CAF6-493D-8613-1AA0B01CE49A}" type="parTrans" cxnId="{666EB8B1-523A-43BE-A880-CC1AE1255205}">
      <dgm:prSet/>
      <dgm:spPr/>
      <dgm:t>
        <a:bodyPr/>
        <a:lstStyle/>
        <a:p>
          <a:endParaRPr lang="en-US"/>
        </a:p>
      </dgm:t>
    </dgm:pt>
    <dgm:pt modelId="{FD6A6CDE-B0E1-415E-8222-672C0BFFCF77}" type="sibTrans" cxnId="{666EB8B1-523A-43BE-A880-CC1AE1255205}">
      <dgm:prSet/>
      <dgm:spPr/>
      <dgm:t>
        <a:bodyPr/>
        <a:lstStyle/>
        <a:p>
          <a:endParaRPr lang="en-US"/>
        </a:p>
      </dgm:t>
    </dgm:pt>
    <dgm:pt modelId="{FECDDBC6-90A9-4EE8-8076-FB7B50D641E8}" type="pres">
      <dgm:prSet presAssocID="{3492DB73-1EA7-4D95-9084-7A2259C61257}" presName="Name0" presStyleCnt="0">
        <dgm:presLayoutVars>
          <dgm:dir/>
          <dgm:resizeHandles val="exact"/>
        </dgm:presLayoutVars>
      </dgm:prSet>
      <dgm:spPr/>
    </dgm:pt>
    <dgm:pt modelId="{7BC8250A-D42F-474C-AB8C-CC3088F513CF}" type="pres">
      <dgm:prSet presAssocID="{A88F44D5-6A6B-4A72-B595-256462093248}" presName="node" presStyleLbl="node1" presStyleIdx="0" presStyleCnt="8">
        <dgm:presLayoutVars>
          <dgm:bulletEnabled val="1"/>
        </dgm:presLayoutVars>
      </dgm:prSet>
      <dgm:spPr/>
    </dgm:pt>
    <dgm:pt modelId="{E2547370-8318-4A90-8655-07E4291EE293}" type="pres">
      <dgm:prSet presAssocID="{6051DEE3-7337-44BA-8668-3152B30447E0}" presName="sibTrans" presStyleLbl="sibTrans2D1" presStyleIdx="0" presStyleCnt="7"/>
      <dgm:spPr/>
    </dgm:pt>
    <dgm:pt modelId="{E30AC380-67C0-466A-BBAA-32E61E2323AE}" type="pres">
      <dgm:prSet presAssocID="{6051DEE3-7337-44BA-8668-3152B30447E0}" presName="connectorText" presStyleLbl="sibTrans2D1" presStyleIdx="0" presStyleCnt="7"/>
      <dgm:spPr/>
    </dgm:pt>
    <dgm:pt modelId="{0D86541E-3E05-4433-B21B-C2D2047F5DDE}" type="pres">
      <dgm:prSet presAssocID="{739DE79A-76B6-4C8C-A280-6843A28EA5FA}" presName="node" presStyleLbl="node1" presStyleIdx="1" presStyleCnt="8">
        <dgm:presLayoutVars>
          <dgm:bulletEnabled val="1"/>
        </dgm:presLayoutVars>
      </dgm:prSet>
      <dgm:spPr/>
    </dgm:pt>
    <dgm:pt modelId="{5DEEDD95-3C76-4CE4-AC80-D1494CAB757F}" type="pres">
      <dgm:prSet presAssocID="{08871D10-69F7-4F15-90A1-3552B5271A15}" presName="sibTrans" presStyleLbl="sibTrans2D1" presStyleIdx="1" presStyleCnt="7"/>
      <dgm:spPr/>
    </dgm:pt>
    <dgm:pt modelId="{528BF51A-3D36-486F-BD8F-94963026810C}" type="pres">
      <dgm:prSet presAssocID="{08871D10-69F7-4F15-90A1-3552B5271A15}" presName="connectorText" presStyleLbl="sibTrans2D1" presStyleIdx="1" presStyleCnt="7"/>
      <dgm:spPr/>
    </dgm:pt>
    <dgm:pt modelId="{63C13877-8839-420E-92C9-D454A4B4DCFD}" type="pres">
      <dgm:prSet presAssocID="{3083278C-C8E7-4440-B379-8A131C5809E4}" presName="node" presStyleLbl="node1" presStyleIdx="2" presStyleCnt="8">
        <dgm:presLayoutVars>
          <dgm:bulletEnabled val="1"/>
        </dgm:presLayoutVars>
      </dgm:prSet>
      <dgm:spPr/>
    </dgm:pt>
    <dgm:pt modelId="{44EBB238-20D9-4D2A-99A4-9252CBADFF78}" type="pres">
      <dgm:prSet presAssocID="{3D19F810-FA23-4EC9-B5FA-51475950E54A}" presName="sibTrans" presStyleLbl="sibTrans2D1" presStyleIdx="2" presStyleCnt="7"/>
      <dgm:spPr/>
    </dgm:pt>
    <dgm:pt modelId="{2486F4CD-F6EB-4C4F-BDA2-6F82037621A7}" type="pres">
      <dgm:prSet presAssocID="{3D19F810-FA23-4EC9-B5FA-51475950E54A}" presName="connectorText" presStyleLbl="sibTrans2D1" presStyleIdx="2" presStyleCnt="7"/>
      <dgm:spPr/>
    </dgm:pt>
    <dgm:pt modelId="{A650463F-D901-44EC-AA61-F667FA341453}" type="pres">
      <dgm:prSet presAssocID="{488BA901-2305-4962-A5A1-00BFB7618518}" presName="node" presStyleLbl="node1" presStyleIdx="3" presStyleCnt="8">
        <dgm:presLayoutVars>
          <dgm:bulletEnabled val="1"/>
        </dgm:presLayoutVars>
      </dgm:prSet>
      <dgm:spPr/>
    </dgm:pt>
    <dgm:pt modelId="{080C70F0-63D7-4435-8F8A-858F8AC5DC09}" type="pres">
      <dgm:prSet presAssocID="{9BA1814B-3285-492D-B1FF-9DF7D9F894CB}" presName="sibTrans" presStyleLbl="sibTrans2D1" presStyleIdx="3" presStyleCnt="7"/>
      <dgm:spPr/>
    </dgm:pt>
    <dgm:pt modelId="{F322F970-B625-4C06-B7C0-948726F2EDF8}" type="pres">
      <dgm:prSet presAssocID="{9BA1814B-3285-492D-B1FF-9DF7D9F894CB}" presName="connectorText" presStyleLbl="sibTrans2D1" presStyleIdx="3" presStyleCnt="7"/>
      <dgm:spPr/>
    </dgm:pt>
    <dgm:pt modelId="{B2A266E2-19DC-4EA1-9399-DD10DC35F9AA}" type="pres">
      <dgm:prSet presAssocID="{F495D704-402B-4123-A121-E093B9412C11}" presName="node" presStyleLbl="node1" presStyleIdx="4" presStyleCnt="8">
        <dgm:presLayoutVars>
          <dgm:bulletEnabled val="1"/>
        </dgm:presLayoutVars>
      </dgm:prSet>
      <dgm:spPr/>
    </dgm:pt>
    <dgm:pt modelId="{32C47FF1-3009-4AA3-90EF-9CEDFBBDF96D}" type="pres">
      <dgm:prSet presAssocID="{FB32E7CB-39B3-452F-B5A8-04C7CBB79624}" presName="sibTrans" presStyleLbl="sibTrans2D1" presStyleIdx="4" presStyleCnt="7"/>
      <dgm:spPr/>
    </dgm:pt>
    <dgm:pt modelId="{DC696592-22C7-472F-BD50-581471EE3560}" type="pres">
      <dgm:prSet presAssocID="{FB32E7CB-39B3-452F-B5A8-04C7CBB79624}" presName="connectorText" presStyleLbl="sibTrans2D1" presStyleIdx="4" presStyleCnt="7"/>
      <dgm:spPr/>
    </dgm:pt>
    <dgm:pt modelId="{C7D6DDEF-C378-42D7-B491-AF5B55436286}" type="pres">
      <dgm:prSet presAssocID="{8AA9596A-C6DB-426F-AA27-F9C7A09198EB}" presName="node" presStyleLbl="node1" presStyleIdx="5" presStyleCnt="8">
        <dgm:presLayoutVars>
          <dgm:bulletEnabled val="1"/>
        </dgm:presLayoutVars>
      </dgm:prSet>
      <dgm:spPr/>
    </dgm:pt>
    <dgm:pt modelId="{C60CED17-06AB-4336-BA26-38A72BD12A10}" type="pres">
      <dgm:prSet presAssocID="{A89D1811-4BC7-4B93-BEDD-8741C151EE2C}" presName="sibTrans" presStyleLbl="sibTrans2D1" presStyleIdx="5" presStyleCnt="7"/>
      <dgm:spPr/>
    </dgm:pt>
    <dgm:pt modelId="{77FD4268-BB95-4D0F-909C-013566FFECA0}" type="pres">
      <dgm:prSet presAssocID="{A89D1811-4BC7-4B93-BEDD-8741C151EE2C}" presName="connectorText" presStyleLbl="sibTrans2D1" presStyleIdx="5" presStyleCnt="7"/>
      <dgm:spPr/>
    </dgm:pt>
    <dgm:pt modelId="{36E120F8-668F-4D30-8EBE-383C2316B44E}" type="pres">
      <dgm:prSet presAssocID="{919842A2-3B4C-47B6-AE1E-8A462013A999}" presName="node" presStyleLbl="node1" presStyleIdx="6" presStyleCnt="8">
        <dgm:presLayoutVars>
          <dgm:bulletEnabled val="1"/>
        </dgm:presLayoutVars>
      </dgm:prSet>
      <dgm:spPr/>
    </dgm:pt>
    <dgm:pt modelId="{5EC08E34-AFAF-4F55-951C-3DA54DD85BC7}" type="pres">
      <dgm:prSet presAssocID="{FD6A6CDE-B0E1-415E-8222-672C0BFFCF77}" presName="sibTrans" presStyleLbl="sibTrans2D1" presStyleIdx="6" presStyleCnt="7"/>
      <dgm:spPr/>
    </dgm:pt>
    <dgm:pt modelId="{AD3DE4DC-9126-42A2-83A1-5EFA7E9B37AD}" type="pres">
      <dgm:prSet presAssocID="{FD6A6CDE-B0E1-415E-8222-672C0BFFCF77}" presName="connectorText" presStyleLbl="sibTrans2D1" presStyleIdx="6" presStyleCnt="7"/>
      <dgm:spPr/>
    </dgm:pt>
    <dgm:pt modelId="{E4DB2A02-4771-4E6D-8DF0-C416D96CEF96}" type="pres">
      <dgm:prSet presAssocID="{0CA0F3FF-ED44-4040-ABC2-57FD141AA4F5}" presName="node" presStyleLbl="node1" presStyleIdx="7" presStyleCnt="8">
        <dgm:presLayoutVars>
          <dgm:bulletEnabled val="1"/>
        </dgm:presLayoutVars>
      </dgm:prSet>
      <dgm:spPr/>
    </dgm:pt>
  </dgm:ptLst>
  <dgm:cxnLst>
    <dgm:cxn modelId="{0278EC03-CB1E-4C4E-8658-C92ACE6E6BD1}" srcId="{3492DB73-1EA7-4D95-9084-7A2259C61257}" destId="{488BA901-2305-4962-A5A1-00BFB7618518}" srcOrd="3" destOrd="0" parTransId="{191118BA-8511-4F19-A944-3EC1E4051B76}" sibTransId="{9BA1814B-3285-492D-B1FF-9DF7D9F894CB}"/>
    <dgm:cxn modelId="{3152A50A-C26B-43F6-9A55-A07BAB4B25B9}" srcId="{3492DB73-1EA7-4D95-9084-7A2259C61257}" destId="{A88F44D5-6A6B-4A72-B595-256462093248}" srcOrd="0" destOrd="0" parTransId="{8A5B9488-CC47-4D90-8218-E7BE591AFD7B}" sibTransId="{6051DEE3-7337-44BA-8668-3152B30447E0}"/>
    <dgm:cxn modelId="{70DF7A0F-368B-4938-868C-AF516660B3C1}" type="presOf" srcId="{3492DB73-1EA7-4D95-9084-7A2259C61257}" destId="{FECDDBC6-90A9-4EE8-8076-FB7B50D641E8}" srcOrd="0" destOrd="0" presId="urn:microsoft.com/office/officeart/2005/8/layout/process1"/>
    <dgm:cxn modelId="{CB2B8E0F-AEA4-44EF-817D-EA721B664AA1}" type="presOf" srcId="{FD6A6CDE-B0E1-415E-8222-672C0BFFCF77}" destId="{5EC08E34-AFAF-4F55-951C-3DA54DD85BC7}" srcOrd="0" destOrd="0" presId="urn:microsoft.com/office/officeart/2005/8/layout/process1"/>
    <dgm:cxn modelId="{46CECB11-9BAF-40BA-A843-D404B8B5C567}" srcId="{3492DB73-1EA7-4D95-9084-7A2259C61257}" destId="{8AA9596A-C6DB-426F-AA27-F9C7A09198EB}" srcOrd="5" destOrd="0" parTransId="{FE091835-12C3-4696-A9FB-076B88AF150F}" sibTransId="{A89D1811-4BC7-4B93-BEDD-8741C151EE2C}"/>
    <dgm:cxn modelId="{F64AC61E-73F8-4AE5-B5B6-DA7835277396}" type="presOf" srcId="{3D19F810-FA23-4EC9-B5FA-51475950E54A}" destId="{44EBB238-20D9-4D2A-99A4-9252CBADFF78}" srcOrd="0" destOrd="0" presId="urn:microsoft.com/office/officeart/2005/8/layout/process1"/>
    <dgm:cxn modelId="{64B24E24-0772-4F4E-A9E6-E2191E51AE5E}" srcId="{3492DB73-1EA7-4D95-9084-7A2259C61257}" destId="{3083278C-C8E7-4440-B379-8A131C5809E4}" srcOrd="2" destOrd="0" parTransId="{974EFCF8-1CD7-445D-A71D-F431380D63FB}" sibTransId="{3D19F810-FA23-4EC9-B5FA-51475950E54A}"/>
    <dgm:cxn modelId="{0AB25725-D67C-4F7A-B557-1675E010DFDB}" type="presOf" srcId="{9BA1814B-3285-492D-B1FF-9DF7D9F894CB}" destId="{080C70F0-63D7-4435-8F8A-858F8AC5DC09}" srcOrd="0" destOrd="0" presId="urn:microsoft.com/office/officeart/2005/8/layout/process1"/>
    <dgm:cxn modelId="{CCCB5B27-B68C-4125-A227-68BE873815CD}" type="presOf" srcId="{A89D1811-4BC7-4B93-BEDD-8741C151EE2C}" destId="{77FD4268-BB95-4D0F-909C-013566FFECA0}" srcOrd="1" destOrd="0" presId="urn:microsoft.com/office/officeart/2005/8/layout/process1"/>
    <dgm:cxn modelId="{D3295D2E-F458-40DE-ABF3-3B3B3C3F0B27}" type="presOf" srcId="{8AA9596A-C6DB-426F-AA27-F9C7A09198EB}" destId="{C7D6DDEF-C378-42D7-B491-AF5B55436286}" srcOrd="0" destOrd="0" presId="urn:microsoft.com/office/officeart/2005/8/layout/process1"/>
    <dgm:cxn modelId="{D0962E33-16DD-4630-A0B2-3AD33163120F}" type="presOf" srcId="{6051DEE3-7337-44BA-8668-3152B30447E0}" destId="{E2547370-8318-4A90-8655-07E4291EE293}" srcOrd="0" destOrd="0" presId="urn:microsoft.com/office/officeart/2005/8/layout/process1"/>
    <dgm:cxn modelId="{CECF3039-9BAE-4F99-A12C-3526DB1FA4E3}" type="presOf" srcId="{08871D10-69F7-4F15-90A1-3552B5271A15}" destId="{528BF51A-3D36-486F-BD8F-94963026810C}" srcOrd="1" destOrd="0" presId="urn:microsoft.com/office/officeart/2005/8/layout/process1"/>
    <dgm:cxn modelId="{7B24533B-AFDF-48D4-B49A-2FE6FEB67864}" srcId="{3492DB73-1EA7-4D95-9084-7A2259C61257}" destId="{0CA0F3FF-ED44-4040-ABC2-57FD141AA4F5}" srcOrd="7" destOrd="0" parTransId="{EC55D8A6-FBF4-4701-83F2-598E367F8B2F}" sibTransId="{82BCCD36-D607-4C0B-B02D-89ED96328389}"/>
    <dgm:cxn modelId="{F4A1903F-CDC9-4921-A19B-24CB71C8F970}" type="presOf" srcId="{FD6A6CDE-B0E1-415E-8222-672C0BFFCF77}" destId="{AD3DE4DC-9126-42A2-83A1-5EFA7E9B37AD}" srcOrd="1" destOrd="0" presId="urn:microsoft.com/office/officeart/2005/8/layout/process1"/>
    <dgm:cxn modelId="{92F47461-FAC6-4FCF-B267-A9B87F7D4F98}" type="presOf" srcId="{A88F44D5-6A6B-4A72-B595-256462093248}" destId="{7BC8250A-D42F-474C-AB8C-CC3088F513CF}" srcOrd="0" destOrd="0" presId="urn:microsoft.com/office/officeart/2005/8/layout/process1"/>
    <dgm:cxn modelId="{3D887051-4421-476C-A0D0-524AEDCB1868}" type="presOf" srcId="{FB32E7CB-39B3-452F-B5A8-04C7CBB79624}" destId="{DC696592-22C7-472F-BD50-581471EE3560}" srcOrd="1" destOrd="0" presId="urn:microsoft.com/office/officeart/2005/8/layout/process1"/>
    <dgm:cxn modelId="{392C6874-7756-49CB-8292-F65B7B10CDB5}" type="presOf" srcId="{6051DEE3-7337-44BA-8668-3152B30447E0}" destId="{E30AC380-67C0-466A-BBAA-32E61E2323AE}" srcOrd="1" destOrd="0" presId="urn:microsoft.com/office/officeart/2005/8/layout/process1"/>
    <dgm:cxn modelId="{3B43E67F-96E0-4DA7-8852-0AB7FD76B42C}" type="presOf" srcId="{08871D10-69F7-4F15-90A1-3552B5271A15}" destId="{5DEEDD95-3C76-4CE4-AC80-D1494CAB757F}" srcOrd="0" destOrd="0" presId="urn:microsoft.com/office/officeart/2005/8/layout/process1"/>
    <dgm:cxn modelId="{59AE5182-313F-418F-BC01-CF806F0191F5}" srcId="{3492DB73-1EA7-4D95-9084-7A2259C61257}" destId="{739DE79A-76B6-4C8C-A280-6843A28EA5FA}" srcOrd="1" destOrd="0" parTransId="{4038D166-CD2D-439D-AC82-45CCEF44DBB5}" sibTransId="{08871D10-69F7-4F15-90A1-3552B5271A15}"/>
    <dgm:cxn modelId="{24EA4B93-C922-4D09-A978-1AE2E30F35D1}" type="presOf" srcId="{919842A2-3B4C-47B6-AE1E-8A462013A999}" destId="{36E120F8-668F-4D30-8EBE-383C2316B44E}" srcOrd="0" destOrd="0" presId="urn:microsoft.com/office/officeart/2005/8/layout/process1"/>
    <dgm:cxn modelId="{3C26869C-8870-436D-A88C-7D437D4D2830}" type="presOf" srcId="{0CA0F3FF-ED44-4040-ABC2-57FD141AA4F5}" destId="{E4DB2A02-4771-4E6D-8DF0-C416D96CEF96}" srcOrd="0" destOrd="0" presId="urn:microsoft.com/office/officeart/2005/8/layout/process1"/>
    <dgm:cxn modelId="{EAEF29AE-2189-48FC-B2B0-3752D4A2777C}" type="presOf" srcId="{A89D1811-4BC7-4B93-BEDD-8741C151EE2C}" destId="{C60CED17-06AB-4336-BA26-38A72BD12A10}" srcOrd="0" destOrd="0" presId="urn:microsoft.com/office/officeart/2005/8/layout/process1"/>
    <dgm:cxn modelId="{3A2707AF-F8F3-4F53-83A3-6AB4A0FC09D6}" type="presOf" srcId="{488BA901-2305-4962-A5A1-00BFB7618518}" destId="{A650463F-D901-44EC-AA61-F667FA341453}" srcOrd="0" destOrd="0" presId="urn:microsoft.com/office/officeart/2005/8/layout/process1"/>
    <dgm:cxn modelId="{EC825BB1-3496-4E25-95E5-ACED1734D783}" type="presOf" srcId="{FB32E7CB-39B3-452F-B5A8-04C7CBB79624}" destId="{32C47FF1-3009-4AA3-90EF-9CEDFBBDF96D}" srcOrd="0" destOrd="0" presId="urn:microsoft.com/office/officeart/2005/8/layout/process1"/>
    <dgm:cxn modelId="{666EB8B1-523A-43BE-A880-CC1AE1255205}" srcId="{3492DB73-1EA7-4D95-9084-7A2259C61257}" destId="{919842A2-3B4C-47B6-AE1E-8A462013A999}" srcOrd="6" destOrd="0" parTransId="{80CCD8E3-CAF6-493D-8613-1AA0B01CE49A}" sibTransId="{FD6A6CDE-B0E1-415E-8222-672C0BFFCF77}"/>
    <dgm:cxn modelId="{7ED28BB8-F941-4EB3-90CB-B80428E13A34}" type="presOf" srcId="{F495D704-402B-4123-A121-E093B9412C11}" destId="{B2A266E2-19DC-4EA1-9399-DD10DC35F9AA}" srcOrd="0" destOrd="0" presId="urn:microsoft.com/office/officeart/2005/8/layout/process1"/>
    <dgm:cxn modelId="{43C848CC-16C4-4DCB-A199-F298A587246E}" srcId="{3492DB73-1EA7-4D95-9084-7A2259C61257}" destId="{F495D704-402B-4123-A121-E093B9412C11}" srcOrd="4" destOrd="0" parTransId="{FB4B5619-1E6E-49B3-8355-E106D1001D08}" sibTransId="{FB32E7CB-39B3-452F-B5A8-04C7CBB79624}"/>
    <dgm:cxn modelId="{685BBDCF-7C07-4624-A58D-F5DC154F26E2}" type="presOf" srcId="{3083278C-C8E7-4440-B379-8A131C5809E4}" destId="{63C13877-8839-420E-92C9-D454A4B4DCFD}" srcOrd="0" destOrd="0" presId="urn:microsoft.com/office/officeart/2005/8/layout/process1"/>
    <dgm:cxn modelId="{793A56DA-C14F-4F2F-810C-85677C0D15CF}" type="presOf" srcId="{739DE79A-76B6-4C8C-A280-6843A28EA5FA}" destId="{0D86541E-3E05-4433-B21B-C2D2047F5DDE}" srcOrd="0" destOrd="0" presId="urn:microsoft.com/office/officeart/2005/8/layout/process1"/>
    <dgm:cxn modelId="{6F5286E1-7AA4-44B5-B051-0FA15DC93A16}" type="presOf" srcId="{9BA1814B-3285-492D-B1FF-9DF7D9F894CB}" destId="{F322F970-B625-4C06-B7C0-948726F2EDF8}" srcOrd="1" destOrd="0" presId="urn:microsoft.com/office/officeart/2005/8/layout/process1"/>
    <dgm:cxn modelId="{2FF4B0EB-FC72-4420-9D6F-92704045C102}" type="presOf" srcId="{3D19F810-FA23-4EC9-B5FA-51475950E54A}" destId="{2486F4CD-F6EB-4C4F-BDA2-6F82037621A7}" srcOrd="1" destOrd="0" presId="urn:microsoft.com/office/officeart/2005/8/layout/process1"/>
    <dgm:cxn modelId="{56E7033C-C81F-4CA5-8A79-FEB046C503E5}" type="presParOf" srcId="{FECDDBC6-90A9-4EE8-8076-FB7B50D641E8}" destId="{7BC8250A-D42F-474C-AB8C-CC3088F513CF}" srcOrd="0" destOrd="0" presId="urn:microsoft.com/office/officeart/2005/8/layout/process1"/>
    <dgm:cxn modelId="{05096A29-9DBD-4801-95B1-BF52F2CF08CA}" type="presParOf" srcId="{FECDDBC6-90A9-4EE8-8076-FB7B50D641E8}" destId="{E2547370-8318-4A90-8655-07E4291EE293}" srcOrd="1" destOrd="0" presId="urn:microsoft.com/office/officeart/2005/8/layout/process1"/>
    <dgm:cxn modelId="{AEBEA27D-B83D-4F63-9ACF-74F27223A1CB}" type="presParOf" srcId="{E2547370-8318-4A90-8655-07E4291EE293}" destId="{E30AC380-67C0-466A-BBAA-32E61E2323AE}" srcOrd="0" destOrd="0" presId="urn:microsoft.com/office/officeart/2005/8/layout/process1"/>
    <dgm:cxn modelId="{E3F81B66-CDA5-4A1B-B7CE-CC3AE61E2208}" type="presParOf" srcId="{FECDDBC6-90A9-4EE8-8076-FB7B50D641E8}" destId="{0D86541E-3E05-4433-B21B-C2D2047F5DDE}" srcOrd="2" destOrd="0" presId="urn:microsoft.com/office/officeart/2005/8/layout/process1"/>
    <dgm:cxn modelId="{97CBCF59-5834-4532-9B5F-319BDC15DFB3}" type="presParOf" srcId="{FECDDBC6-90A9-4EE8-8076-FB7B50D641E8}" destId="{5DEEDD95-3C76-4CE4-AC80-D1494CAB757F}" srcOrd="3" destOrd="0" presId="urn:microsoft.com/office/officeart/2005/8/layout/process1"/>
    <dgm:cxn modelId="{1442C8B3-8072-4674-B252-B89B6D876F8E}" type="presParOf" srcId="{5DEEDD95-3C76-4CE4-AC80-D1494CAB757F}" destId="{528BF51A-3D36-486F-BD8F-94963026810C}" srcOrd="0" destOrd="0" presId="urn:microsoft.com/office/officeart/2005/8/layout/process1"/>
    <dgm:cxn modelId="{4AECD2DB-108A-42CF-B12B-329AAD052EAD}" type="presParOf" srcId="{FECDDBC6-90A9-4EE8-8076-FB7B50D641E8}" destId="{63C13877-8839-420E-92C9-D454A4B4DCFD}" srcOrd="4" destOrd="0" presId="urn:microsoft.com/office/officeart/2005/8/layout/process1"/>
    <dgm:cxn modelId="{0132DF90-EFD5-4443-AC12-5C2495A9C638}" type="presParOf" srcId="{FECDDBC6-90A9-4EE8-8076-FB7B50D641E8}" destId="{44EBB238-20D9-4D2A-99A4-9252CBADFF78}" srcOrd="5" destOrd="0" presId="urn:microsoft.com/office/officeart/2005/8/layout/process1"/>
    <dgm:cxn modelId="{9C277F3F-7910-4DA6-B703-A119DBF2E7FA}" type="presParOf" srcId="{44EBB238-20D9-4D2A-99A4-9252CBADFF78}" destId="{2486F4CD-F6EB-4C4F-BDA2-6F82037621A7}" srcOrd="0" destOrd="0" presId="urn:microsoft.com/office/officeart/2005/8/layout/process1"/>
    <dgm:cxn modelId="{C7FEEE54-CE04-4760-B279-5FAE1B29B007}" type="presParOf" srcId="{FECDDBC6-90A9-4EE8-8076-FB7B50D641E8}" destId="{A650463F-D901-44EC-AA61-F667FA341453}" srcOrd="6" destOrd="0" presId="urn:microsoft.com/office/officeart/2005/8/layout/process1"/>
    <dgm:cxn modelId="{FE8FDC2D-3BC5-4054-A70E-649FB791D87D}" type="presParOf" srcId="{FECDDBC6-90A9-4EE8-8076-FB7B50D641E8}" destId="{080C70F0-63D7-4435-8F8A-858F8AC5DC09}" srcOrd="7" destOrd="0" presId="urn:microsoft.com/office/officeart/2005/8/layout/process1"/>
    <dgm:cxn modelId="{D0EAFC36-2426-4C83-A4A0-415A9A73655C}" type="presParOf" srcId="{080C70F0-63D7-4435-8F8A-858F8AC5DC09}" destId="{F322F970-B625-4C06-B7C0-948726F2EDF8}" srcOrd="0" destOrd="0" presId="urn:microsoft.com/office/officeart/2005/8/layout/process1"/>
    <dgm:cxn modelId="{DB1B2827-3946-4F34-8405-CCA2AAF4E227}" type="presParOf" srcId="{FECDDBC6-90A9-4EE8-8076-FB7B50D641E8}" destId="{B2A266E2-19DC-4EA1-9399-DD10DC35F9AA}" srcOrd="8" destOrd="0" presId="urn:microsoft.com/office/officeart/2005/8/layout/process1"/>
    <dgm:cxn modelId="{FF56C0A1-8D21-49EC-9566-06079A3F1D64}" type="presParOf" srcId="{FECDDBC6-90A9-4EE8-8076-FB7B50D641E8}" destId="{32C47FF1-3009-4AA3-90EF-9CEDFBBDF96D}" srcOrd="9" destOrd="0" presId="urn:microsoft.com/office/officeart/2005/8/layout/process1"/>
    <dgm:cxn modelId="{43A6B738-8506-409E-A67A-98779DCCFD7D}" type="presParOf" srcId="{32C47FF1-3009-4AA3-90EF-9CEDFBBDF96D}" destId="{DC696592-22C7-472F-BD50-581471EE3560}" srcOrd="0" destOrd="0" presId="urn:microsoft.com/office/officeart/2005/8/layout/process1"/>
    <dgm:cxn modelId="{F18A8290-D19A-44DD-B586-B9F0FFF258CE}" type="presParOf" srcId="{FECDDBC6-90A9-4EE8-8076-FB7B50D641E8}" destId="{C7D6DDEF-C378-42D7-B491-AF5B55436286}" srcOrd="10" destOrd="0" presId="urn:microsoft.com/office/officeart/2005/8/layout/process1"/>
    <dgm:cxn modelId="{865DF6AC-A53D-4E61-954D-3A597C528AE8}" type="presParOf" srcId="{FECDDBC6-90A9-4EE8-8076-FB7B50D641E8}" destId="{C60CED17-06AB-4336-BA26-38A72BD12A10}" srcOrd="11" destOrd="0" presId="urn:microsoft.com/office/officeart/2005/8/layout/process1"/>
    <dgm:cxn modelId="{C656BDF5-2C9D-47F9-A7D4-186DEDA7236A}" type="presParOf" srcId="{C60CED17-06AB-4336-BA26-38A72BD12A10}" destId="{77FD4268-BB95-4D0F-909C-013566FFECA0}" srcOrd="0" destOrd="0" presId="urn:microsoft.com/office/officeart/2005/8/layout/process1"/>
    <dgm:cxn modelId="{8EDE0FA0-1EE9-4C69-8E44-112A83E26904}" type="presParOf" srcId="{FECDDBC6-90A9-4EE8-8076-FB7B50D641E8}" destId="{36E120F8-668F-4D30-8EBE-383C2316B44E}" srcOrd="12" destOrd="0" presId="urn:microsoft.com/office/officeart/2005/8/layout/process1"/>
    <dgm:cxn modelId="{2D504785-250E-4E68-9AE7-8BD9CDB0C77E}" type="presParOf" srcId="{FECDDBC6-90A9-4EE8-8076-FB7B50D641E8}" destId="{5EC08E34-AFAF-4F55-951C-3DA54DD85BC7}" srcOrd="13" destOrd="0" presId="urn:microsoft.com/office/officeart/2005/8/layout/process1"/>
    <dgm:cxn modelId="{9DE3FFE8-D0B3-438B-84BE-FBC0E8A2EE06}" type="presParOf" srcId="{5EC08E34-AFAF-4F55-951C-3DA54DD85BC7}" destId="{AD3DE4DC-9126-42A2-83A1-5EFA7E9B37AD}" srcOrd="0" destOrd="0" presId="urn:microsoft.com/office/officeart/2005/8/layout/process1"/>
    <dgm:cxn modelId="{57728FED-7211-4DA6-AE18-92896B559ABA}" type="presParOf" srcId="{FECDDBC6-90A9-4EE8-8076-FB7B50D641E8}" destId="{E4DB2A02-4771-4E6D-8DF0-C416D96CEF96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8250A-D42F-474C-AB8C-CC3088F513CF}">
      <dsp:nvSpPr>
        <dsp:cNvPr id="0" name=""/>
        <dsp:cNvSpPr/>
      </dsp:nvSpPr>
      <dsp:spPr>
        <a:xfrm>
          <a:off x="3594" y="1727383"/>
          <a:ext cx="973000" cy="583800"/>
        </a:xfrm>
        <a:prstGeom prst="roundRect">
          <a:avLst>
            <a:gd name="adj" fmla="val 10000"/>
          </a:avLst>
        </a:prstGeom>
        <a:solidFill>
          <a:srgbClr val="1A3E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0693" y="1744482"/>
        <a:ext cx="938802" cy="549602"/>
      </dsp:txXfrm>
    </dsp:sp>
    <dsp:sp modelId="{E2547370-8318-4A90-8655-07E4291EE293}">
      <dsp:nvSpPr>
        <dsp:cNvPr id="0" name=""/>
        <dsp:cNvSpPr/>
      </dsp:nvSpPr>
      <dsp:spPr>
        <a:xfrm>
          <a:off x="1073895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rgbClr val="A8E1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73895" y="1946892"/>
        <a:ext cx="144393" cy="144782"/>
      </dsp:txXfrm>
    </dsp:sp>
    <dsp:sp modelId="{0D86541E-3E05-4433-B21B-C2D2047F5DDE}">
      <dsp:nvSpPr>
        <dsp:cNvPr id="0" name=""/>
        <dsp:cNvSpPr/>
      </dsp:nvSpPr>
      <dsp:spPr>
        <a:xfrm>
          <a:off x="1365795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382894" y="1744482"/>
        <a:ext cx="938802" cy="549602"/>
      </dsp:txXfrm>
    </dsp:sp>
    <dsp:sp modelId="{5DEEDD95-3C76-4CE4-AC80-D1494CAB757F}">
      <dsp:nvSpPr>
        <dsp:cNvPr id="0" name=""/>
        <dsp:cNvSpPr/>
      </dsp:nvSpPr>
      <dsp:spPr>
        <a:xfrm>
          <a:off x="2436096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36096" y="1946892"/>
        <a:ext cx="144393" cy="144782"/>
      </dsp:txXfrm>
    </dsp:sp>
    <dsp:sp modelId="{63C13877-8839-420E-92C9-D454A4B4DCFD}">
      <dsp:nvSpPr>
        <dsp:cNvPr id="0" name=""/>
        <dsp:cNvSpPr/>
      </dsp:nvSpPr>
      <dsp:spPr>
        <a:xfrm>
          <a:off x="2727996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45095" y="1744482"/>
        <a:ext cx="938802" cy="549602"/>
      </dsp:txXfrm>
    </dsp:sp>
    <dsp:sp modelId="{44EBB238-20D9-4D2A-99A4-9252CBADFF78}">
      <dsp:nvSpPr>
        <dsp:cNvPr id="0" name=""/>
        <dsp:cNvSpPr/>
      </dsp:nvSpPr>
      <dsp:spPr>
        <a:xfrm>
          <a:off x="3798298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98298" y="1946892"/>
        <a:ext cx="144393" cy="144782"/>
      </dsp:txXfrm>
    </dsp:sp>
    <dsp:sp modelId="{A650463F-D901-44EC-AA61-F667FA341453}">
      <dsp:nvSpPr>
        <dsp:cNvPr id="0" name=""/>
        <dsp:cNvSpPr/>
      </dsp:nvSpPr>
      <dsp:spPr>
        <a:xfrm>
          <a:off x="4090198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07297" y="1744482"/>
        <a:ext cx="938802" cy="549602"/>
      </dsp:txXfrm>
    </dsp:sp>
    <dsp:sp modelId="{080C70F0-63D7-4435-8F8A-858F8AC5DC09}">
      <dsp:nvSpPr>
        <dsp:cNvPr id="0" name=""/>
        <dsp:cNvSpPr/>
      </dsp:nvSpPr>
      <dsp:spPr>
        <a:xfrm>
          <a:off x="5160499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60499" y="1946892"/>
        <a:ext cx="144393" cy="144782"/>
      </dsp:txXfrm>
    </dsp:sp>
    <dsp:sp modelId="{B2A266E2-19DC-4EA1-9399-DD10DC35F9AA}">
      <dsp:nvSpPr>
        <dsp:cNvPr id="0" name=""/>
        <dsp:cNvSpPr/>
      </dsp:nvSpPr>
      <dsp:spPr>
        <a:xfrm>
          <a:off x="5452399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469498" y="1744482"/>
        <a:ext cx="938802" cy="549602"/>
      </dsp:txXfrm>
    </dsp:sp>
    <dsp:sp modelId="{32C47FF1-3009-4AA3-90EF-9CEDFBBDF96D}">
      <dsp:nvSpPr>
        <dsp:cNvPr id="0" name=""/>
        <dsp:cNvSpPr/>
      </dsp:nvSpPr>
      <dsp:spPr>
        <a:xfrm>
          <a:off x="6522700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22700" y="1946892"/>
        <a:ext cx="144393" cy="144782"/>
      </dsp:txXfrm>
    </dsp:sp>
    <dsp:sp modelId="{C7D6DDEF-C378-42D7-B491-AF5B55436286}">
      <dsp:nvSpPr>
        <dsp:cNvPr id="0" name=""/>
        <dsp:cNvSpPr/>
      </dsp:nvSpPr>
      <dsp:spPr>
        <a:xfrm>
          <a:off x="6814601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31700" y="1744482"/>
        <a:ext cx="938802" cy="549602"/>
      </dsp:txXfrm>
    </dsp:sp>
    <dsp:sp modelId="{C60CED17-06AB-4336-BA26-38A72BD12A10}">
      <dsp:nvSpPr>
        <dsp:cNvPr id="0" name=""/>
        <dsp:cNvSpPr/>
      </dsp:nvSpPr>
      <dsp:spPr>
        <a:xfrm>
          <a:off x="7884902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884902" y="1946892"/>
        <a:ext cx="144393" cy="144782"/>
      </dsp:txXfrm>
    </dsp:sp>
    <dsp:sp modelId="{36E120F8-668F-4D30-8EBE-383C2316B44E}">
      <dsp:nvSpPr>
        <dsp:cNvPr id="0" name=""/>
        <dsp:cNvSpPr/>
      </dsp:nvSpPr>
      <dsp:spPr>
        <a:xfrm>
          <a:off x="8176802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3901" y="1744482"/>
        <a:ext cx="938802" cy="549602"/>
      </dsp:txXfrm>
    </dsp:sp>
    <dsp:sp modelId="{5EC08E34-AFAF-4F55-951C-3DA54DD85BC7}">
      <dsp:nvSpPr>
        <dsp:cNvPr id="0" name=""/>
        <dsp:cNvSpPr/>
      </dsp:nvSpPr>
      <dsp:spPr>
        <a:xfrm>
          <a:off x="9247103" y="189863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247103" y="1946892"/>
        <a:ext cx="144393" cy="144782"/>
      </dsp:txXfrm>
    </dsp:sp>
    <dsp:sp modelId="{E4DB2A02-4771-4E6D-8DF0-C416D96CEF96}">
      <dsp:nvSpPr>
        <dsp:cNvPr id="0" name=""/>
        <dsp:cNvSpPr/>
      </dsp:nvSpPr>
      <dsp:spPr>
        <a:xfrm>
          <a:off x="9539003" y="172738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556102" y="1744482"/>
        <a:ext cx="938802" cy="549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A63A-E1EA-4902-B1E0-5219E2EAF7A2}" type="datetimeFigureOut">
              <a:rPr lang="id-ID" smtClean="0"/>
              <a:t>06/12/2021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8DFB-53C3-49AE-8759-2045AF87E2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57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36674F-D3B2-4169-9C88-3C495AB4201F}"/>
              </a:ext>
            </a:extLst>
          </p:cNvPr>
          <p:cNvSpPr/>
          <p:nvPr/>
        </p:nvSpPr>
        <p:spPr>
          <a:xfrm>
            <a:off x="0" y="-4"/>
            <a:ext cx="12192000" cy="6857340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B9A4-7A54-4456-B8C7-A50E04F24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27" y="358539"/>
            <a:ext cx="9180576" cy="923544"/>
          </a:xfrm>
        </p:spPr>
        <p:txBody>
          <a:bodyPr anchor="ctr">
            <a:noAutofit/>
          </a:bodyPr>
          <a:lstStyle>
            <a:lvl1pPr algn="r">
              <a:defRPr sz="5400" b="1">
                <a:solidFill>
                  <a:srgbClr val="10255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5FF1-94B8-4177-A9D3-F0D978A0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603" y="1318981"/>
            <a:ext cx="9144000" cy="649224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solidFill>
                  <a:srgbClr val="1B418A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04F837-A3DE-451C-B0EF-6CE1682E2F21}"/>
              </a:ext>
            </a:extLst>
          </p:cNvPr>
          <p:cNvGrpSpPr/>
          <p:nvPr/>
        </p:nvGrpSpPr>
        <p:grpSpPr>
          <a:xfrm>
            <a:off x="657896" y="3846426"/>
            <a:ext cx="11534104" cy="3011574"/>
            <a:chOff x="-280728" y="4415770"/>
            <a:chExt cx="12470122" cy="2442231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EF047FBD-B8EE-46F0-876F-7700603FB721}"/>
                </a:ext>
              </a:extLst>
            </p:cNvPr>
            <p:cNvSpPr/>
            <p:nvPr/>
          </p:nvSpPr>
          <p:spPr>
            <a:xfrm>
              <a:off x="-202356" y="4415770"/>
              <a:ext cx="12391749" cy="1804705"/>
            </a:xfrm>
            <a:prstGeom prst="rect">
              <a:avLst/>
            </a:prstGeom>
            <a:solidFill>
              <a:srgbClr val="A8E1EA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6E35E9AB-1D9F-4191-B377-03DA728F0CEE}"/>
                </a:ext>
              </a:extLst>
            </p:cNvPr>
            <p:cNvGrpSpPr/>
            <p:nvPr/>
          </p:nvGrpSpPr>
          <p:grpSpPr>
            <a:xfrm>
              <a:off x="-263568" y="5056719"/>
              <a:ext cx="12452961" cy="1099463"/>
              <a:chOff x="-1" y="0"/>
              <a:chExt cx="70276750" cy="6204683"/>
            </a:xfrm>
          </p:grpSpPr>
          <p:grpSp>
            <p:nvGrpSpPr>
              <p:cNvPr id="149" name="Group">
                <a:extLst>
                  <a:ext uri="{FF2B5EF4-FFF2-40B4-BE49-F238E27FC236}">
                    <a16:creationId xmlns:a16="http://schemas.microsoft.com/office/drawing/2014/main" id="{01800546-77F3-49BE-BC0D-677ACBC51AB8}"/>
                  </a:ext>
                </a:extLst>
              </p:cNvPr>
              <p:cNvGrpSpPr/>
              <p:nvPr/>
            </p:nvGrpSpPr>
            <p:grpSpPr>
              <a:xfrm>
                <a:off x="2007689" y="167497"/>
                <a:ext cx="9354023" cy="6037180"/>
                <a:chOff x="0" y="0"/>
                <a:chExt cx="9354021" cy="6037178"/>
              </a:xfrm>
            </p:grpSpPr>
            <p:sp>
              <p:nvSpPr>
                <p:cNvPr id="234" name="Rectangle">
                  <a:extLst>
                    <a:ext uri="{FF2B5EF4-FFF2-40B4-BE49-F238E27FC236}">
                      <a16:creationId xmlns:a16="http://schemas.microsoft.com/office/drawing/2014/main" id="{2E481312-474A-4D07-AB6B-F34BB1947C56}"/>
                    </a:ext>
                  </a:extLst>
                </p:cNvPr>
                <p:cNvSpPr/>
                <p:nvPr/>
              </p:nvSpPr>
              <p:spPr>
                <a:xfrm>
                  <a:off x="6952011" y="651099"/>
                  <a:ext cx="2402011" cy="5386080"/>
                </a:xfrm>
                <a:prstGeom prst="rect">
                  <a:avLst/>
                </a:pr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5" name="Shape">
                  <a:extLst>
                    <a:ext uri="{FF2B5EF4-FFF2-40B4-BE49-F238E27FC236}">
                      <a16:creationId xmlns:a16="http://schemas.microsoft.com/office/drawing/2014/main" id="{18E34A80-CAA8-4F30-9AF9-191BB71B51A1}"/>
                    </a:ext>
                  </a:extLst>
                </p:cNvPr>
                <p:cNvSpPr/>
                <p:nvPr/>
              </p:nvSpPr>
              <p:spPr>
                <a:xfrm>
                  <a:off x="4691410" y="0"/>
                  <a:ext cx="1787528" cy="6037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181"/>
                      </a:moveTo>
                      <a:lnTo>
                        <a:pt x="16200" y="0"/>
                      </a:lnTo>
                      <a:lnTo>
                        <a:pt x="5400" y="0"/>
                      </a:lnTo>
                      <a:lnTo>
                        <a:pt x="0" y="318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181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6" name="Shape">
                  <a:extLst>
                    <a:ext uri="{FF2B5EF4-FFF2-40B4-BE49-F238E27FC236}">
                      <a16:creationId xmlns:a16="http://schemas.microsoft.com/office/drawing/2014/main" id="{E08C2803-D61D-468A-80F5-FF25457DE687}"/>
                    </a:ext>
                  </a:extLst>
                </p:cNvPr>
                <p:cNvSpPr/>
                <p:nvPr/>
              </p:nvSpPr>
              <p:spPr>
                <a:xfrm>
                  <a:off x="2579207" y="965200"/>
                  <a:ext cx="1787527" cy="50719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786"/>
                      </a:moveTo>
                      <a:lnTo>
                        <a:pt x="19269" y="0"/>
                      </a:lnTo>
                      <a:lnTo>
                        <a:pt x="2331" y="0"/>
                      </a:lnTo>
                      <a:lnTo>
                        <a:pt x="0" y="3786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786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7" name="Shape">
                  <a:extLst>
                    <a:ext uri="{FF2B5EF4-FFF2-40B4-BE49-F238E27FC236}">
                      <a16:creationId xmlns:a16="http://schemas.microsoft.com/office/drawing/2014/main" id="{95638CF8-8C1C-4609-B522-5D232F320F34}"/>
                    </a:ext>
                  </a:extLst>
                </p:cNvPr>
                <p:cNvSpPr/>
                <p:nvPr/>
              </p:nvSpPr>
              <p:spPr>
                <a:xfrm>
                  <a:off x="0" y="965200"/>
                  <a:ext cx="1787527" cy="50719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786"/>
                      </a:moveTo>
                      <a:lnTo>
                        <a:pt x="19269" y="0"/>
                      </a:lnTo>
                      <a:lnTo>
                        <a:pt x="2331" y="0"/>
                      </a:lnTo>
                      <a:lnTo>
                        <a:pt x="0" y="3786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786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</p:grpSp>
          <p:grpSp>
            <p:nvGrpSpPr>
              <p:cNvPr id="150" name="Group">
                <a:extLst>
                  <a:ext uri="{FF2B5EF4-FFF2-40B4-BE49-F238E27FC236}">
                    <a16:creationId xmlns:a16="http://schemas.microsoft.com/office/drawing/2014/main" id="{03F389B0-B21D-4796-AE80-3F77066A6500}"/>
                  </a:ext>
                </a:extLst>
              </p:cNvPr>
              <p:cNvGrpSpPr/>
              <p:nvPr/>
            </p:nvGrpSpPr>
            <p:grpSpPr>
              <a:xfrm>
                <a:off x="12345489" y="167497"/>
                <a:ext cx="13881551" cy="6037180"/>
                <a:chOff x="0" y="0"/>
                <a:chExt cx="13881549" cy="6037178"/>
              </a:xfrm>
            </p:grpSpPr>
            <p:sp>
              <p:nvSpPr>
                <p:cNvPr id="229" name="Rectangle">
                  <a:extLst>
                    <a:ext uri="{FF2B5EF4-FFF2-40B4-BE49-F238E27FC236}">
                      <a16:creationId xmlns:a16="http://schemas.microsoft.com/office/drawing/2014/main" id="{0B723649-CA88-4D38-A1FF-28F7455165E5}"/>
                    </a:ext>
                  </a:extLst>
                </p:cNvPr>
                <p:cNvSpPr/>
                <p:nvPr/>
              </p:nvSpPr>
              <p:spPr>
                <a:xfrm>
                  <a:off x="6952011" y="651099"/>
                  <a:ext cx="2402011" cy="5386080"/>
                </a:xfrm>
                <a:prstGeom prst="rect">
                  <a:avLst/>
                </a:pr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0" name="Shape">
                  <a:extLst>
                    <a:ext uri="{FF2B5EF4-FFF2-40B4-BE49-F238E27FC236}">
                      <a16:creationId xmlns:a16="http://schemas.microsoft.com/office/drawing/2014/main" id="{CA3EFD20-0B3C-4CA6-807F-2F8446B02C08}"/>
                    </a:ext>
                  </a:extLst>
                </p:cNvPr>
                <p:cNvSpPr/>
                <p:nvPr/>
              </p:nvSpPr>
              <p:spPr>
                <a:xfrm>
                  <a:off x="4691410" y="0"/>
                  <a:ext cx="1787528" cy="6037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181"/>
                      </a:moveTo>
                      <a:lnTo>
                        <a:pt x="16200" y="0"/>
                      </a:lnTo>
                      <a:lnTo>
                        <a:pt x="5400" y="0"/>
                      </a:lnTo>
                      <a:lnTo>
                        <a:pt x="0" y="318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181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1" name="Shape">
                  <a:extLst>
                    <a:ext uri="{FF2B5EF4-FFF2-40B4-BE49-F238E27FC236}">
                      <a16:creationId xmlns:a16="http://schemas.microsoft.com/office/drawing/2014/main" id="{DD7E4BC5-E6DE-426F-BCE7-961FCD841889}"/>
                    </a:ext>
                  </a:extLst>
                </p:cNvPr>
                <p:cNvSpPr/>
                <p:nvPr/>
              </p:nvSpPr>
              <p:spPr>
                <a:xfrm>
                  <a:off x="2579207" y="965200"/>
                  <a:ext cx="1787527" cy="50719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786"/>
                      </a:moveTo>
                      <a:lnTo>
                        <a:pt x="19269" y="0"/>
                      </a:lnTo>
                      <a:lnTo>
                        <a:pt x="2331" y="0"/>
                      </a:lnTo>
                      <a:lnTo>
                        <a:pt x="0" y="3786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786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2" name="Shape">
                  <a:extLst>
                    <a:ext uri="{FF2B5EF4-FFF2-40B4-BE49-F238E27FC236}">
                      <a16:creationId xmlns:a16="http://schemas.microsoft.com/office/drawing/2014/main" id="{8615D049-EBE8-4423-8B21-B651A0FDBB8A}"/>
                    </a:ext>
                  </a:extLst>
                </p:cNvPr>
                <p:cNvSpPr/>
                <p:nvPr/>
              </p:nvSpPr>
              <p:spPr>
                <a:xfrm>
                  <a:off x="0" y="965200"/>
                  <a:ext cx="1787527" cy="50719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786"/>
                      </a:moveTo>
                      <a:lnTo>
                        <a:pt x="19269" y="0"/>
                      </a:lnTo>
                      <a:lnTo>
                        <a:pt x="2331" y="0"/>
                      </a:lnTo>
                      <a:lnTo>
                        <a:pt x="0" y="3786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786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233" name="Shape">
                  <a:extLst>
                    <a:ext uri="{FF2B5EF4-FFF2-40B4-BE49-F238E27FC236}">
                      <a16:creationId xmlns:a16="http://schemas.microsoft.com/office/drawing/2014/main" id="{1C4BE99D-52DB-438F-A8DB-A2AD89382E8A}"/>
                    </a:ext>
                  </a:extLst>
                </p:cNvPr>
                <p:cNvSpPr/>
                <p:nvPr/>
              </p:nvSpPr>
              <p:spPr>
                <a:xfrm>
                  <a:off x="12094023" y="965200"/>
                  <a:ext cx="1787527" cy="50719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786"/>
                      </a:moveTo>
                      <a:lnTo>
                        <a:pt x="19269" y="0"/>
                      </a:lnTo>
                      <a:lnTo>
                        <a:pt x="2331" y="0"/>
                      </a:lnTo>
                      <a:lnTo>
                        <a:pt x="0" y="3786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786"/>
                      </a:lnTo>
                      <a:close/>
                    </a:path>
                  </a:pathLst>
                </a:custGeom>
                <a:solidFill>
                  <a:srgbClr val="5CB0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</p:grpSp>
          <p:grpSp>
            <p:nvGrpSpPr>
              <p:cNvPr id="151" name="Group">
                <a:extLst>
                  <a:ext uri="{FF2B5EF4-FFF2-40B4-BE49-F238E27FC236}">
                    <a16:creationId xmlns:a16="http://schemas.microsoft.com/office/drawing/2014/main" id="{4BA257AB-F1EE-4697-A5CF-A83DFD46D747}"/>
                  </a:ext>
                </a:extLst>
              </p:cNvPr>
              <p:cNvGrpSpPr/>
              <p:nvPr/>
            </p:nvGrpSpPr>
            <p:grpSpPr>
              <a:xfrm>
                <a:off x="18364198" y="0"/>
                <a:ext cx="51912551" cy="6204683"/>
                <a:chOff x="-1" y="0"/>
                <a:chExt cx="51912549" cy="6204682"/>
              </a:xfrm>
            </p:grpSpPr>
            <p:grpSp>
              <p:nvGrpSpPr>
                <p:cNvPr id="168" name="Group">
                  <a:extLst>
                    <a:ext uri="{FF2B5EF4-FFF2-40B4-BE49-F238E27FC236}">
                      <a16:creationId xmlns:a16="http://schemas.microsoft.com/office/drawing/2014/main" id="{EC054A13-69C5-41CA-8E0D-B277C8855509}"/>
                    </a:ext>
                  </a:extLst>
                </p:cNvPr>
                <p:cNvGrpSpPr/>
                <p:nvPr/>
              </p:nvGrpSpPr>
              <p:grpSpPr>
                <a:xfrm>
                  <a:off x="4649289" y="167497"/>
                  <a:ext cx="13881550" cy="6037180"/>
                  <a:chOff x="0" y="0"/>
                  <a:chExt cx="13881549" cy="6037178"/>
                </a:xfrm>
              </p:grpSpPr>
              <p:sp>
                <p:nvSpPr>
                  <p:cNvPr id="224" name="Rectangle">
                    <a:extLst>
                      <a:ext uri="{FF2B5EF4-FFF2-40B4-BE49-F238E27FC236}">
                        <a16:creationId xmlns:a16="http://schemas.microsoft.com/office/drawing/2014/main" id="{BB07C3F5-6CB2-4B2D-A09D-08A7C62E790E}"/>
                      </a:ext>
                    </a:extLst>
                  </p:cNvPr>
                  <p:cNvSpPr/>
                  <p:nvPr/>
                </p:nvSpPr>
                <p:spPr>
                  <a:xfrm>
                    <a:off x="6952011" y="651099"/>
                    <a:ext cx="2402011" cy="5386080"/>
                  </a:xfrm>
                  <a:prstGeom prst="rect">
                    <a:avLst/>
                  </a:pr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5" name="Shape">
                    <a:extLst>
                      <a:ext uri="{FF2B5EF4-FFF2-40B4-BE49-F238E27FC236}">
                        <a16:creationId xmlns:a16="http://schemas.microsoft.com/office/drawing/2014/main" id="{CC4CE08C-13C2-4756-A413-F1B23B2F3B10}"/>
                      </a:ext>
                    </a:extLst>
                  </p:cNvPr>
                  <p:cNvSpPr/>
                  <p:nvPr/>
                </p:nvSpPr>
                <p:spPr>
                  <a:xfrm>
                    <a:off x="4691410" y="0"/>
                    <a:ext cx="1787528" cy="60371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181"/>
                        </a:moveTo>
                        <a:lnTo>
                          <a:pt x="16200" y="0"/>
                        </a:lnTo>
                        <a:lnTo>
                          <a:pt x="5400" y="0"/>
                        </a:lnTo>
                        <a:lnTo>
                          <a:pt x="0" y="318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181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6" name="Shape">
                    <a:extLst>
                      <a:ext uri="{FF2B5EF4-FFF2-40B4-BE49-F238E27FC236}">
                        <a16:creationId xmlns:a16="http://schemas.microsoft.com/office/drawing/2014/main" id="{92E5B120-6601-4210-A113-49EAA6BF2F94}"/>
                      </a:ext>
                    </a:extLst>
                  </p:cNvPr>
                  <p:cNvSpPr/>
                  <p:nvPr/>
                </p:nvSpPr>
                <p:spPr>
                  <a:xfrm>
                    <a:off x="2579207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7" name="Shape">
                    <a:extLst>
                      <a:ext uri="{FF2B5EF4-FFF2-40B4-BE49-F238E27FC236}">
                        <a16:creationId xmlns:a16="http://schemas.microsoft.com/office/drawing/2014/main" id="{8B8A021D-E9EB-419A-B1F1-27AD87034EB2}"/>
                      </a:ext>
                    </a:extLst>
                  </p:cNvPr>
                  <p:cNvSpPr/>
                  <p:nvPr/>
                </p:nvSpPr>
                <p:spPr>
                  <a:xfrm>
                    <a:off x="0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8" name="Shape">
                    <a:extLst>
                      <a:ext uri="{FF2B5EF4-FFF2-40B4-BE49-F238E27FC236}">
                        <a16:creationId xmlns:a16="http://schemas.microsoft.com/office/drawing/2014/main" id="{0FA4C763-73AE-4ACE-94DF-68B4B2070CF1}"/>
                      </a:ext>
                    </a:extLst>
                  </p:cNvPr>
                  <p:cNvSpPr/>
                  <p:nvPr/>
                </p:nvSpPr>
                <p:spPr>
                  <a:xfrm>
                    <a:off x="12094023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  <p:grpSp>
              <p:nvGrpSpPr>
                <p:cNvPr id="169" name="Group">
                  <a:extLst>
                    <a:ext uri="{FF2B5EF4-FFF2-40B4-BE49-F238E27FC236}">
                      <a16:creationId xmlns:a16="http://schemas.microsoft.com/office/drawing/2014/main" id="{A83EACCD-756D-41E9-BD9E-DCA7F036E101}"/>
                    </a:ext>
                  </a:extLst>
                </p:cNvPr>
                <p:cNvGrpSpPr/>
                <p:nvPr/>
              </p:nvGrpSpPr>
              <p:grpSpPr>
                <a:xfrm>
                  <a:off x="19369144" y="167497"/>
                  <a:ext cx="9354023" cy="6037180"/>
                  <a:chOff x="0" y="0"/>
                  <a:chExt cx="9354021" cy="6037178"/>
                </a:xfrm>
              </p:grpSpPr>
              <p:sp>
                <p:nvSpPr>
                  <p:cNvPr id="220" name="Rectangle">
                    <a:extLst>
                      <a:ext uri="{FF2B5EF4-FFF2-40B4-BE49-F238E27FC236}">
                        <a16:creationId xmlns:a16="http://schemas.microsoft.com/office/drawing/2014/main" id="{9A2BB61C-A887-42B1-B4AE-9E1284B87188}"/>
                      </a:ext>
                    </a:extLst>
                  </p:cNvPr>
                  <p:cNvSpPr/>
                  <p:nvPr/>
                </p:nvSpPr>
                <p:spPr>
                  <a:xfrm>
                    <a:off x="6952011" y="651099"/>
                    <a:ext cx="2402011" cy="5386080"/>
                  </a:xfrm>
                  <a:prstGeom prst="rect">
                    <a:avLst/>
                  </a:pr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1" name="Shape">
                    <a:extLst>
                      <a:ext uri="{FF2B5EF4-FFF2-40B4-BE49-F238E27FC236}">
                        <a16:creationId xmlns:a16="http://schemas.microsoft.com/office/drawing/2014/main" id="{8309FDAD-AAF5-4CE1-81A3-F3FB236D9509}"/>
                      </a:ext>
                    </a:extLst>
                  </p:cNvPr>
                  <p:cNvSpPr/>
                  <p:nvPr/>
                </p:nvSpPr>
                <p:spPr>
                  <a:xfrm>
                    <a:off x="4691410" y="0"/>
                    <a:ext cx="1787528" cy="60371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181"/>
                        </a:moveTo>
                        <a:lnTo>
                          <a:pt x="16200" y="0"/>
                        </a:lnTo>
                        <a:lnTo>
                          <a:pt x="5400" y="0"/>
                        </a:lnTo>
                        <a:lnTo>
                          <a:pt x="0" y="318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181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2" name="Shape">
                    <a:extLst>
                      <a:ext uri="{FF2B5EF4-FFF2-40B4-BE49-F238E27FC236}">
                        <a16:creationId xmlns:a16="http://schemas.microsoft.com/office/drawing/2014/main" id="{4CF69740-601F-4187-A2B9-3A65D0EEE398}"/>
                      </a:ext>
                    </a:extLst>
                  </p:cNvPr>
                  <p:cNvSpPr/>
                  <p:nvPr/>
                </p:nvSpPr>
                <p:spPr>
                  <a:xfrm>
                    <a:off x="2579207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23" name="Shape">
                    <a:extLst>
                      <a:ext uri="{FF2B5EF4-FFF2-40B4-BE49-F238E27FC236}">
                        <a16:creationId xmlns:a16="http://schemas.microsoft.com/office/drawing/2014/main" id="{87FFA871-918A-4369-BDE1-4F1C2015EF10}"/>
                      </a:ext>
                    </a:extLst>
                  </p:cNvPr>
                  <p:cNvSpPr/>
                  <p:nvPr/>
                </p:nvSpPr>
                <p:spPr>
                  <a:xfrm>
                    <a:off x="0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  <p:grpSp>
              <p:nvGrpSpPr>
                <p:cNvPr id="170" name="Group">
                  <a:extLst>
                    <a:ext uri="{FF2B5EF4-FFF2-40B4-BE49-F238E27FC236}">
                      <a16:creationId xmlns:a16="http://schemas.microsoft.com/office/drawing/2014/main" id="{A8537F81-22AF-4ED7-A2BD-DA91B288B837}"/>
                    </a:ext>
                  </a:extLst>
                </p:cNvPr>
                <p:cNvGrpSpPr/>
                <p:nvPr/>
              </p:nvGrpSpPr>
              <p:grpSpPr>
                <a:xfrm>
                  <a:off x="19162284" y="0"/>
                  <a:ext cx="11492010" cy="6204677"/>
                  <a:chOff x="0" y="0"/>
                  <a:chExt cx="11492008" cy="6204676"/>
                </a:xfrm>
              </p:grpSpPr>
              <p:sp>
                <p:nvSpPr>
                  <p:cNvPr id="212" name="Rectangle">
                    <a:extLst>
                      <a:ext uri="{FF2B5EF4-FFF2-40B4-BE49-F238E27FC236}">
                        <a16:creationId xmlns:a16="http://schemas.microsoft.com/office/drawing/2014/main" id="{125F7318-428A-49A3-A2DB-8D4A7AC1E89B}"/>
                      </a:ext>
                    </a:extLst>
                  </p:cNvPr>
                  <p:cNvSpPr/>
                  <p:nvPr/>
                </p:nvSpPr>
                <p:spPr>
                  <a:xfrm>
                    <a:off x="2455933" y="659161"/>
                    <a:ext cx="1315579" cy="5545516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3" name="Rectangle">
                    <a:extLst>
                      <a:ext uri="{FF2B5EF4-FFF2-40B4-BE49-F238E27FC236}">
                        <a16:creationId xmlns:a16="http://schemas.microsoft.com/office/drawing/2014/main" id="{78CF5744-313B-4DF0-B49A-46E81EBC2450}"/>
                      </a:ext>
                    </a:extLst>
                  </p:cNvPr>
                  <p:cNvSpPr/>
                  <p:nvPr/>
                </p:nvSpPr>
                <p:spPr>
                  <a:xfrm>
                    <a:off x="292100" y="0"/>
                    <a:ext cx="1218234" cy="620467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4" name="Rectangle">
                    <a:extLst>
                      <a:ext uri="{FF2B5EF4-FFF2-40B4-BE49-F238E27FC236}">
                        <a16:creationId xmlns:a16="http://schemas.microsoft.com/office/drawing/2014/main" id="{B437316F-9E2A-4BDF-BB96-DBB38DFBBC89}"/>
                      </a:ext>
                    </a:extLst>
                  </p:cNvPr>
                  <p:cNvSpPr/>
                  <p:nvPr/>
                </p:nvSpPr>
                <p:spPr>
                  <a:xfrm>
                    <a:off x="0" y="1441855"/>
                    <a:ext cx="1218234" cy="476282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5" name="Rectangle">
                    <a:extLst>
                      <a:ext uri="{FF2B5EF4-FFF2-40B4-BE49-F238E27FC236}">
                        <a16:creationId xmlns:a16="http://schemas.microsoft.com/office/drawing/2014/main" id="{B831C18F-A59F-40B5-9DB4-DEA8CDAC1E31}"/>
                      </a:ext>
                    </a:extLst>
                  </p:cNvPr>
                  <p:cNvSpPr/>
                  <p:nvPr/>
                </p:nvSpPr>
                <p:spPr>
                  <a:xfrm>
                    <a:off x="9260558" y="3034513"/>
                    <a:ext cx="2231451" cy="3170164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6" name="Rectangle">
                    <a:extLst>
                      <a:ext uri="{FF2B5EF4-FFF2-40B4-BE49-F238E27FC236}">
                        <a16:creationId xmlns:a16="http://schemas.microsoft.com/office/drawing/2014/main" id="{BDB71035-BAB8-4BD8-87B6-7E4AE40E47A1}"/>
                      </a:ext>
                    </a:extLst>
                  </p:cNvPr>
                  <p:cNvSpPr/>
                  <p:nvPr/>
                </p:nvSpPr>
                <p:spPr>
                  <a:xfrm>
                    <a:off x="2814673" y="2841032"/>
                    <a:ext cx="2773152" cy="3363645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7" name="Rectangle">
                    <a:extLst>
                      <a:ext uri="{FF2B5EF4-FFF2-40B4-BE49-F238E27FC236}">
                        <a16:creationId xmlns:a16="http://schemas.microsoft.com/office/drawing/2014/main" id="{122C5486-52A9-41DC-929B-F7718FB0F2CE}"/>
                      </a:ext>
                    </a:extLst>
                  </p:cNvPr>
                  <p:cNvSpPr/>
                  <p:nvPr/>
                </p:nvSpPr>
                <p:spPr>
                  <a:xfrm>
                    <a:off x="2301043" y="3367175"/>
                    <a:ext cx="1625360" cy="283750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8" name="Rectangle">
                    <a:extLst>
                      <a:ext uri="{FF2B5EF4-FFF2-40B4-BE49-F238E27FC236}">
                        <a16:creationId xmlns:a16="http://schemas.microsoft.com/office/drawing/2014/main" id="{9AB5FFBE-FD6B-4F3A-A36C-6636BCB5F705}"/>
                      </a:ext>
                    </a:extLst>
                  </p:cNvPr>
                  <p:cNvSpPr/>
                  <p:nvPr/>
                </p:nvSpPr>
                <p:spPr>
                  <a:xfrm>
                    <a:off x="1666043" y="3484079"/>
                    <a:ext cx="1076260" cy="2720598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9" name="Rectangle">
                    <a:extLst>
                      <a:ext uri="{FF2B5EF4-FFF2-40B4-BE49-F238E27FC236}">
                        <a16:creationId xmlns:a16="http://schemas.microsoft.com/office/drawing/2014/main" id="{3473FCF3-171B-422D-AECE-24B0B01E01AA}"/>
                      </a:ext>
                    </a:extLst>
                  </p:cNvPr>
                  <p:cNvSpPr/>
                  <p:nvPr/>
                </p:nvSpPr>
                <p:spPr>
                  <a:xfrm>
                    <a:off x="5977905" y="3852386"/>
                    <a:ext cx="1758328" cy="2352291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  <p:grpSp>
              <p:nvGrpSpPr>
                <p:cNvPr id="171" name="Group">
                  <a:extLst>
                    <a:ext uri="{FF2B5EF4-FFF2-40B4-BE49-F238E27FC236}">
                      <a16:creationId xmlns:a16="http://schemas.microsoft.com/office/drawing/2014/main" id="{645C017C-7DBB-450E-8A74-08E4FEAB9F41}"/>
                    </a:ext>
                  </a:extLst>
                </p:cNvPr>
                <p:cNvGrpSpPr/>
                <p:nvPr/>
              </p:nvGrpSpPr>
              <p:grpSpPr>
                <a:xfrm>
                  <a:off x="30405443" y="167497"/>
                  <a:ext cx="21507105" cy="6037185"/>
                  <a:chOff x="0" y="0"/>
                  <a:chExt cx="21507104" cy="6037183"/>
                </a:xfrm>
              </p:grpSpPr>
              <p:sp>
                <p:nvSpPr>
                  <p:cNvPr id="204" name="Rectangle">
                    <a:extLst>
                      <a:ext uri="{FF2B5EF4-FFF2-40B4-BE49-F238E27FC236}">
                        <a16:creationId xmlns:a16="http://schemas.microsoft.com/office/drawing/2014/main" id="{88F49130-0DF0-46D7-978E-EB8C24D07A18}"/>
                      </a:ext>
                    </a:extLst>
                  </p:cNvPr>
                  <p:cNvSpPr/>
                  <p:nvPr/>
                </p:nvSpPr>
                <p:spPr>
                  <a:xfrm>
                    <a:off x="6952011" y="651099"/>
                    <a:ext cx="2402011" cy="5386080"/>
                  </a:xfrm>
                  <a:prstGeom prst="rect">
                    <a:avLst/>
                  </a:pr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5" name="Shape">
                    <a:extLst>
                      <a:ext uri="{FF2B5EF4-FFF2-40B4-BE49-F238E27FC236}">
                        <a16:creationId xmlns:a16="http://schemas.microsoft.com/office/drawing/2014/main" id="{0AB023DB-3DF0-4BF3-ACC4-DA863D1AF50A}"/>
                      </a:ext>
                    </a:extLst>
                  </p:cNvPr>
                  <p:cNvSpPr/>
                  <p:nvPr/>
                </p:nvSpPr>
                <p:spPr>
                  <a:xfrm>
                    <a:off x="4691410" y="0"/>
                    <a:ext cx="1787528" cy="60371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181"/>
                        </a:moveTo>
                        <a:lnTo>
                          <a:pt x="16200" y="0"/>
                        </a:lnTo>
                        <a:lnTo>
                          <a:pt x="5400" y="0"/>
                        </a:lnTo>
                        <a:lnTo>
                          <a:pt x="0" y="318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181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6" name="Shape">
                    <a:extLst>
                      <a:ext uri="{FF2B5EF4-FFF2-40B4-BE49-F238E27FC236}">
                        <a16:creationId xmlns:a16="http://schemas.microsoft.com/office/drawing/2014/main" id="{52DA1BF6-765A-49A8-8FC3-28C22D079887}"/>
                      </a:ext>
                    </a:extLst>
                  </p:cNvPr>
                  <p:cNvSpPr/>
                  <p:nvPr/>
                </p:nvSpPr>
                <p:spPr>
                  <a:xfrm>
                    <a:off x="2579207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7" name="Shape">
                    <a:extLst>
                      <a:ext uri="{FF2B5EF4-FFF2-40B4-BE49-F238E27FC236}">
                        <a16:creationId xmlns:a16="http://schemas.microsoft.com/office/drawing/2014/main" id="{F2DC1D11-1D11-46CD-A4C2-AF29AADE762B}"/>
                      </a:ext>
                    </a:extLst>
                  </p:cNvPr>
                  <p:cNvSpPr/>
                  <p:nvPr/>
                </p:nvSpPr>
                <p:spPr>
                  <a:xfrm>
                    <a:off x="0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8" name="Shape">
                    <a:extLst>
                      <a:ext uri="{FF2B5EF4-FFF2-40B4-BE49-F238E27FC236}">
                        <a16:creationId xmlns:a16="http://schemas.microsoft.com/office/drawing/2014/main" id="{5D7CABE5-2534-4840-923A-36085BED6B95}"/>
                      </a:ext>
                    </a:extLst>
                  </p:cNvPr>
                  <p:cNvSpPr/>
                  <p:nvPr/>
                </p:nvSpPr>
                <p:spPr>
                  <a:xfrm>
                    <a:off x="14673229" y="965200"/>
                    <a:ext cx="1787528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9" name="Shape">
                    <a:extLst>
                      <a:ext uri="{FF2B5EF4-FFF2-40B4-BE49-F238E27FC236}">
                        <a16:creationId xmlns:a16="http://schemas.microsoft.com/office/drawing/2014/main" id="{0194258B-B194-436D-A842-74243607C716}"/>
                      </a:ext>
                    </a:extLst>
                  </p:cNvPr>
                  <p:cNvSpPr/>
                  <p:nvPr/>
                </p:nvSpPr>
                <p:spPr>
                  <a:xfrm>
                    <a:off x="12094023" y="965200"/>
                    <a:ext cx="1787527" cy="5071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786"/>
                        </a:moveTo>
                        <a:lnTo>
                          <a:pt x="19269" y="0"/>
                        </a:lnTo>
                        <a:lnTo>
                          <a:pt x="2331" y="0"/>
                        </a:lnTo>
                        <a:lnTo>
                          <a:pt x="0" y="3786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786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0" name="Rectangle">
                    <a:extLst>
                      <a:ext uri="{FF2B5EF4-FFF2-40B4-BE49-F238E27FC236}">
                        <a16:creationId xmlns:a16="http://schemas.microsoft.com/office/drawing/2014/main" id="{6EE1E71C-AB96-41D7-B15D-ADAF87E87763}"/>
                      </a:ext>
                    </a:extLst>
                  </p:cNvPr>
                  <p:cNvSpPr/>
                  <p:nvPr/>
                </p:nvSpPr>
                <p:spPr>
                  <a:xfrm>
                    <a:off x="19105094" y="651101"/>
                    <a:ext cx="2402010" cy="5386082"/>
                  </a:xfrm>
                  <a:prstGeom prst="rect">
                    <a:avLst/>
                  </a:pr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11" name="Shape">
                    <a:extLst>
                      <a:ext uri="{FF2B5EF4-FFF2-40B4-BE49-F238E27FC236}">
                        <a16:creationId xmlns:a16="http://schemas.microsoft.com/office/drawing/2014/main" id="{D85FB8C1-025B-4B5D-B616-AAC74BBDA123}"/>
                      </a:ext>
                    </a:extLst>
                  </p:cNvPr>
                  <p:cNvSpPr/>
                  <p:nvPr/>
                </p:nvSpPr>
                <p:spPr>
                  <a:xfrm>
                    <a:off x="16844494" y="0"/>
                    <a:ext cx="1787527" cy="60371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181"/>
                        </a:moveTo>
                        <a:lnTo>
                          <a:pt x="16200" y="0"/>
                        </a:lnTo>
                        <a:lnTo>
                          <a:pt x="5400" y="0"/>
                        </a:lnTo>
                        <a:lnTo>
                          <a:pt x="0" y="318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181"/>
                        </a:lnTo>
                        <a:close/>
                      </a:path>
                    </a:pathLst>
                  </a:custGeom>
                  <a:solidFill>
                    <a:srgbClr val="5CB0B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  <p:grpSp>
              <p:nvGrpSpPr>
                <p:cNvPr id="172" name="Group">
                  <a:extLst>
                    <a:ext uri="{FF2B5EF4-FFF2-40B4-BE49-F238E27FC236}">
                      <a16:creationId xmlns:a16="http://schemas.microsoft.com/office/drawing/2014/main" id="{A02F152C-81F4-443E-9452-68A5B9F060ED}"/>
                    </a:ext>
                  </a:extLst>
                </p:cNvPr>
                <p:cNvGrpSpPr/>
                <p:nvPr/>
              </p:nvGrpSpPr>
              <p:grpSpPr>
                <a:xfrm>
                  <a:off x="30198584" y="0"/>
                  <a:ext cx="19815906" cy="6204677"/>
                  <a:chOff x="0" y="0"/>
                  <a:chExt cx="19815904" cy="6204676"/>
                </a:xfrm>
              </p:grpSpPr>
              <p:sp>
                <p:nvSpPr>
                  <p:cNvPr id="189" name="Rectangle">
                    <a:extLst>
                      <a:ext uri="{FF2B5EF4-FFF2-40B4-BE49-F238E27FC236}">
                        <a16:creationId xmlns:a16="http://schemas.microsoft.com/office/drawing/2014/main" id="{4CBC8946-FA6E-49B2-A216-34A5CF3AE7E8}"/>
                      </a:ext>
                    </a:extLst>
                  </p:cNvPr>
                  <p:cNvSpPr/>
                  <p:nvPr/>
                </p:nvSpPr>
                <p:spPr>
                  <a:xfrm>
                    <a:off x="11305242" y="0"/>
                    <a:ext cx="1218235" cy="620467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0" name="Rectangle">
                    <a:extLst>
                      <a:ext uri="{FF2B5EF4-FFF2-40B4-BE49-F238E27FC236}">
                        <a16:creationId xmlns:a16="http://schemas.microsoft.com/office/drawing/2014/main" id="{5EFE32AF-8F03-4863-AC71-39E7CCABA373}"/>
                      </a:ext>
                    </a:extLst>
                  </p:cNvPr>
                  <p:cNvSpPr/>
                  <p:nvPr/>
                </p:nvSpPr>
                <p:spPr>
                  <a:xfrm>
                    <a:off x="11013142" y="1441855"/>
                    <a:ext cx="1218235" cy="476282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1" name="Rectangle">
                    <a:extLst>
                      <a:ext uri="{FF2B5EF4-FFF2-40B4-BE49-F238E27FC236}">
                        <a16:creationId xmlns:a16="http://schemas.microsoft.com/office/drawing/2014/main" id="{D37AABB6-4444-4C12-9458-CC5378045E6C}"/>
                      </a:ext>
                    </a:extLst>
                  </p:cNvPr>
                  <p:cNvSpPr/>
                  <p:nvPr/>
                </p:nvSpPr>
                <p:spPr>
                  <a:xfrm>
                    <a:off x="13456155" y="640410"/>
                    <a:ext cx="1315579" cy="556426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2" name="Rectangle">
                    <a:extLst>
                      <a:ext uri="{FF2B5EF4-FFF2-40B4-BE49-F238E27FC236}">
                        <a16:creationId xmlns:a16="http://schemas.microsoft.com/office/drawing/2014/main" id="{1A9A4B6D-6B7E-41FE-9DB1-EE0D09A5CEB5}"/>
                      </a:ext>
                    </a:extLst>
                  </p:cNvPr>
                  <p:cNvSpPr/>
                  <p:nvPr/>
                </p:nvSpPr>
                <p:spPr>
                  <a:xfrm>
                    <a:off x="14472155" y="2841032"/>
                    <a:ext cx="2071502" cy="3363645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3" name="Rectangle">
                    <a:extLst>
                      <a:ext uri="{FF2B5EF4-FFF2-40B4-BE49-F238E27FC236}">
                        <a16:creationId xmlns:a16="http://schemas.microsoft.com/office/drawing/2014/main" id="{00B4D3A1-DE4E-47AF-AD70-F34742D08D27}"/>
                      </a:ext>
                    </a:extLst>
                  </p:cNvPr>
                  <p:cNvSpPr/>
                  <p:nvPr/>
                </p:nvSpPr>
                <p:spPr>
                  <a:xfrm>
                    <a:off x="2455933" y="659161"/>
                    <a:ext cx="1315579" cy="5545516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4" name="Rectangle">
                    <a:extLst>
                      <a:ext uri="{FF2B5EF4-FFF2-40B4-BE49-F238E27FC236}">
                        <a16:creationId xmlns:a16="http://schemas.microsoft.com/office/drawing/2014/main" id="{5DAD26D5-8AE7-4AB7-98CB-4FA93615B7B2}"/>
                      </a:ext>
                    </a:extLst>
                  </p:cNvPr>
                  <p:cNvSpPr/>
                  <p:nvPr/>
                </p:nvSpPr>
                <p:spPr>
                  <a:xfrm>
                    <a:off x="292100" y="0"/>
                    <a:ext cx="1218234" cy="620467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5" name="Rectangle">
                    <a:extLst>
                      <a:ext uri="{FF2B5EF4-FFF2-40B4-BE49-F238E27FC236}">
                        <a16:creationId xmlns:a16="http://schemas.microsoft.com/office/drawing/2014/main" id="{013854F3-0918-4C58-ACF3-A4EDDDD52A75}"/>
                      </a:ext>
                    </a:extLst>
                  </p:cNvPr>
                  <p:cNvSpPr/>
                  <p:nvPr/>
                </p:nvSpPr>
                <p:spPr>
                  <a:xfrm>
                    <a:off x="0" y="1441855"/>
                    <a:ext cx="1218234" cy="476282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6" name="Rectangle">
                    <a:extLst>
                      <a:ext uri="{FF2B5EF4-FFF2-40B4-BE49-F238E27FC236}">
                        <a16:creationId xmlns:a16="http://schemas.microsoft.com/office/drawing/2014/main" id="{B4F7CFD7-10C7-4848-9C77-D1801DCE9053}"/>
                      </a:ext>
                    </a:extLst>
                  </p:cNvPr>
                  <p:cNvSpPr/>
                  <p:nvPr/>
                </p:nvSpPr>
                <p:spPr>
                  <a:xfrm>
                    <a:off x="9260558" y="3034513"/>
                    <a:ext cx="2231451" cy="3170164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7" name="Rectangle">
                    <a:extLst>
                      <a:ext uri="{FF2B5EF4-FFF2-40B4-BE49-F238E27FC236}">
                        <a16:creationId xmlns:a16="http://schemas.microsoft.com/office/drawing/2014/main" id="{C35B555F-174C-4A2D-9173-AB243F20E1C1}"/>
                      </a:ext>
                    </a:extLst>
                  </p:cNvPr>
                  <p:cNvSpPr/>
                  <p:nvPr/>
                </p:nvSpPr>
                <p:spPr>
                  <a:xfrm>
                    <a:off x="2814673" y="2841032"/>
                    <a:ext cx="2773152" cy="3363645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8" name="Rectangle">
                    <a:extLst>
                      <a:ext uri="{FF2B5EF4-FFF2-40B4-BE49-F238E27FC236}">
                        <a16:creationId xmlns:a16="http://schemas.microsoft.com/office/drawing/2014/main" id="{F9969707-2313-4F95-AAAA-E6892D698483}"/>
                      </a:ext>
                    </a:extLst>
                  </p:cNvPr>
                  <p:cNvSpPr/>
                  <p:nvPr/>
                </p:nvSpPr>
                <p:spPr>
                  <a:xfrm>
                    <a:off x="2301043" y="3367175"/>
                    <a:ext cx="1625360" cy="283750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99" name="Rectangle">
                    <a:extLst>
                      <a:ext uri="{FF2B5EF4-FFF2-40B4-BE49-F238E27FC236}">
                        <a16:creationId xmlns:a16="http://schemas.microsoft.com/office/drawing/2014/main" id="{29FCD4CC-8CAB-4466-9300-3A7DF06F425A}"/>
                      </a:ext>
                    </a:extLst>
                  </p:cNvPr>
                  <p:cNvSpPr/>
                  <p:nvPr/>
                </p:nvSpPr>
                <p:spPr>
                  <a:xfrm>
                    <a:off x="1666043" y="3484079"/>
                    <a:ext cx="1076260" cy="2720598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0" name="Rectangle">
                    <a:extLst>
                      <a:ext uri="{FF2B5EF4-FFF2-40B4-BE49-F238E27FC236}">
                        <a16:creationId xmlns:a16="http://schemas.microsoft.com/office/drawing/2014/main" id="{3A1B7934-F7CF-45DC-A2F7-B43513CA086E}"/>
                      </a:ext>
                    </a:extLst>
                  </p:cNvPr>
                  <p:cNvSpPr/>
                  <p:nvPr/>
                </p:nvSpPr>
                <p:spPr>
                  <a:xfrm>
                    <a:off x="5977905" y="3852386"/>
                    <a:ext cx="1758328" cy="2352291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1" name="Rectangle">
                    <a:extLst>
                      <a:ext uri="{FF2B5EF4-FFF2-40B4-BE49-F238E27FC236}">
                        <a16:creationId xmlns:a16="http://schemas.microsoft.com/office/drawing/2014/main" id="{48F4AFAA-BE3D-4E12-ABC7-D98321FFCAE5}"/>
                      </a:ext>
                    </a:extLst>
                  </p:cNvPr>
                  <p:cNvSpPr/>
                  <p:nvPr/>
                </p:nvSpPr>
                <p:spPr>
                  <a:xfrm>
                    <a:off x="18343671" y="3034513"/>
                    <a:ext cx="1218234" cy="3170164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2" name="Shape">
                    <a:extLst>
                      <a:ext uri="{FF2B5EF4-FFF2-40B4-BE49-F238E27FC236}">
                        <a16:creationId xmlns:a16="http://schemas.microsoft.com/office/drawing/2014/main" id="{A5D25AAF-008C-49E2-A0BD-36EB9A1036E7}"/>
                      </a:ext>
                    </a:extLst>
                  </p:cNvPr>
                  <p:cNvSpPr/>
                  <p:nvPr/>
                </p:nvSpPr>
                <p:spPr>
                  <a:xfrm>
                    <a:off x="16133871" y="915254"/>
                    <a:ext cx="1218234" cy="52894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215"/>
                        </a:moveTo>
                        <a:lnTo>
                          <a:pt x="10800" y="0"/>
                        </a:lnTo>
                        <a:lnTo>
                          <a:pt x="0" y="3215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215"/>
                        </a:lnTo>
                        <a:close/>
                      </a:path>
                    </a:pathLst>
                  </a:cu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203" name="Rectangle">
                    <a:extLst>
                      <a:ext uri="{FF2B5EF4-FFF2-40B4-BE49-F238E27FC236}">
                        <a16:creationId xmlns:a16="http://schemas.microsoft.com/office/drawing/2014/main" id="{6F508C0B-97C5-4572-9563-8F41E027982F}"/>
                      </a:ext>
                    </a:extLst>
                  </p:cNvPr>
                  <p:cNvSpPr/>
                  <p:nvPr/>
                </p:nvSpPr>
                <p:spPr>
                  <a:xfrm>
                    <a:off x="19047097" y="1099786"/>
                    <a:ext cx="768808" cy="5104891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  <p:grpSp>
              <p:nvGrpSpPr>
                <p:cNvPr id="173" name="Group">
                  <a:extLst>
                    <a:ext uri="{FF2B5EF4-FFF2-40B4-BE49-F238E27FC236}">
                      <a16:creationId xmlns:a16="http://schemas.microsoft.com/office/drawing/2014/main" id="{A1A34815-8D5F-47A3-8EEB-9FEA4625A951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19815907" cy="6204677"/>
                  <a:chOff x="0" y="0"/>
                  <a:chExt cx="19815904" cy="6204676"/>
                </a:xfrm>
              </p:grpSpPr>
              <p:sp>
                <p:nvSpPr>
                  <p:cNvPr id="174" name="Rectangle">
                    <a:extLst>
                      <a:ext uri="{FF2B5EF4-FFF2-40B4-BE49-F238E27FC236}">
                        <a16:creationId xmlns:a16="http://schemas.microsoft.com/office/drawing/2014/main" id="{059E3587-8D0C-44A5-9881-0A21C064676C}"/>
                      </a:ext>
                    </a:extLst>
                  </p:cNvPr>
                  <p:cNvSpPr/>
                  <p:nvPr/>
                </p:nvSpPr>
                <p:spPr>
                  <a:xfrm>
                    <a:off x="11305242" y="0"/>
                    <a:ext cx="1218235" cy="620467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75" name="Rectangle">
                    <a:extLst>
                      <a:ext uri="{FF2B5EF4-FFF2-40B4-BE49-F238E27FC236}">
                        <a16:creationId xmlns:a16="http://schemas.microsoft.com/office/drawing/2014/main" id="{DE183654-74B8-4AF3-B6B3-6442F8EC0EA1}"/>
                      </a:ext>
                    </a:extLst>
                  </p:cNvPr>
                  <p:cNvSpPr/>
                  <p:nvPr/>
                </p:nvSpPr>
                <p:spPr>
                  <a:xfrm>
                    <a:off x="11013142" y="1441855"/>
                    <a:ext cx="1218235" cy="476282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76" name="Rectangle">
                    <a:extLst>
                      <a:ext uri="{FF2B5EF4-FFF2-40B4-BE49-F238E27FC236}">
                        <a16:creationId xmlns:a16="http://schemas.microsoft.com/office/drawing/2014/main" id="{D95F012B-4749-40C0-8B04-A07FA6900FF0}"/>
                      </a:ext>
                    </a:extLst>
                  </p:cNvPr>
                  <p:cNvSpPr/>
                  <p:nvPr/>
                </p:nvSpPr>
                <p:spPr>
                  <a:xfrm>
                    <a:off x="13456155" y="640410"/>
                    <a:ext cx="1315579" cy="556426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77" name="Rectangle">
                    <a:extLst>
                      <a:ext uri="{FF2B5EF4-FFF2-40B4-BE49-F238E27FC236}">
                        <a16:creationId xmlns:a16="http://schemas.microsoft.com/office/drawing/2014/main" id="{426EDD29-40CD-4090-8E76-4AF469D7EA2A}"/>
                      </a:ext>
                    </a:extLst>
                  </p:cNvPr>
                  <p:cNvSpPr/>
                  <p:nvPr/>
                </p:nvSpPr>
                <p:spPr>
                  <a:xfrm>
                    <a:off x="14472155" y="2841032"/>
                    <a:ext cx="2071502" cy="3363645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78" name="Rectangle">
                    <a:extLst>
                      <a:ext uri="{FF2B5EF4-FFF2-40B4-BE49-F238E27FC236}">
                        <a16:creationId xmlns:a16="http://schemas.microsoft.com/office/drawing/2014/main" id="{8E996B98-EB19-4655-B9F0-FFA1AD444D89}"/>
                      </a:ext>
                    </a:extLst>
                  </p:cNvPr>
                  <p:cNvSpPr/>
                  <p:nvPr/>
                </p:nvSpPr>
                <p:spPr>
                  <a:xfrm>
                    <a:off x="2455933" y="659161"/>
                    <a:ext cx="1315579" cy="5545516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79" name="Rectangle">
                    <a:extLst>
                      <a:ext uri="{FF2B5EF4-FFF2-40B4-BE49-F238E27FC236}">
                        <a16:creationId xmlns:a16="http://schemas.microsoft.com/office/drawing/2014/main" id="{6B7CA7C7-8298-4ECB-BD00-5057D151ED51}"/>
                      </a:ext>
                    </a:extLst>
                  </p:cNvPr>
                  <p:cNvSpPr/>
                  <p:nvPr/>
                </p:nvSpPr>
                <p:spPr>
                  <a:xfrm>
                    <a:off x="292100" y="0"/>
                    <a:ext cx="1218234" cy="6204677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0" name="Rectangle">
                    <a:extLst>
                      <a:ext uri="{FF2B5EF4-FFF2-40B4-BE49-F238E27FC236}">
                        <a16:creationId xmlns:a16="http://schemas.microsoft.com/office/drawing/2014/main" id="{275B0ED9-B1E5-426B-971D-DE6BB7E61F35}"/>
                      </a:ext>
                    </a:extLst>
                  </p:cNvPr>
                  <p:cNvSpPr/>
                  <p:nvPr/>
                </p:nvSpPr>
                <p:spPr>
                  <a:xfrm>
                    <a:off x="0" y="1441855"/>
                    <a:ext cx="1218234" cy="476282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1" name="Rectangle">
                    <a:extLst>
                      <a:ext uri="{FF2B5EF4-FFF2-40B4-BE49-F238E27FC236}">
                        <a16:creationId xmlns:a16="http://schemas.microsoft.com/office/drawing/2014/main" id="{373D16A9-A716-4DC3-9C23-01BB0917C688}"/>
                      </a:ext>
                    </a:extLst>
                  </p:cNvPr>
                  <p:cNvSpPr/>
                  <p:nvPr/>
                </p:nvSpPr>
                <p:spPr>
                  <a:xfrm>
                    <a:off x="9260558" y="3034513"/>
                    <a:ext cx="2231451" cy="3170164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2" name="Rectangle">
                    <a:extLst>
                      <a:ext uri="{FF2B5EF4-FFF2-40B4-BE49-F238E27FC236}">
                        <a16:creationId xmlns:a16="http://schemas.microsoft.com/office/drawing/2014/main" id="{E2077922-7B68-45C7-B7E4-5B5F05970F4D}"/>
                      </a:ext>
                    </a:extLst>
                  </p:cNvPr>
                  <p:cNvSpPr/>
                  <p:nvPr/>
                </p:nvSpPr>
                <p:spPr>
                  <a:xfrm>
                    <a:off x="2814673" y="2841032"/>
                    <a:ext cx="2773152" cy="3363645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3" name="Rectangle">
                    <a:extLst>
                      <a:ext uri="{FF2B5EF4-FFF2-40B4-BE49-F238E27FC236}">
                        <a16:creationId xmlns:a16="http://schemas.microsoft.com/office/drawing/2014/main" id="{A97885D0-AA18-40E9-8EA7-ED233B3A8B22}"/>
                      </a:ext>
                    </a:extLst>
                  </p:cNvPr>
                  <p:cNvSpPr/>
                  <p:nvPr/>
                </p:nvSpPr>
                <p:spPr>
                  <a:xfrm>
                    <a:off x="2301043" y="3367175"/>
                    <a:ext cx="1625360" cy="2837502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4" name="Rectangle">
                    <a:extLst>
                      <a:ext uri="{FF2B5EF4-FFF2-40B4-BE49-F238E27FC236}">
                        <a16:creationId xmlns:a16="http://schemas.microsoft.com/office/drawing/2014/main" id="{9AF90CD3-D3C3-429E-8E93-6CCAC553439A}"/>
                      </a:ext>
                    </a:extLst>
                  </p:cNvPr>
                  <p:cNvSpPr/>
                  <p:nvPr/>
                </p:nvSpPr>
                <p:spPr>
                  <a:xfrm>
                    <a:off x="1666043" y="3484079"/>
                    <a:ext cx="1076260" cy="2720598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5" name="Rectangle">
                    <a:extLst>
                      <a:ext uri="{FF2B5EF4-FFF2-40B4-BE49-F238E27FC236}">
                        <a16:creationId xmlns:a16="http://schemas.microsoft.com/office/drawing/2014/main" id="{AD85DEBA-6305-4C66-969E-910BB13A16F8}"/>
                      </a:ext>
                    </a:extLst>
                  </p:cNvPr>
                  <p:cNvSpPr/>
                  <p:nvPr/>
                </p:nvSpPr>
                <p:spPr>
                  <a:xfrm>
                    <a:off x="5977905" y="3852386"/>
                    <a:ext cx="1758328" cy="2352291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6" name="Rectangle">
                    <a:extLst>
                      <a:ext uri="{FF2B5EF4-FFF2-40B4-BE49-F238E27FC236}">
                        <a16:creationId xmlns:a16="http://schemas.microsoft.com/office/drawing/2014/main" id="{E9DA81C4-6A85-4DC8-9956-087398A80607}"/>
                      </a:ext>
                    </a:extLst>
                  </p:cNvPr>
                  <p:cNvSpPr/>
                  <p:nvPr/>
                </p:nvSpPr>
                <p:spPr>
                  <a:xfrm>
                    <a:off x="18343671" y="3034513"/>
                    <a:ext cx="1218234" cy="3170164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7" name="Shape">
                    <a:extLst>
                      <a:ext uri="{FF2B5EF4-FFF2-40B4-BE49-F238E27FC236}">
                        <a16:creationId xmlns:a16="http://schemas.microsoft.com/office/drawing/2014/main" id="{3FDA8A51-C88A-4F78-92B1-904350659DA7}"/>
                      </a:ext>
                    </a:extLst>
                  </p:cNvPr>
                  <p:cNvSpPr/>
                  <p:nvPr/>
                </p:nvSpPr>
                <p:spPr>
                  <a:xfrm>
                    <a:off x="16133871" y="915254"/>
                    <a:ext cx="1218234" cy="52894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215"/>
                        </a:moveTo>
                        <a:lnTo>
                          <a:pt x="10800" y="0"/>
                        </a:lnTo>
                        <a:lnTo>
                          <a:pt x="0" y="3215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3215"/>
                        </a:lnTo>
                        <a:close/>
                      </a:path>
                    </a:pathLst>
                  </a:cu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188" name="Rectangle">
                    <a:extLst>
                      <a:ext uri="{FF2B5EF4-FFF2-40B4-BE49-F238E27FC236}">
                        <a16:creationId xmlns:a16="http://schemas.microsoft.com/office/drawing/2014/main" id="{3EC4642A-59BA-498A-A86F-78056E1B390D}"/>
                      </a:ext>
                    </a:extLst>
                  </p:cNvPr>
                  <p:cNvSpPr/>
                  <p:nvPr/>
                </p:nvSpPr>
                <p:spPr>
                  <a:xfrm>
                    <a:off x="19047097" y="1099786"/>
                    <a:ext cx="768808" cy="5104891"/>
                  </a:xfrm>
                  <a:prstGeom prst="rect">
                    <a:avLst/>
                  </a:prstGeom>
                  <a:solidFill>
                    <a:srgbClr val="6CCA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</p:grpSp>
          <p:grpSp>
            <p:nvGrpSpPr>
              <p:cNvPr id="152" name="Group">
                <a:extLst>
                  <a:ext uri="{FF2B5EF4-FFF2-40B4-BE49-F238E27FC236}">
                    <a16:creationId xmlns:a16="http://schemas.microsoft.com/office/drawing/2014/main" id="{E176A87B-ACCF-4EB1-B655-CD83D96F7B9B}"/>
                  </a:ext>
                </a:extLst>
              </p:cNvPr>
              <p:cNvGrpSpPr/>
              <p:nvPr/>
            </p:nvGrpSpPr>
            <p:grpSpPr>
              <a:xfrm>
                <a:off x="-1" y="0"/>
                <a:ext cx="19815907" cy="6204677"/>
                <a:chOff x="0" y="0"/>
                <a:chExt cx="19815904" cy="6204676"/>
              </a:xfrm>
            </p:grpSpPr>
            <p:sp>
              <p:nvSpPr>
                <p:cNvPr id="153" name="Rectangle">
                  <a:extLst>
                    <a:ext uri="{FF2B5EF4-FFF2-40B4-BE49-F238E27FC236}">
                      <a16:creationId xmlns:a16="http://schemas.microsoft.com/office/drawing/2014/main" id="{672B69E3-3B9E-4505-B7A2-B9DE12181DE5}"/>
                    </a:ext>
                  </a:extLst>
                </p:cNvPr>
                <p:cNvSpPr/>
                <p:nvPr/>
              </p:nvSpPr>
              <p:spPr>
                <a:xfrm>
                  <a:off x="11305242" y="0"/>
                  <a:ext cx="1218235" cy="6204677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4" name="Rectangle">
                  <a:extLst>
                    <a:ext uri="{FF2B5EF4-FFF2-40B4-BE49-F238E27FC236}">
                      <a16:creationId xmlns:a16="http://schemas.microsoft.com/office/drawing/2014/main" id="{8678F384-DB55-44E6-A538-C24302039B13}"/>
                    </a:ext>
                  </a:extLst>
                </p:cNvPr>
                <p:cNvSpPr/>
                <p:nvPr/>
              </p:nvSpPr>
              <p:spPr>
                <a:xfrm>
                  <a:off x="11013142" y="1441855"/>
                  <a:ext cx="1218235" cy="4762822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5" name="Rectangle">
                  <a:extLst>
                    <a:ext uri="{FF2B5EF4-FFF2-40B4-BE49-F238E27FC236}">
                      <a16:creationId xmlns:a16="http://schemas.microsoft.com/office/drawing/2014/main" id="{CD316ED1-A78F-41DF-8005-4DC9D826FD62}"/>
                    </a:ext>
                  </a:extLst>
                </p:cNvPr>
                <p:cNvSpPr/>
                <p:nvPr/>
              </p:nvSpPr>
              <p:spPr>
                <a:xfrm>
                  <a:off x="13456155" y="640410"/>
                  <a:ext cx="1315579" cy="5564267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6" name="Rectangle">
                  <a:extLst>
                    <a:ext uri="{FF2B5EF4-FFF2-40B4-BE49-F238E27FC236}">
                      <a16:creationId xmlns:a16="http://schemas.microsoft.com/office/drawing/2014/main" id="{24BE435F-96A8-4E9D-B9B9-E38E208C9F53}"/>
                    </a:ext>
                  </a:extLst>
                </p:cNvPr>
                <p:cNvSpPr/>
                <p:nvPr/>
              </p:nvSpPr>
              <p:spPr>
                <a:xfrm>
                  <a:off x="14472155" y="2841032"/>
                  <a:ext cx="2071502" cy="3363645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7" name="Rectangle">
                  <a:extLst>
                    <a:ext uri="{FF2B5EF4-FFF2-40B4-BE49-F238E27FC236}">
                      <a16:creationId xmlns:a16="http://schemas.microsoft.com/office/drawing/2014/main" id="{ECDF9E6C-0B56-46BF-BB0A-A4FB75F46BED}"/>
                    </a:ext>
                  </a:extLst>
                </p:cNvPr>
                <p:cNvSpPr/>
                <p:nvPr/>
              </p:nvSpPr>
              <p:spPr>
                <a:xfrm>
                  <a:off x="2455933" y="659161"/>
                  <a:ext cx="1315579" cy="5545516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8" name="Rectangle">
                  <a:extLst>
                    <a:ext uri="{FF2B5EF4-FFF2-40B4-BE49-F238E27FC236}">
                      <a16:creationId xmlns:a16="http://schemas.microsoft.com/office/drawing/2014/main" id="{D05DEBD7-FCE2-4192-BB3A-7F1D06C9D88A}"/>
                    </a:ext>
                  </a:extLst>
                </p:cNvPr>
                <p:cNvSpPr/>
                <p:nvPr/>
              </p:nvSpPr>
              <p:spPr>
                <a:xfrm>
                  <a:off x="292100" y="0"/>
                  <a:ext cx="1218234" cy="6204677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59" name="Rectangle">
                  <a:extLst>
                    <a:ext uri="{FF2B5EF4-FFF2-40B4-BE49-F238E27FC236}">
                      <a16:creationId xmlns:a16="http://schemas.microsoft.com/office/drawing/2014/main" id="{79322C07-0572-4DE7-8EF0-36D7375C08B9}"/>
                    </a:ext>
                  </a:extLst>
                </p:cNvPr>
                <p:cNvSpPr/>
                <p:nvPr/>
              </p:nvSpPr>
              <p:spPr>
                <a:xfrm>
                  <a:off x="0" y="1441855"/>
                  <a:ext cx="1218234" cy="4762822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0" name="Rectangle">
                  <a:extLst>
                    <a:ext uri="{FF2B5EF4-FFF2-40B4-BE49-F238E27FC236}">
                      <a16:creationId xmlns:a16="http://schemas.microsoft.com/office/drawing/2014/main" id="{2B24D6BB-A045-46EF-9CCA-0C496C7B859A}"/>
                    </a:ext>
                  </a:extLst>
                </p:cNvPr>
                <p:cNvSpPr/>
                <p:nvPr/>
              </p:nvSpPr>
              <p:spPr>
                <a:xfrm>
                  <a:off x="9260558" y="3034513"/>
                  <a:ext cx="2231451" cy="3170164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1" name="Rectangle">
                  <a:extLst>
                    <a:ext uri="{FF2B5EF4-FFF2-40B4-BE49-F238E27FC236}">
                      <a16:creationId xmlns:a16="http://schemas.microsoft.com/office/drawing/2014/main" id="{C2149A5C-7A2B-43C7-AE38-6E692CFB4A3E}"/>
                    </a:ext>
                  </a:extLst>
                </p:cNvPr>
                <p:cNvSpPr/>
                <p:nvPr/>
              </p:nvSpPr>
              <p:spPr>
                <a:xfrm>
                  <a:off x="2814673" y="2841032"/>
                  <a:ext cx="2773152" cy="3363645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2" name="Rectangle">
                  <a:extLst>
                    <a:ext uri="{FF2B5EF4-FFF2-40B4-BE49-F238E27FC236}">
                      <a16:creationId xmlns:a16="http://schemas.microsoft.com/office/drawing/2014/main" id="{FFF86517-EC38-431A-862C-B998D8188A66}"/>
                    </a:ext>
                  </a:extLst>
                </p:cNvPr>
                <p:cNvSpPr/>
                <p:nvPr/>
              </p:nvSpPr>
              <p:spPr>
                <a:xfrm>
                  <a:off x="2301043" y="3367175"/>
                  <a:ext cx="1625360" cy="2837502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3" name="Rectangle">
                  <a:extLst>
                    <a:ext uri="{FF2B5EF4-FFF2-40B4-BE49-F238E27FC236}">
                      <a16:creationId xmlns:a16="http://schemas.microsoft.com/office/drawing/2014/main" id="{7CB7B36B-24F3-4726-BE2D-9772B407C5DE}"/>
                    </a:ext>
                  </a:extLst>
                </p:cNvPr>
                <p:cNvSpPr/>
                <p:nvPr/>
              </p:nvSpPr>
              <p:spPr>
                <a:xfrm>
                  <a:off x="1666043" y="3484079"/>
                  <a:ext cx="1076260" cy="2720598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4" name="Rectangle">
                  <a:extLst>
                    <a:ext uri="{FF2B5EF4-FFF2-40B4-BE49-F238E27FC236}">
                      <a16:creationId xmlns:a16="http://schemas.microsoft.com/office/drawing/2014/main" id="{09B5C745-04BC-4FAE-BC0E-7098595786D0}"/>
                    </a:ext>
                  </a:extLst>
                </p:cNvPr>
                <p:cNvSpPr/>
                <p:nvPr/>
              </p:nvSpPr>
              <p:spPr>
                <a:xfrm>
                  <a:off x="5977905" y="3852386"/>
                  <a:ext cx="1758328" cy="2352291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5" name="Rectangle">
                  <a:extLst>
                    <a:ext uri="{FF2B5EF4-FFF2-40B4-BE49-F238E27FC236}">
                      <a16:creationId xmlns:a16="http://schemas.microsoft.com/office/drawing/2014/main" id="{FCCD6015-ADF0-4A26-B184-2DD16DC3896B}"/>
                    </a:ext>
                  </a:extLst>
                </p:cNvPr>
                <p:cNvSpPr/>
                <p:nvPr/>
              </p:nvSpPr>
              <p:spPr>
                <a:xfrm>
                  <a:off x="18343671" y="3034513"/>
                  <a:ext cx="1218234" cy="3170164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6" name="Shape">
                  <a:extLst>
                    <a:ext uri="{FF2B5EF4-FFF2-40B4-BE49-F238E27FC236}">
                      <a16:creationId xmlns:a16="http://schemas.microsoft.com/office/drawing/2014/main" id="{1ACDB66B-C5C0-4BE9-8961-D7E710CD7F52}"/>
                    </a:ext>
                  </a:extLst>
                </p:cNvPr>
                <p:cNvSpPr/>
                <p:nvPr/>
              </p:nvSpPr>
              <p:spPr>
                <a:xfrm>
                  <a:off x="16133871" y="915254"/>
                  <a:ext cx="1218234" cy="52894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215"/>
                      </a:moveTo>
                      <a:lnTo>
                        <a:pt x="10800" y="0"/>
                      </a:lnTo>
                      <a:lnTo>
                        <a:pt x="0" y="3215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215"/>
                      </a:lnTo>
                      <a:close/>
                    </a:path>
                  </a:pathLst>
                </a:cu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  <p:sp>
              <p:nvSpPr>
                <p:cNvPr id="167" name="Rectangle">
                  <a:extLst>
                    <a:ext uri="{FF2B5EF4-FFF2-40B4-BE49-F238E27FC236}">
                      <a16:creationId xmlns:a16="http://schemas.microsoft.com/office/drawing/2014/main" id="{472F9361-6BAD-41FB-B99F-8E02CF7D3783}"/>
                    </a:ext>
                  </a:extLst>
                </p:cNvPr>
                <p:cNvSpPr/>
                <p:nvPr/>
              </p:nvSpPr>
              <p:spPr>
                <a:xfrm>
                  <a:off x="19047097" y="1099786"/>
                  <a:ext cx="768808" cy="5104891"/>
                </a:xfrm>
                <a:prstGeom prst="rect">
                  <a:avLst/>
                </a:prstGeom>
                <a:solidFill>
                  <a:srgbClr val="6CCA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>
                    <a:defRPr sz="3200"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1600"/>
                </a:p>
              </p:txBody>
            </p:sp>
          </p:grpSp>
        </p:grp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0B53F7A3-A0CC-4E59-8BE6-B86B6B112242}"/>
                </a:ext>
              </a:extLst>
            </p:cNvPr>
            <p:cNvGrpSpPr/>
            <p:nvPr/>
          </p:nvGrpSpPr>
          <p:grpSpPr>
            <a:xfrm>
              <a:off x="-85989" y="5839300"/>
              <a:ext cx="11632872" cy="344064"/>
              <a:chOff x="5907988" y="-3"/>
              <a:chExt cx="65648692" cy="1941682"/>
            </a:xfrm>
          </p:grpSpPr>
          <p:grpSp>
            <p:nvGrpSpPr>
              <p:cNvPr id="77" name="Group">
                <a:extLst>
                  <a:ext uri="{FF2B5EF4-FFF2-40B4-BE49-F238E27FC236}">
                    <a16:creationId xmlns:a16="http://schemas.microsoft.com/office/drawing/2014/main" id="{A063BD2D-7A66-40C0-ADFA-8B6068030DC2}"/>
                  </a:ext>
                </a:extLst>
              </p:cNvPr>
              <p:cNvGrpSpPr/>
              <p:nvPr/>
            </p:nvGrpSpPr>
            <p:grpSpPr>
              <a:xfrm>
                <a:off x="36677599" y="-1"/>
                <a:ext cx="34879081" cy="1941678"/>
                <a:chOff x="0" y="0"/>
                <a:chExt cx="34879080" cy="1941676"/>
              </a:xfrm>
            </p:grpSpPr>
            <p:grpSp>
              <p:nvGrpSpPr>
                <p:cNvPr id="111" name="Group">
                  <a:extLst>
                    <a:ext uri="{FF2B5EF4-FFF2-40B4-BE49-F238E27FC236}">
                      <a16:creationId xmlns:a16="http://schemas.microsoft.com/office/drawing/2014/main" id="{35E41A8B-C446-40DB-8C8A-9D161A2553BD}"/>
                    </a:ext>
                  </a:extLst>
                </p:cNvPr>
                <p:cNvGrpSpPr/>
                <p:nvPr/>
              </p:nvGrpSpPr>
              <p:grpSpPr>
                <a:xfrm>
                  <a:off x="18681699" y="-1"/>
                  <a:ext cx="16197381" cy="1941678"/>
                  <a:chOff x="0" y="0"/>
                  <a:chExt cx="16197379" cy="1941676"/>
                </a:xfrm>
              </p:grpSpPr>
              <p:grpSp>
                <p:nvGrpSpPr>
                  <p:cNvPr id="131" name="Group">
                    <a:extLst>
                      <a:ext uri="{FF2B5EF4-FFF2-40B4-BE49-F238E27FC236}">
                        <a16:creationId xmlns:a16="http://schemas.microsoft.com/office/drawing/2014/main" id="{E3550568-FB47-4EDF-B87C-741DE23BA449}"/>
                      </a:ext>
                    </a:extLst>
                  </p:cNvPr>
                  <p:cNvGrpSpPr/>
                  <p:nvPr/>
                </p:nvGrpSpPr>
                <p:grpSpPr>
                  <a:xfrm>
                    <a:off x="2953994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47" name="Rectangle">
                      <a:extLst>
                        <a:ext uri="{FF2B5EF4-FFF2-40B4-BE49-F238E27FC236}">
                          <a16:creationId xmlns:a16="http://schemas.microsoft.com/office/drawing/2014/main" id="{01E99835-B459-45D3-A315-FC35F9D30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48" name="Shape">
                      <a:extLst>
                        <a:ext uri="{FF2B5EF4-FFF2-40B4-BE49-F238E27FC236}">
                          <a16:creationId xmlns:a16="http://schemas.microsoft.com/office/drawing/2014/main" id="{554E88BC-1AB0-4B2A-A746-40BB85D2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32" name="Group">
                    <a:extLst>
                      <a:ext uri="{FF2B5EF4-FFF2-40B4-BE49-F238E27FC236}">
                        <a16:creationId xmlns:a16="http://schemas.microsoft.com/office/drawing/2014/main" id="{533B9C63-CD35-4DD1-B77F-CEC0159C3C99}"/>
                      </a:ext>
                    </a:extLst>
                  </p:cNvPr>
                  <p:cNvGrpSpPr/>
                  <p:nvPr/>
                </p:nvGrpSpPr>
                <p:grpSpPr>
                  <a:xfrm>
                    <a:off x="5907989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45" name="Rectangle">
                      <a:extLst>
                        <a:ext uri="{FF2B5EF4-FFF2-40B4-BE49-F238E27FC236}">
                          <a16:creationId xmlns:a16="http://schemas.microsoft.com/office/drawing/2014/main" id="{13223815-0C6D-414A-9B54-D4F6C723E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46" name="Shape">
                      <a:extLst>
                        <a:ext uri="{FF2B5EF4-FFF2-40B4-BE49-F238E27FC236}">
                          <a16:creationId xmlns:a16="http://schemas.microsoft.com/office/drawing/2014/main" id="{A4D4AADE-FB36-48A6-9D61-5E9006687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33" name="Group">
                    <a:extLst>
                      <a:ext uri="{FF2B5EF4-FFF2-40B4-BE49-F238E27FC236}">
                        <a16:creationId xmlns:a16="http://schemas.microsoft.com/office/drawing/2014/main" id="{A9A76FD6-980D-48C3-BEAF-C25BF16AC4C3}"/>
                      </a:ext>
                    </a:extLst>
                  </p:cNvPr>
                  <p:cNvGrpSpPr/>
                  <p:nvPr/>
                </p:nvGrpSpPr>
                <p:grpSpPr>
                  <a:xfrm>
                    <a:off x="9331411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43" name="Rectangle">
                      <a:extLst>
                        <a:ext uri="{FF2B5EF4-FFF2-40B4-BE49-F238E27FC236}">
                          <a16:creationId xmlns:a16="http://schemas.microsoft.com/office/drawing/2014/main" id="{600EE2D6-758E-4856-85EB-5C2902D79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44" name="Shape">
                      <a:extLst>
                        <a:ext uri="{FF2B5EF4-FFF2-40B4-BE49-F238E27FC236}">
                          <a16:creationId xmlns:a16="http://schemas.microsoft.com/office/drawing/2014/main" id="{A67149F2-4608-4DCF-982C-F641DC5F1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34" name="Group">
                    <a:extLst>
                      <a:ext uri="{FF2B5EF4-FFF2-40B4-BE49-F238E27FC236}">
                        <a16:creationId xmlns:a16="http://schemas.microsoft.com/office/drawing/2014/main" id="{26E72B4C-8095-4D02-87E6-AB9AD881B697}"/>
                      </a:ext>
                    </a:extLst>
                  </p:cNvPr>
                  <p:cNvGrpSpPr/>
                  <p:nvPr/>
                </p:nvGrpSpPr>
                <p:grpSpPr>
                  <a:xfrm>
                    <a:off x="12275517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41" name="Rectangle">
                      <a:extLst>
                        <a:ext uri="{FF2B5EF4-FFF2-40B4-BE49-F238E27FC236}">
                          <a16:creationId xmlns:a16="http://schemas.microsoft.com/office/drawing/2014/main" id="{A58AC46F-79D5-45DF-A8E6-F5DD2085F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42" name="Shape">
                      <a:extLst>
                        <a:ext uri="{FF2B5EF4-FFF2-40B4-BE49-F238E27FC236}">
                          <a16:creationId xmlns:a16="http://schemas.microsoft.com/office/drawing/2014/main" id="{311E25A1-B23B-479F-8349-7544DB1ED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35" name="Group">
                    <a:extLst>
                      <a:ext uri="{FF2B5EF4-FFF2-40B4-BE49-F238E27FC236}">
                        <a16:creationId xmlns:a16="http://schemas.microsoft.com/office/drawing/2014/main" id="{3FA68A62-ABE1-40E6-954D-85AC2562CD37}"/>
                      </a:ext>
                    </a:extLst>
                  </p:cNvPr>
                  <p:cNvGrpSpPr/>
                  <p:nvPr/>
                </p:nvGrpSpPr>
                <p:grpSpPr>
                  <a:xfrm>
                    <a:off x="15219621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39" name="Rectangle">
                      <a:extLst>
                        <a:ext uri="{FF2B5EF4-FFF2-40B4-BE49-F238E27FC236}">
                          <a16:creationId xmlns:a16="http://schemas.microsoft.com/office/drawing/2014/main" id="{88A9AD36-49DF-481F-83C3-DAD007758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40" name="Shape">
                      <a:extLst>
                        <a:ext uri="{FF2B5EF4-FFF2-40B4-BE49-F238E27FC236}">
                          <a16:creationId xmlns:a16="http://schemas.microsoft.com/office/drawing/2014/main" id="{DEF03216-5D30-48FB-BA07-9DB012174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36" name="Group">
                    <a:extLst>
                      <a:ext uri="{FF2B5EF4-FFF2-40B4-BE49-F238E27FC236}">
                        <a16:creationId xmlns:a16="http://schemas.microsoft.com/office/drawing/2014/main" id="{90D20098-5AE6-4153-BA55-3A544BD6A7C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37" name="Rectangle">
                      <a:extLst>
                        <a:ext uri="{FF2B5EF4-FFF2-40B4-BE49-F238E27FC236}">
                          <a16:creationId xmlns:a16="http://schemas.microsoft.com/office/drawing/2014/main" id="{758F26F0-D326-4037-90EC-EC511DC5B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38" name="Shape">
                      <a:extLst>
                        <a:ext uri="{FF2B5EF4-FFF2-40B4-BE49-F238E27FC236}">
                          <a16:creationId xmlns:a16="http://schemas.microsoft.com/office/drawing/2014/main" id="{D16D0AAA-A124-4B51-8EC0-B03B5B820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</p:grpSp>
            <p:grpSp>
              <p:nvGrpSpPr>
                <p:cNvPr id="112" name="Group">
                  <a:extLst>
                    <a:ext uri="{FF2B5EF4-FFF2-40B4-BE49-F238E27FC236}">
                      <a16:creationId xmlns:a16="http://schemas.microsoft.com/office/drawing/2014/main" id="{0B2187A0-60F5-4C0C-AC0A-FAE5DBF828D4}"/>
                    </a:ext>
                  </a:extLst>
                </p:cNvPr>
                <p:cNvGrpSpPr/>
                <p:nvPr/>
              </p:nvGrpSpPr>
              <p:grpSpPr>
                <a:xfrm>
                  <a:off x="-1" y="-1"/>
                  <a:ext cx="16197381" cy="1941678"/>
                  <a:chOff x="0" y="0"/>
                  <a:chExt cx="16197379" cy="1941676"/>
                </a:xfrm>
              </p:grpSpPr>
              <p:grpSp>
                <p:nvGrpSpPr>
                  <p:cNvPr id="113" name="Group">
                    <a:extLst>
                      <a:ext uri="{FF2B5EF4-FFF2-40B4-BE49-F238E27FC236}">
                        <a16:creationId xmlns:a16="http://schemas.microsoft.com/office/drawing/2014/main" id="{6EF61699-717E-4612-966F-831E3C806AA0}"/>
                      </a:ext>
                    </a:extLst>
                  </p:cNvPr>
                  <p:cNvGrpSpPr/>
                  <p:nvPr/>
                </p:nvGrpSpPr>
                <p:grpSpPr>
                  <a:xfrm>
                    <a:off x="2953994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29" name="Rectangle">
                      <a:extLst>
                        <a:ext uri="{FF2B5EF4-FFF2-40B4-BE49-F238E27FC236}">
                          <a16:creationId xmlns:a16="http://schemas.microsoft.com/office/drawing/2014/main" id="{FB3B9A3F-703E-4B82-9265-3292EA7B0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30" name="Shape">
                      <a:extLst>
                        <a:ext uri="{FF2B5EF4-FFF2-40B4-BE49-F238E27FC236}">
                          <a16:creationId xmlns:a16="http://schemas.microsoft.com/office/drawing/2014/main" id="{8D14074A-218F-4588-8C15-BD540F075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14" name="Group">
                    <a:extLst>
                      <a:ext uri="{FF2B5EF4-FFF2-40B4-BE49-F238E27FC236}">
                        <a16:creationId xmlns:a16="http://schemas.microsoft.com/office/drawing/2014/main" id="{5174E51C-FD1B-44FC-9FEC-11330CD3F45B}"/>
                      </a:ext>
                    </a:extLst>
                  </p:cNvPr>
                  <p:cNvGrpSpPr/>
                  <p:nvPr/>
                </p:nvGrpSpPr>
                <p:grpSpPr>
                  <a:xfrm>
                    <a:off x="5907989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27" name="Rectangle">
                      <a:extLst>
                        <a:ext uri="{FF2B5EF4-FFF2-40B4-BE49-F238E27FC236}">
                          <a16:creationId xmlns:a16="http://schemas.microsoft.com/office/drawing/2014/main" id="{3B66B278-6B91-4C0A-AF1A-B0D3BCC51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28" name="Shape">
                      <a:extLst>
                        <a:ext uri="{FF2B5EF4-FFF2-40B4-BE49-F238E27FC236}">
                          <a16:creationId xmlns:a16="http://schemas.microsoft.com/office/drawing/2014/main" id="{DAD6EE06-D317-41C8-B187-CD17C2B5E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15" name="Group">
                    <a:extLst>
                      <a:ext uri="{FF2B5EF4-FFF2-40B4-BE49-F238E27FC236}">
                        <a16:creationId xmlns:a16="http://schemas.microsoft.com/office/drawing/2014/main" id="{0B37D7E3-8245-471D-8AF9-7AC4C2B17FEE}"/>
                      </a:ext>
                    </a:extLst>
                  </p:cNvPr>
                  <p:cNvGrpSpPr/>
                  <p:nvPr/>
                </p:nvGrpSpPr>
                <p:grpSpPr>
                  <a:xfrm>
                    <a:off x="9331411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25" name="Rectangle">
                      <a:extLst>
                        <a:ext uri="{FF2B5EF4-FFF2-40B4-BE49-F238E27FC236}">
                          <a16:creationId xmlns:a16="http://schemas.microsoft.com/office/drawing/2014/main" id="{4E736B0E-77F5-473C-9926-69459ABD2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26" name="Shape">
                      <a:extLst>
                        <a:ext uri="{FF2B5EF4-FFF2-40B4-BE49-F238E27FC236}">
                          <a16:creationId xmlns:a16="http://schemas.microsoft.com/office/drawing/2014/main" id="{B3035D9A-0A21-4B90-A9EC-B7051DACA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16" name="Group">
                    <a:extLst>
                      <a:ext uri="{FF2B5EF4-FFF2-40B4-BE49-F238E27FC236}">
                        <a16:creationId xmlns:a16="http://schemas.microsoft.com/office/drawing/2014/main" id="{81CC499B-6D61-4C5D-8CC8-D8FCFF525C5B}"/>
                      </a:ext>
                    </a:extLst>
                  </p:cNvPr>
                  <p:cNvGrpSpPr/>
                  <p:nvPr/>
                </p:nvGrpSpPr>
                <p:grpSpPr>
                  <a:xfrm>
                    <a:off x="12275517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23" name="Rectangle">
                      <a:extLst>
                        <a:ext uri="{FF2B5EF4-FFF2-40B4-BE49-F238E27FC236}">
                          <a16:creationId xmlns:a16="http://schemas.microsoft.com/office/drawing/2014/main" id="{CE45C018-C4B6-47A3-9540-BBCE14D15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24" name="Shape">
                      <a:extLst>
                        <a:ext uri="{FF2B5EF4-FFF2-40B4-BE49-F238E27FC236}">
                          <a16:creationId xmlns:a16="http://schemas.microsoft.com/office/drawing/2014/main" id="{6A1C287B-8D78-4F9A-B816-8038268C7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17" name="Group">
                    <a:extLst>
                      <a:ext uri="{FF2B5EF4-FFF2-40B4-BE49-F238E27FC236}">
                        <a16:creationId xmlns:a16="http://schemas.microsoft.com/office/drawing/2014/main" id="{76B026C9-7BD8-4C1E-BDF6-07648DA898DF}"/>
                      </a:ext>
                    </a:extLst>
                  </p:cNvPr>
                  <p:cNvGrpSpPr/>
                  <p:nvPr/>
                </p:nvGrpSpPr>
                <p:grpSpPr>
                  <a:xfrm>
                    <a:off x="15219621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21" name="Rectangle">
                      <a:extLst>
                        <a:ext uri="{FF2B5EF4-FFF2-40B4-BE49-F238E27FC236}">
                          <a16:creationId xmlns:a16="http://schemas.microsoft.com/office/drawing/2014/main" id="{6D2D8BF3-0F85-41B3-A706-6A694DCF0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22" name="Shape">
                      <a:extLst>
                        <a:ext uri="{FF2B5EF4-FFF2-40B4-BE49-F238E27FC236}">
                          <a16:creationId xmlns:a16="http://schemas.microsoft.com/office/drawing/2014/main" id="{5E373989-2896-44BF-96F0-E3F035946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118" name="Group">
                    <a:extLst>
                      <a:ext uri="{FF2B5EF4-FFF2-40B4-BE49-F238E27FC236}">
                        <a16:creationId xmlns:a16="http://schemas.microsoft.com/office/drawing/2014/main" id="{8199B03C-5230-4D2E-9C06-F99C1A12512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19" name="Rectangle">
                      <a:extLst>
                        <a:ext uri="{FF2B5EF4-FFF2-40B4-BE49-F238E27FC236}">
                          <a16:creationId xmlns:a16="http://schemas.microsoft.com/office/drawing/2014/main" id="{12887C2C-7AC8-470E-AF86-9178DC771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20" name="Shape">
                      <a:extLst>
                        <a:ext uri="{FF2B5EF4-FFF2-40B4-BE49-F238E27FC236}">
                          <a16:creationId xmlns:a16="http://schemas.microsoft.com/office/drawing/2014/main" id="{C1AC9EB7-9640-4D4D-BF01-8CDF639E7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</p:grpSp>
          </p:grpSp>
          <p:grpSp>
            <p:nvGrpSpPr>
              <p:cNvPr id="78" name="Group">
                <a:extLst>
                  <a:ext uri="{FF2B5EF4-FFF2-40B4-BE49-F238E27FC236}">
                    <a16:creationId xmlns:a16="http://schemas.microsoft.com/office/drawing/2014/main" id="{1D8E7E8E-FFC5-45DD-9965-453EC17423C8}"/>
                  </a:ext>
                </a:extLst>
              </p:cNvPr>
              <p:cNvGrpSpPr/>
              <p:nvPr/>
            </p:nvGrpSpPr>
            <p:grpSpPr>
              <a:xfrm>
                <a:off x="5907988" y="-3"/>
                <a:ext cx="28971092" cy="1941682"/>
                <a:chOff x="5907989" y="-2"/>
                <a:chExt cx="28971091" cy="1941680"/>
              </a:xfrm>
            </p:grpSpPr>
            <p:grpSp>
              <p:nvGrpSpPr>
                <p:cNvPr id="79" name="Group">
                  <a:extLst>
                    <a:ext uri="{FF2B5EF4-FFF2-40B4-BE49-F238E27FC236}">
                      <a16:creationId xmlns:a16="http://schemas.microsoft.com/office/drawing/2014/main" id="{6F277704-717D-47FB-95BD-8B490909971D}"/>
                    </a:ext>
                  </a:extLst>
                </p:cNvPr>
                <p:cNvGrpSpPr/>
                <p:nvPr/>
              </p:nvGrpSpPr>
              <p:grpSpPr>
                <a:xfrm>
                  <a:off x="18681699" y="-1"/>
                  <a:ext cx="16197381" cy="1941678"/>
                  <a:chOff x="0" y="0"/>
                  <a:chExt cx="16197379" cy="1941676"/>
                </a:xfrm>
              </p:grpSpPr>
              <p:grpSp>
                <p:nvGrpSpPr>
                  <p:cNvPr id="93" name="Group">
                    <a:extLst>
                      <a:ext uri="{FF2B5EF4-FFF2-40B4-BE49-F238E27FC236}">
                        <a16:creationId xmlns:a16="http://schemas.microsoft.com/office/drawing/2014/main" id="{1749653B-491A-4DA0-9A75-63A84C0E035A}"/>
                      </a:ext>
                    </a:extLst>
                  </p:cNvPr>
                  <p:cNvGrpSpPr/>
                  <p:nvPr/>
                </p:nvGrpSpPr>
                <p:grpSpPr>
                  <a:xfrm>
                    <a:off x="2953994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09" name="Rectangle">
                      <a:extLst>
                        <a:ext uri="{FF2B5EF4-FFF2-40B4-BE49-F238E27FC236}">
                          <a16:creationId xmlns:a16="http://schemas.microsoft.com/office/drawing/2014/main" id="{D87113E9-AEC9-485B-9987-314B2CD7C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10" name="Shape">
                      <a:extLst>
                        <a:ext uri="{FF2B5EF4-FFF2-40B4-BE49-F238E27FC236}">
                          <a16:creationId xmlns:a16="http://schemas.microsoft.com/office/drawing/2014/main" id="{0168C6C9-D1EA-48F9-8A4D-48AEDC78B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94" name="Group">
                    <a:extLst>
                      <a:ext uri="{FF2B5EF4-FFF2-40B4-BE49-F238E27FC236}">
                        <a16:creationId xmlns:a16="http://schemas.microsoft.com/office/drawing/2014/main" id="{D24AF130-B2B9-4EF1-A73B-B447A004B2CF}"/>
                      </a:ext>
                    </a:extLst>
                  </p:cNvPr>
                  <p:cNvGrpSpPr/>
                  <p:nvPr/>
                </p:nvGrpSpPr>
                <p:grpSpPr>
                  <a:xfrm>
                    <a:off x="5907989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07" name="Rectangle">
                      <a:extLst>
                        <a:ext uri="{FF2B5EF4-FFF2-40B4-BE49-F238E27FC236}">
                          <a16:creationId xmlns:a16="http://schemas.microsoft.com/office/drawing/2014/main" id="{1AC0C852-2750-4B1A-9F91-789AA9FE7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08" name="Shape">
                      <a:extLst>
                        <a:ext uri="{FF2B5EF4-FFF2-40B4-BE49-F238E27FC236}">
                          <a16:creationId xmlns:a16="http://schemas.microsoft.com/office/drawing/2014/main" id="{3EB8549F-14B3-4528-A293-CAE19AD90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95" name="Group">
                    <a:extLst>
                      <a:ext uri="{FF2B5EF4-FFF2-40B4-BE49-F238E27FC236}">
                        <a16:creationId xmlns:a16="http://schemas.microsoft.com/office/drawing/2014/main" id="{91A172DD-1AED-4983-8042-29CDE747CB4A}"/>
                      </a:ext>
                    </a:extLst>
                  </p:cNvPr>
                  <p:cNvGrpSpPr/>
                  <p:nvPr/>
                </p:nvGrpSpPr>
                <p:grpSpPr>
                  <a:xfrm>
                    <a:off x="9331411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105" name="Rectangle">
                      <a:extLst>
                        <a:ext uri="{FF2B5EF4-FFF2-40B4-BE49-F238E27FC236}">
                          <a16:creationId xmlns:a16="http://schemas.microsoft.com/office/drawing/2014/main" id="{7637AD14-14E5-471E-A5C0-FE7D8C542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06" name="Shape">
                      <a:extLst>
                        <a:ext uri="{FF2B5EF4-FFF2-40B4-BE49-F238E27FC236}">
                          <a16:creationId xmlns:a16="http://schemas.microsoft.com/office/drawing/2014/main" id="{4BC2E048-3424-43FC-A025-ED128A88C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96" name="Group">
                    <a:extLst>
                      <a:ext uri="{FF2B5EF4-FFF2-40B4-BE49-F238E27FC236}">
                        <a16:creationId xmlns:a16="http://schemas.microsoft.com/office/drawing/2014/main" id="{139DFDBB-E6CB-44C5-A158-81E4C4E2A75E}"/>
                      </a:ext>
                    </a:extLst>
                  </p:cNvPr>
                  <p:cNvGrpSpPr/>
                  <p:nvPr/>
                </p:nvGrpSpPr>
                <p:grpSpPr>
                  <a:xfrm>
                    <a:off x="12275517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03" name="Rectangle">
                      <a:extLst>
                        <a:ext uri="{FF2B5EF4-FFF2-40B4-BE49-F238E27FC236}">
                          <a16:creationId xmlns:a16="http://schemas.microsoft.com/office/drawing/2014/main" id="{9A77EF4A-3668-46B6-A5EC-138181272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04" name="Shape">
                      <a:extLst>
                        <a:ext uri="{FF2B5EF4-FFF2-40B4-BE49-F238E27FC236}">
                          <a16:creationId xmlns:a16="http://schemas.microsoft.com/office/drawing/2014/main" id="{E0419B66-F85F-44B4-B00F-80ABE0B37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97" name="Group">
                    <a:extLst>
                      <a:ext uri="{FF2B5EF4-FFF2-40B4-BE49-F238E27FC236}">
                        <a16:creationId xmlns:a16="http://schemas.microsoft.com/office/drawing/2014/main" id="{11AAE987-9787-472B-826C-215E810FC6DF}"/>
                      </a:ext>
                    </a:extLst>
                  </p:cNvPr>
                  <p:cNvGrpSpPr/>
                  <p:nvPr/>
                </p:nvGrpSpPr>
                <p:grpSpPr>
                  <a:xfrm>
                    <a:off x="15219621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101" name="Rectangle">
                      <a:extLst>
                        <a:ext uri="{FF2B5EF4-FFF2-40B4-BE49-F238E27FC236}">
                          <a16:creationId xmlns:a16="http://schemas.microsoft.com/office/drawing/2014/main" id="{27FEB16E-93FC-45B8-9929-E8AD5D7BC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02" name="Shape">
                      <a:extLst>
                        <a:ext uri="{FF2B5EF4-FFF2-40B4-BE49-F238E27FC236}">
                          <a16:creationId xmlns:a16="http://schemas.microsoft.com/office/drawing/2014/main" id="{D17B3120-59AE-454A-9AE7-6550918C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98" name="Group">
                    <a:extLst>
                      <a:ext uri="{FF2B5EF4-FFF2-40B4-BE49-F238E27FC236}">
                        <a16:creationId xmlns:a16="http://schemas.microsoft.com/office/drawing/2014/main" id="{24C06E81-8FF2-46C0-800A-458BE1BDCB4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99" name="Rectangle">
                      <a:extLst>
                        <a:ext uri="{FF2B5EF4-FFF2-40B4-BE49-F238E27FC236}">
                          <a16:creationId xmlns:a16="http://schemas.microsoft.com/office/drawing/2014/main" id="{1C1381AE-C412-4A75-B510-63DB3974B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100" name="Shape">
                      <a:extLst>
                        <a:ext uri="{FF2B5EF4-FFF2-40B4-BE49-F238E27FC236}">
                          <a16:creationId xmlns:a16="http://schemas.microsoft.com/office/drawing/2014/main" id="{043B6C69-EA74-4BC8-A90D-2FB1BAB2E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</p:grpSp>
            <p:grpSp>
              <p:nvGrpSpPr>
                <p:cNvPr id="80" name="Group">
                  <a:extLst>
                    <a:ext uri="{FF2B5EF4-FFF2-40B4-BE49-F238E27FC236}">
                      <a16:creationId xmlns:a16="http://schemas.microsoft.com/office/drawing/2014/main" id="{4E6D4457-8145-4712-9D5F-CF5B359C4326}"/>
                    </a:ext>
                  </a:extLst>
                </p:cNvPr>
                <p:cNvGrpSpPr/>
                <p:nvPr/>
              </p:nvGrpSpPr>
              <p:grpSpPr>
                <a:xfrm>
                  <a:off x="5907989" y="-2"/>
                  <a:ext cx="10289393" cy="1941680"/>
                  <a:chOff x="5907989" y="-1"/>
                  <a:chExt cx="10289391" cy="1941678"/>
                </a:xfrm>
              </p:grpSpPr>
              <p:grpSp>
                <p:nvGrpSpPr>
                  <p:cNvPr id="81" name="Group">
                    <a:extLst>
                      <a:ext uri="{FF2B5EF4-FFF2-40B4-BE49-F238E27FC236}">
                        <a16:creationId xmlns:a16="http://schemas.microsoft.com/office/drawing/2014/main" id="{1E84B2A2-F6A6-40E5-842A-CF501B4265BE}"/>
                      </a:ext>
                    </a:extLst>
                  </p:cNvPr>
                  <p:cNvGrpSpPr/>
                  <p:nvPr/>
                </p:nvGrpSpPr>
                <p:grpSpPr>
                  <a:xfrm>
                    <a:off x="5907989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91" name="Rectangle">
                      <a:extLst>
                        <a:ext uri="{FF2B5EF4-FFF2-40B4-BE49-F238E27FC236}">
                          <a16:creationId xmlns:a16="http://schemas.microsoft.com/office/drawing/2014/main" id="{E6F907F9-E8F8-47B8-B8BF-578F6C0F2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92" name="Shape">
                      <a:extLst>
                        <a:ext uri="{FF2B5EF4-FFF2-40B4-BE49-F238E27FC236}">
                          <a16:creationId xmlns:a16="http://schemas.microsoft.com/office/drawing/2014/main" id="{D376EA19-FDEB-48B7-9DB3-9B96EA7E5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82" name="Group">
                    <a:extLst>
                      <a:ext uri="{FF2B5EF4-FFF2-40B4-BE49-F238E27FC236}">
                        <a16:creationId xmlns:a16="http://schemas.microsoft.com/office/drawing/2014/main" id="{BF5BD1CD-FAC9-4A24-98B7-0748C96C401D}"/>
                      </a:ext>
                    </a:extLst>
                  </p:cNvPr>
                  <p:cNvGrpSpPr/>
                  <p:nvPr/>
                </p:nvGrpSpPr>
                <p:grpSpPr>
                  <a:xfrm>
                    <a:off x="9331411" y="-1"/>
                    <a:ext cx="977760" cy="1941678"/>
                    <a:chOff x="0" y="0"/>
                    <a:chExt cx="977758" cy="1941675"/>
                  </a:xfrm>
                </p:grpSpPr>
                <p:sp>
                  <p:nvSpPr>
                    <p:cNvPr id="89" name="Rectangle">
                      <a:extLst>
                        <a:ext uri="{FF2B5EF4-FFF2-40B4-BE49-F238E27FC236}">
                          <a16:creationId xmlns:a16="http://schemas.microsoft.com/office/drawing/2014/main" id="{16FDA231-73A3-4450-A859-D9755A740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90" name="Shape">
                      <a:extLst>
                        <a:ext uri="{FF2B5EF4-FFF2-40B4-BE49-F238E27FC236}">
                          <a16:creationId xmlns:a16="http://schemas.microsoft.com/office/drawing/2014/main" id="{60171A72-457D-4B6F-AB44-0610E37BC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83" name="Group">
                    <a:extLst>
                      <a:ext uri="{FF2B5EF4-FFF2-40B4-BE49-F238E27FC236}">
                        <a16:creationId xmlns:a16="http://schemas.microsoft.com/office/drawing/2014/main" id="{AD36556E-61A4-48A7-94A8-CE438EE1EB94}"/>
                      </a:ext>
                    </a:extLst>
                  </p:cNvPr>
                  <p:cNvGrpSpPr/>
                  <p:nvPr/>
                </p:nvGrpSpPr>
                <p:grpSpPr>
                  <a:xfrm>
                    <a:off x="12275517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87" name="Rectangle">
                      <a:extLst>
                        <a:ext uri="{FF2B5EF4-FFF2-40B4-BE49-F238E27FC236}">
                          <a16:creationId xmlns:a16="http://schemas.microsoft.com/office/drawing/2014/main" id="{67E3E44D-0E72-4571-9625-14AE5C94C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88" name="Shape">
                      <a:extLst>
                        <a:ext uri="{FF2B5EF4-FFF2-40B4-BE49-F238E27FC236}">
                          <a16:creationId xmlns:a16="http://schemas.microsoft.com/office/drawing/2014/main" id="{882E0F48-B292-4899-97C3-850E725B2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84" name="Group">
                    <a:extLst>
                      <a:ext uri="{FF2B5EF4-FFF2-40B4-BE49-F238E27FC236}">
                        <a16:creationId xmlns:a16="http://schemas.microsoft.com/office/drawing/2014/main" id="{87328F0F-0F78-46E1-8024-9A759C30A6C8}"/>
                      </a:ext>
                    </a:extLst>
                  </p:cNvPr>
                  <p:cNvGrpSpPr/>
                  <p:nvPr/>
                </p:nvGrpSpPr>
                <p:grpSpPr>
                  <a:xfrm>
                    <a:off x="15219621" y="-1"/>
                    <a:ext cx="977759" cy="1941678"/>
                    <a:chOff x="0" y="0"/>
                    <a:chExt cx="977758" cy="1941675"/>
                  </a:xfrm>
                </p:grpSpPr>
                <p:sp>
                  <p:nvSpPr>
                    <p:cNvPr id="85" name="Rectangle">
                      <a:extLst>
                        <a:ext uri="{FF2B5EF4-FFF2-40B4-BE49-F238E27FC236}">
                          <a16:creationId xmlns:a16="http://schemas.microsoft.com/office/drawing/2014/main" id="{87CA93CA-1DA0-46E0-8F55-CB534C3D8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68" y="826486"/>
                      <a:ext cx="93222" cy="1115190"/>
                    </a:xfrm>
                    <a:prstGeom prst="rect">
                      <a:avLst/>
                    </a:prstGeom>
                    <a:solidFill>
                      <a:srgbClr val="B5765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86" name="Shape">
                      <a:extLst>
                        <a:ext uri="{FF2B5EF4-FFF2-40B4-BE49-F238E27FC236}">
                          <a16:creationId xmlns:a16="http://schemas.microsoft.com/office/drawing/2014/main" id="{CD1D23B2-1834-468A-95A7-BA775261D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77759" cy="13570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8978" y="1074"/>
                          </a:moveTo>
                          <a:cubicBezTo>
                            <a:pt x="9223" y="439"/>
                            <a:pt x="10026" y="0"/>
                            <a:pt x="10940" y="0"/>
                          </a:cubicBezTo>
                          <a:cubicBezTo>
                            <a:pt x="11855" y="0"/>
                            <a:pt x="12657" y="439"/>
                            <a:pt x="12903" y="1074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8978" y="1074"/>
                          </a:lnTo>
                          <a:close/>
                        </a:path>
                      </a:pathLst>
                    </a:custGeom>
                    <a:solidFill>
                      <a:srgbClr val="A6CB7E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</p:grpSp>
          </p:grpSp>
        </p:grpSp>
        <p:grpSp>
          <p:nvGrpSpPr>
            <p:cNvPr id="23" name="Group">
              <a:extLst>
                <a:ext uri="{FF2B5EF4-FFF2-40B4-BE49-F238E27FC236}">
                  <a16:creationId xmlns:a16="http://schemas.microsoft.com/office/drawing/2014/main" id="{4BFA06BB-4BEE-4426-995A-56F3F3AD4794}"/>
                </a:ext>
              </a:extLst>
            </p:cNvPr>
            <p:cNvGrpSpPr/>
            <p:nvPr/>
          </p:nvGrpSpPr>
          <p:grpSpPr>
            <a:xfrm>
              <a:off x="-280728" y="6206657"/>
              <a:ext cx="12470122" cy="651344"/>
              <a:chOff x="-27366743" y="518006"/>
              <a:chExt cx="44257217" cy="3675775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E75193D4-BC64-4B74-8924-69EC7454C3FF}"/>
                  </a:ext>
                </a:extLst>
              </p:cNvPr>
              <p:cNvSpPr/>
              <p:nvPr/>
            </p:nvSpPr>
            <p:spPr>
              <a:xfrm>
                <a:off x="-27350715" y="518006"/>
                <a:ext cx="44241189" cy="1901107"/>
              </a:xfrm>
              <a:prstGeom prst="rect">
                <a:avLst/>
              </a:pr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75" name="Rectangle">
                <a:extLst>
                  <a:ext uri="{FF2B5EF4-FFF2-40B4-BE49-F238E27FC236}">
                    <a16:creationId xmlns:a16="http://schemas.microsoft.com/office/drawing/2014/main" id="{F2FC04B3-EF46-4674-AA23-49B67B365709}"/>
                  </a:ext>
                </a:extLst>
              </p:cNvPr>
              <p:cNvSpPr/>
              <p:nvPr/>
            </p:nvSpPr>
            <p:spPr>
              <a:xfrm>
                <a:off x="-27366743" y="3080616"/>
                <a:ext cx="44257213" cy="1113165"/>
              </a:xfrm>
              <a:prstGeom prst="rect">
                <a:avLst/>
              </a:prstGeom>
              <a:solidFill>
                <a:srgbClr val="6CCA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AA9EF6FB-C20D-4356-954A-28B3F3A30486}"/>
                  </a:ext>
                </a:extLst>
              </p:cNvPr>
              <p:cNvSpPr/>
              <p:nvPr/>
            </p:nvSpPr>
            <p:spPr>
              <a:xfrm>
                <a:off x="-27350719" y="2413003"/>
                <a:ext cx="44241189" cy="670427"/>
              </a:xfrm>
              <a:prstGeom prst="rect">
                <a:avLst/>
              </a:prstGeom>
              <a:solidFill>
                <a:srgbClr val="889D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98A8FF45-B86F-430B-8282-67D94222F025}"/>
                </a:ext>
              </a:extLst>
            </p:cNvPr>
            <p:cNvGrpSpPr/>
            <p:nvPr/>
          </p:nvGrpSpPr>
          <p:grpSpPr>
            <a:xfrm>
              <a:off x="1495706" y="6365600"/>
              <a:ext cx="10661606" cy="26693"/>
              <a:chOff x="0" y="0"/>
              <a:chExt cx="60167457" cy="150634"/>
            </a:xfrm>
          </p:grpSpPr>
          <p:grpSp>
            <p:nvGrpSpPr>
              <p:cNvPr id="38" name="Group">
                <a:extLst>
                  <a:ext uri="{FF2B5EF4-FFF2-40B4-BE49-F238E27FC236}">
                    <a16:creationId xmlns:a16="http://schemas.microsoft.com/office/drawing/2014/main" id="{5C97E048-0DE9-4847-9024-7061BEF7FC34}"/>
                  </a:ext>
                </a:extLst>
              </p:cNvPr>
              <p:cNvGrpSpPr/>
              <p:nvPr/>
            </p:nvGrpSpPr>
            <p:grpSpPr>
              <a:xfrm>
                <a:off x="0" y="0"/>
                <a:ext cx="58107983" cy="150635"/>
                <a:chOff x="0" y="0"/>
                <a:chExt cx="58107983" cy="150634"/>
              </a:xfrm>
            </p:grpSpPr>
            <p:grpSp>
              <p:nvGrpSpPr>
                <p:cNvPr id="40" name="Group">
                  <a:extLst>
                    <a:ext uri="{FF2B5EF4-FFF2-40B4-BE49-F238E27FC236}">
                      <a16:creationId xmlns:a16="http://schemas.microsoft.com/office/drawing/2014/main" id="{5D38AE38-1BA9-415B-8592-AEFC36FADDD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8219783" cy="150635"/>
                  <a:chOff x="0" y="0"/>
                  <a:chExt cx="38219781" cy="150634"/>
                </a:xfrm>
              </p:grpSpPr>
              <p:grpSp>
                <p:nvGrpSpPr>
                  <p:cNvPr id="52" name="Group">
                    <a:extLst>
                      <a:ext uri="{FF2B5EF4-FFF2-40B4-BE49-F238E27FC236}">
                        <a16:creationId xmlns:a16="http://schemas.microsoft.com/office/drawing/2014/main" id="{0E0D9B80-E239-4982-891A-3B6425725844}"/>
                      </a:ext>
                    </a:extLst>
                  </p:cNvPr>
                  <p:cNvGrpSpPr/>
                  <p:nvPr/>
                </p:nvGrpSpPr>
                <p:grpSpPr>
                  <a:xfrm>
                    <a:off x="19603323" y="0"/>
                    <a:ext cx="18616460" cy="150635"/>
                    <a:chOff x="0" y="0"/>
                    <a:chExt cx="18616459" cy="150634"/>
                  </a:xfrm>
                </p:grpSpPr>
                <p:sp>
                  <p:nvSpPr>
                    <p:cNvPr id="64" name="Rectangle">
                      <a:extLst>
                        <a:ext uri="{FF2B5EF4-FFF2-40B4-BE49-F238E27FC236}">
                          <a16:creationId xmlns:a16="http://schemas.microsoft.com/office/drawing/2014/main" id="{19B1DDED-AA2B-45FB-8454-9D18F26F6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724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5" name="Rectangle">
                      <a:extLst>
                        <a:ext uri="{FF2B5EF4-FFF2-40B4-BE49-F238E27FC236}">
                          <a16:creationId xmlns:a16="http://schemas.microsoft.com/office/drawing/2014/main" id="{B3731706-01CA-46D2-B90C-4F4250F75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668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6" name="Rectangle">
                      <a:extLst>
                        <a:ext uri="{FF2B5EF4-FFF2-40B4-BE49-F238E27FC236}">
                          <a16:creationId xmlns:a16="http://schemas.microsoft.com/office/drawing/2014/main" id="{8C74BAF7-F97D-4625-BDC8-DE71B7A02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6727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7" name="Rectangle">
                      <a:extLst>
                        <a:ext uri="{FF2B5EF4-FFF2-40B4-BE49-F238E27FC236}">
                          <a16:creationId xmlns:a16="http://schemas.microsoft.com/office/drawing/2014/main" id="{226D60E3-7FDC-49AA-93B0-34EE0428C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1151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8" name="Rectangle">
                      <a:extLst>
                        <a:ext uri="{FF2B5EF4-FFF2-40B4-BE49-F238E27FC236}">
                          <a16:creationId xmlns:a16="http://schemas.microsoft.com/office/drawing/2014/main" id="{C4CCFCFA-6A9E-4C68-A5C9-FACB9782F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32876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9" name="Rectangle">
                      <a:extLst>
                        <a:ext uri="{FF2B5EF4-FFF2-40B4-BE49-F238E27FC236}">
                          <a16:creationId xmlns:a16="http://schemas.microsoft.com/office/drawing/2014/main" id="{912DA7E5-3AAB-4BC1-B6CA-A7E5E62E7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86733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70" name="Rectangle">
                      <a:extLst>
                        <a:ext uri="{FF2B5EF4-FFF2-40B4-BE49-F238E27FC236}">
                          <a16:creationId xmlns:a16="http://schemas.microsoft.com/office/drawing/2014/main" id="{6BFF1E4A-3EA8-4ABF-A3DC-7309E43E8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3625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71" name="Rectangle">
                      <a:extLst>
                        <a:ext uri="{FF2B5EF4-FFF2-40B4-BE49-F238E27FC236}">
                          <a16:creationId xmlns:a16="http://schemas.microsoft.com/office/drawing/2014/main" id="{7B28E0A0-1DF5-4FAA-B239-AD606FC27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700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72" name="Rectangle">
                      <a:extLst>
                        <a:ext uri="{FF2B5EF4-FFF2-40B4-BE49-F238E27FC236}">
                          <a16:creationId xmlns:a16="http://schemas.microsoft.com/office/drawing/2014/main" id="{2C48607E-D80A-479B-BB49-B7ADF5D06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390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73" name="Rectangle">
                      <a:extLst>
                        <a:ext uri="{FF2B5EF4-FFF2-40B4-BE49-F238E27FC236}">
                          <a16:creationId xmlns:a16="http://schemas.microsoft.com/office/drawing/2014/main" id="{9A8AFFE3-34E8-4C85-A692-35F505837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  <p:grpSp>
                <p:nvGrpSpPr>
                  <p:cNvPr id="53" name="Group">
                    <a:extLst>
                      <a:ext uri="{FF2B5EF4-FFF2-40B4-BE49-F238E27FC236}">
                        <a16:creationId xmlns:a16="http://schemas.microsoft.com/office/drawing/2014/main" id="{9873155B-A2DB-4217-9379-46CC1DC2A5B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8616460" cy="150635"/>
                    <a:chOff x="0" y="0"/>
                    <a:chExt cx="18616459" cy="150634"/>
                  </a:xfrm>
                </p:grpSpPr>
                <p:sp>
                  <p:nvSpPr>
                    <p:cNvPr id="54" name="Rectangle">
                      <a:extLst>
                        <a:ext uri="{FF2B5EF4-FFF2-40B4-BE49-F238E27FC236}">
                          <a16:creationId xmlns:a16="http://schemas.microsoft.com/office/drawing/2014/main" id="{588B23D6-6A5D-431E-9264-B923D2361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724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55" name="Rectangle">
                      <a:extLst>
                        <a:ext uri="{FF2B5EF4-FFF2-40B4-BE49-F238E27FC236}">
                          <a16:creationId xmlns:a16="http://schemas.microsoft.com/office/drawing/2014/main" id="{D97457EC-6FEF-4C92-8073-45ECC7B9B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668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56" name="Rectangle">
                      <a:extLst>
                        <a:ext uri="{FF2B5EF4-FFF2-40B4-BE49-F238E27FC236}">
                          <a16:creationId xmlns:a16="http://schemas.microsoft.com/office/drawing/2014/main" id="{0D9F5897-8370-4754-A13C-F1ABCDD83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6727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57" name="Rectangle">
                      <a:extLst>
                        <a:ext uri="{FF2B5EF4-FFF2-40B4-BE49-F238E27FC236}">
                          <a16:creationId xmlns:a16="http://schemas.microsoft.com/office/drawing/2014/main" id="{72D4D86C-398E-494D-8ADB-C2173E504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1151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58" name="Rectangle">
                      <a:extLst>
                        <a:ext uri="{FF2B5EF4-FFF2-40B4-BE49-F238E27FC236}">
                          <a16:creationId xmlns:a16="http://schemas.microsoft.com/office/drawing/2014/main" id="{59D6A9FF-FD3C-48BB-B425-5CD7DE2E5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32876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59" name="Rectangle">
                      <a:extLst>
                        <a:ext uri="{FF2B5EF4-FFF2-40B4-BE49-F238E27FC236}">
                          <a16:creationId xmlns:a16="http://schemas.microsoft.com/office/drawing/2014/main" id="{9941A398-3496-4B21-91A0-3E644C8B4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86733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0" name="Rectangle">
                      <a:extLst>
                        <a:ext uri="{FF2B5EF4-FFF2-40B4-BE49-F238E27FC236}">
                          <a16:creationId xmlns:a16="http://schemas.microsoft.com/office/drawing/2014/main" id="{CAD5E5CF-6262-4A1D-8158-37564CF84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3625" y="0"/>
                      <a:ext cx="952835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1" name="Rectangle">
                      <a:extLst>
                        <a:ext uri="{FF2B5EF4-FFF2-40B4-BE49-F238E27FC236}">
                          <a16:creationId xmlns:a16="http://schemas.microsoft.com/office/drawing/2014/main" id="{EBA9F262-E5A6-4139-9D13-9AC4032228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700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2" name="Rectangle">
                      <a:extLst>
                        <a:ext uri="{FF2B5EF4-FFF2-40B4-BE49-F238E27FC236}">
                          <a16:creationId xmlns:a16="http://schemas.microsoft.com/office/drawing/2014/main" id="{09DA59C3-998A-45D3-AB9E-A257A8A58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390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  <p:sp>
                  <p:nvSpPr>
                    <p:cNvPr id="63" name="Rectangle">
                      <a:extLst>
                        <a:ext uri="{FF2B5EF4-FFF2-40B4-BE49-F238E27FC236}">
                          <a16:creationId xmlns:a16="http://schemas.microsoft.com/office/drawing/2014/main" id="{B5619D83-2800-415A-A939-5C3E6C439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952834" cy="1506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5400" tIns="25400" rIns="25400" bIns="25400" numCol="1" anchor="ctr">
                      <a:noAutofit/>
                    </a:bodyPr>
                    <a:lstStyle/>
                    <a:p>
                      <a:pPr>
                        <a:defRPr sz="3200">
                          <a:latin typeface="+mn-lt"/>
                          <a:ea typeface="+mn-ea"/>
                          <a:cs typeface="+mn-cs"/>
                          <a:sym typeface="Helvetica Light"/>
                        </a:defRPr>
                      </a:pPr>
                      <a:endParaRPr sz="1600"/>
                    </a:p>
                  </p:txBody>
                </p:sp>
              </p:grpSp>
            </p:grpSp>
            <p:grpSp>
              <p:nvGrpSpPr>
                <p:cNvPr id="41" name="Group">
                  <a:extLst>
                    <a:ext uri="{FF2B5EF4-FFF2-40B4-BE49-F238E27FC236}">
                      <a16:creationId xmlns:a16="http://schemas.microsoft.com/office/drawing/2014/main" id="{A4BE90DA-DA41-429C-92EB-E82DB61773D2}"/>
                    </a:ext>
                  </a:extLst>
                </p:cNvPr>
                <p:cNvGrpSpPr/>
                <p:nvPr/>
              </p:nvGrpSpPr>
              <p:grpSpPr>
                <a:xfrm>
                  <a:off x="39491524" y="0"/>
                  <a:ext cx="18616460" cy="150635"/>
                  <a:chOff x="0" y="0"/>
                  <a:chExt cx="18616459" cy="150634"/>
                </a:xfrm>
              </p:grpSpPr>
              <p:sp>
                <p:nvSpPr>
                  <p:cNvPr id="42" name="Rectangle">
                    <a:extLst>
                      <a:ext uri="{FF2B5EF4-FFF2-40B4-BE49-F238E27FC236}">
                        <a16:creationId xmlns:a16="http://schemas.microsoft.com/office/drawing/2014/main" id="{5E476B57-92F3-4909-AB24-562601B1FFB0}"/>
                      </a:ext>
                    </a:extLst>
                  </p:cNvPr>
                  <p:cNvSpPr/>
                  <p:nvPr/>
                </p:nvSpPr>
                <p:spPr>
                  <a:xfrm>
                    <a:off x="5908724" y="0"/>
                    <a:ext cx="952835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3" name="Rectangle">
                    <a:extLst>
                      <a:ext uri="{FF2B5EF4-FFF2-40B4-BE49-F238E27FC236}">
                        <a16:creationId xmlns:a16="http://schemas.microsoft.com/office/drawing/2014/main" id="{DEF34CB5-7C05-4A67-B57A-2E8C11153864}"/>
                      </a:ext>
                    </a:extLst>
                  </p:cNvPr>
                  <p:cNvSpPr/>
                  <p:nvPr/>
                </p:nvSpPr>
                <p:spPr>
                  <a:xfrm>
                    <a:off x="7873668" y="0"/>
                    <a:ext cx="952834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4" name="Rectangle">
                    <a:extLst>
                      <a:ext uri="{FF2B5EF4-FFF2-40B4-BE49-F238E27FC236}">
                        <a16:creationId xmlns:a16="http://schemas.microsoft.com/office/drawing/2014/main" id="{99D4539F-5F21-49D3-96BF-89E5441BA02F}"/>
                      </a:ext>
                    </a:extLst>
                  </p:cNvPr>
                  <p:cNvSpPr/>
                  <p:nvPr/>
                </p:nvSpPr>
                <p:spPr>
                  <a:xfrm>
                    <a:off x="9776727" y="0"/>
                    <a:ext cx="952834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5" name="Rectangle">
                    <a:extLst>
                      <a:ext uri="{FF2B5EF4-FFF2-40B4-BE49-F238E27FC236}">
                        <a16:creationId xmlns:a16="http://schemas.microsoft.com/office/drawing/2014/main" id="{BA7B35FB-2BCC-4287-8B4C-C13837BAC69A}"/>
                      </a:ext>
                    </a:extLst>
                  </p:cNvPr>
                  <p:cNvSpPr/>
                  <p:nvPr/>
                </p:nvSpPr>
                <p:spPr>
                  <a:xfrm>
                    <a:off x="11761151" y="0"/>
                    <a:ext cx="952835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6" name="Rectangle">
                    <a:extLst>
                      <a:ext uri="{FF2B5EF4-FFF2-40B4-BE49-F238E27FC236}">
                        <a16:creationId xmlns:a16="http://schemas.microsoft.com/office/drawing/2014/main" id="{BEDC4616-0DB2-441D-8E5C-642C6F634EB8}"/>
                      </a:ext>
                    </a:extLst>
                  </p:cNvPr>
                  <p:cNvSpPr/>
                  <p:nvPr/>
                </p:nvSpPr>
                <p:spPr>
                  <a:xfrm>
                    <a:off x="13732876" y="0"/>
                    <a:ext cx="952835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7" name="Rectangle">
                    <a:extLst>
                      <a:ext uri="{FF2B5EF4-FFF2-40B4-BE49-F238E27FC236}">
                        <a16:creationId xmlns:a16="http://schemas.microsoft.com/office/drawing/2014/main" id="{429D5CEF-D5CE-43B9-8023-3E69853D7B0F}"/>
                      </a:ext>
                    </a:extLst>
                  </p:cNvPr>
                  <p:cNvSpPr/>
                  <p:nvPr/>
                </p:nvSpPr>
                <p:spPr>
                  <a:xfrm>
                    <a:off x="15686733" y="0"/>
                    <a:ext cx="952835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8" name="Rectangle">
                    <a:extLst>
                      <a:ext uri="{FF2B5EF4-FFF2-40B4-BE49-F238E27FC236}">
                        <a16:creationId xmlns:a16="http://schemas.microsoft.com/office/drawing/2014/main" id="{1AC7E175-6359-45D1-8EED-86C4BB372CC8}"/>
                      </a:ext>
                    </a:extLst>
                  </p:cNvPr>
                  <p:cNvSpPr/>
                  <p:nvPr/>
                </p:nvSpPr>
                <p:spPr>
                  <a:xfrm>
                    <a:off x="17663625" y="0"/>
                    <a:ext cx="952835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49" name="Rectangle">
                    <a:extLst>
                      <a:ext uri="{FF2B5EF4-FFF2-40B4-BE49-F238E27FC236}">
                        <a16:creationId xmlns:a16="http://schemas.microsoft.com/office/drawing/2014/main" id="{46A3C88E-26BC-46E0-A0AB-C50C87C36189}"/>
                      </a:ext>
                    </a:extLst>
                  </p:cNvPr>
                  <p:cNvSpPr/>
                  <p:nvPr/>
                </p:nvSpPr>
                <p:spPr>
                  <a:xfrm>
                    <a:off x="3937000" y="0"/>
                    <a:ext cx="952834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50" name="Rectangle">
                    <a:extLst>
                      <a:ext uri="{FF2B5EF4-FFF2-40B4-BE49-F238E27FC236}">
                        <a16:creationId xmlns:a16="http://schemas.microsoft.com/office/drawing/2014/main" id="{5C0F0A97-4976-4E37-B95D-C6EA55E61050}"/>
                      </a:ext>
                    </a:extLst>
                  </p:cNvPr>
                  <p:cNvSpPr/>
                  <p:nvPr/>
                </p:nvSpPr>
                <p:spPr>
                  <a:xfrm>
                    <a:off x="1993900" y="0"/>
                    <a:ext cx="952834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  <p:sp>
                <p:nvSpPr>
                  <p:cNvPr id="51" name="Rectangle">
                    <a:extLst>
                      <a:ext uri="{FF2B5EF4-FFF2-40B4-BE49-F238E27FC236}">
                        <a16:creationId xmlns:a16="http://schemas.microsoft.com/office/drawing/2014/main" id="{122E756F-4357-47A3-AF48-D946331A3ED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834" cy="15063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noAutofit/>
                  </a:bodyPr>
                  <a:lstStyle/>
                  <a:p>
                    <a:pPr>
                      <a:defRPr sz="3200"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 sz="1600"/>
                  </a:p>
                </p:txBody>
              </p:sp>
            </p:grpSp>
          </p:grp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C6BD1CCF-F3E3-4670-9E23-CADB43236DF8}"/>
                  </a:ext>
                </a:extLst>
              </p:cNvPr>
              <p:cNvSpPr/>
              <p:nvPr/>
            </p:nvSpPr>
            <p:spPr>
              <a:xfrm>
                <a:off x="59214624" y="0"/>
                <a:ext cx="952835" cy="1506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</p:grpSp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2DAC6DE6-8D50-47B4-9F0E-F48AB51C87E9}"/>
                </a:ext>
              </a:extLst>
            </p:cNvPr>
            <p:cNvSpPr/>
            <p:nvPr/>
          </p:nvSpPr>
          <p:spPr>
            <a:xfrm>
              <a:off x="12031868" y="5988021"/>
              <a:ext cx="16519" cy="197611"/>
            </a:xfrm>
            <a:prstGeom prst="rect">
              <a:avLst/>
            </a:prstGeom>
            <a:solidFill>
              <a:srgbClr val="B57650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925214A2-BD6A-40BF-A931-57D1F4DD8E6B}"/>
                </a:ext>
              </a:extLst>
            </p:cNvPr>
            <p:cNvSpPr/>
            <p:nvPr/>
          </p:nvSpPr>
          <p:spPr>
            <a:xfrm>
              <a:off x="11953498" y="5841568"/>
              <a:ext cx="173258" cy="24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78" y="1074"/>
                  </a:moveTo>
                  <a:cubicBezTo>
                    <a:pt x="9223" y="439"/>
                    <a:pt x="10026" y="0"/>
                    <a:pt x="10940" y="0"/>
                  </a:cubicBezTo>
                  <a:cubicBezTo>
                    <a:pt x="11855" y="0"/>
                    <a:pt x="12657" y="439"/>
                    <a:pt x="12903" y="107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8978" y="1074"/>
                  </a:lnTo>
                  <a:close/>
                </a:path>
              </a:pathLst>
            </a:custGeom>
            <a:solidFill>
              <a:srgbClr val="A6CB7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1" name="Rectangle">
              <a:extLst>
                <a:ext uri="{FF2B5EF4-FFF2-40B4-BE49-F238E27FC236}">
                  <a16:creationId xmlns:a16="http://schemas.microsoft.com/office/drawing/2014/main" id="{1F3F579E-D471-4238-93AB-DB043A8F2CA2}"/>
                </a:ext>
              </a:extLst>
            </p:cNvPr>
            <p:cNvSpPr/>
            <p:nvPr/>
          </p:nvSpPr>
          <p:spPr>
            <a:xfrm>
              <a:off x="-276210" y="6120210"/>
              <a:ext cx="12465603" cy="125560"/>
            </a:xfrm>
            <a:prstGeom prst="rect">
              <a:avLst/>
            </a:prstGeom>
            <a:solidFill>
              <a:srgbClr val="7A8387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1A9286C5-5E88-44F4-A1FC-D83932E378FE}"/>
                </a:ext>
              </a:extLst>
            </p:cNvPr>
            <p:cNvSpPr/>
            <p:nvPr/>
          </p:nvSpPr>
          <p:spPr>
            <a:xfrm>
              <a:off x="-276210" y="6114866"/>
              <a:ext cx="12465603" cy="44527"/>
            </a:xfrm>
            <a:prstGeom prst="rect">
              <a:avLst/>
            </a:prstGeom>
            <a:solidFill>
              <a:srgbClr val="889DA6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3" name="Rectangle">
              <a:extLst>
                <a:ext uri="{FF2B5EF4-FFF2-40B4-BE49-F238E27FC236}">
                  <a16:creationId xmlns:a16="http://schemas.microsoft.com/office/drawing/2014/main" id="{E6EBDFD9-8057-4A8D-8DD2-F082940E8B83}"/>
                </a:ext>
              </a:extLst>
            </p:cNvPr>
            <p:cNvSpPr/>
            <p:nvPr/>
          </p:nvSpPr>
          <p:spPr>
            <a:xfrm>
              <a:off x="-242777" y="6365600"/>
              <a:ext cx="168841" cy="26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9F989FA-6AA7-4D49-ADC1-330753E4E7B1}"/>
                </a:ext>
              </a:extLst>
            </p:cNvPr>
            <p:cNvSpPr/>
            <p:nvPr/>
          </p:nvSpPr>
          <p:spPr>
            <a:xfrm>
              <a:off x="106610" y="6365600"/>
              <a:ext cx="168841" cy="26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2363935-423B-45CA-BCCC-94ED573077B0}"/>
                </a:ext>
              </a:extLst>
            </p:cNvPr>
            <p:cNvSpPr/>
            <p:nvPr/>
          </p:nvSpPr>
          <p:spPr>
            <a:xfrm>
              <a:off x="452832" y="6365600"/>
              <a:ext cx="168841" cy="26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98704FD1-6F69-43A5-B4F4-A44ADFE70B55}"/>
                </a:ext>
              </a:extLst>
            </p:cNvPr>
            <p:cNvSpPr/>
            <p:nvPr/>
          </p:nvSpPr>
          <p:spPr>
            <a:xfrm>
              <a:off x="803135" y="6365600"/>
              <a:ext cx="168841" cy="26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37" name="Rectangle">
              <a:extLst>
                <a:ext uri="{FF2B5EF4-FFF2-40B4-BE49-F238E27FC236}">
                  <a16:creationId xmlns:a16="http://schemas.microsoft.com/office/drawing/2014/main" id="{D8B9CBA7-08A9-4EEC-875B-1F62085A56C7}"/>
                </a:ext>
              </a:extLst>
            </p:cNvPr>
            <p:cNvSpPr/>
            <p:nvPr/>
          </p:nvSpPr>
          <p:spPr>
            <a:xfrm>
              <a:off x="1168071" y="6365600"/>
              <a:ext cx="168841" cy="26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</p:grp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1314735-515A-4F8B-9393-08A2815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9403" y="1986053"/>
            <a:ext cx="2743200" cy="548640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E3220C2F-8C4F-4964-9614-3D0025472803}" type="datetimeFigureOut">
              <a:rPr lang="en-IN" smtClean="0"/>
              <a:t>06-12-2021</a:t>
            </a:fld>
            <a:endParaRPr lang="en-IN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54736EC-A837-4CB9-92F8-89AC99490932}"/>
              </a:ext>
            </a:extLst>
          </p:cNvPr>
          <p:cNvGrpSpPr/>
          <p:nvPr/>
        </p:nvGrpSpPr>
        <p:grpSpPr>
          <a:xfrm>
            <a:off x="5555092" y="5141457"/>
            <a:ext cx="2381188" cy="1401035"/>
            <a:chOff x="2576737" y="2438253"/>
            <a:chExt cx="7958393" cy="4340942"/>
          </a:xfrm>
        </p:grpSpPr>
        <p:sp>
          <p:nvSpPr>
            <p:cNvPr id="239" name="Circle">
              <a:extLst>
                <a:ext uri="{FF2B5EF4-FFF2-40B4-BE49-F238E27FC236}">
                  <a16:creationId xmlns:a16="http://schemas.microsoft.com/office/drawing/2014/main" id="{2DCC69BC-BCAF-421B-892C-BFB88BD8C679}"/>
                </a:ext>
              </a:extLst>
            </p:cNvPr>
            <p:cNvSpPr/>
            <p:nvPr/>
          </p:nvSpPr>
          <p:spPr>
            <a:xfrm>
              <a:off x="4225391" y="5597737"/>
              <a:ext cx="635001" cy="635001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240" name="Star">
              <a:extLst>
                <a:ext uri="{FF2B5EF4-FFF2-40B4-BE49-F238E27FC236}">
                  <a16:creationId xmlns:a16="http://schemas.microsoft.com/office/drawing/2014/main" id="{C0E87CC4-D740-4EAA-A104-D2BB39A002FB}"/>
                </a:ext>
              </a:extLst>
            </p:cNvPr>
            <p:cNvSpPr/>
            <p:nvPr/>
          </p:nvSpPr>
          <p:spPr>
            <a:xfrm>
              <a:off x="4176677" y="5525872"/>
              <a:ext cx="732429" cy="696581"/>
            </a:xfrm>
            <a:prstGeom prst="star5">
              <a:avLst>
                <a:gd name="adj" fmla="val 28865"/>
                <a:gd name="hf" fmla="val 105146"/>
                <a:gd name="vf" fmla="val 110557"/>
              </a:avLst>
            </a:prstGeom>
            <a:solidFill>
              <a:srgbClr val="89919C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sp>
          <p:nvSpPr>
            <p:cNvPr id="241" name="Circle">
              <a:extLst>
                <a:ext uri="{FF2B5EF4-FFF2-40B4-BE49-F238E27FC236}">
                  <a16:creationId xmlns:a16="http://schemas.microsoft.com/office/drawing/2014/main" id="{D2071631-EA4B-44B6-B765-A80A44F08E4A}"/>
                </a:ext>
              </a:extLst>
            </p:cNvPr>
            <p:cNvSpPr/>
            <p:nvPr/>
          </p:nvSpPr>
          <p:spPr>
            <a:xfrm>
              <a:off x="4436798" y="5809143"/>
              <a:ext cx="212187" cy="212187"/>
            </a:xfrm>
            <a:prstGeom prst="ellipse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1600"/>
            </a:p>
          </p:txBody>
        </p:sp>
        <p:pic>
          <p:nvPicPr>
            <p:cNvPr id="242" name="stock-vector--waiting-in-line-152998664.jpg" descr="stock-vector--waiting-in-line-152998664.jpg">
              <a:extLst>
                <a:ext uri="{FF2B5EF4-FFF2-40B4-BE49-F238E27FC236}">
                  <a16:creationId xmlns:a16="http://schemas.microsoft.com/office/drawing/2014/main" id="{4ABF0147-5029-4AAA-85D0-19B8AE70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712" t="5413" r="56462" b="71520"/>
            <a:stretch>
              <a:fillRect/>
            </a:stretch>
          </p:blipFill>
          <p:spPr>
            <a:xfrm flipH="1">
              <a:off x="4128551" y="4129208"/>
              <a:ext cx="408841" cy="64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93" extrusionOk="0">
                  <a:moveTo>
                    <a:pt x="12494" y="1"/>
                  </a:moveTo>
                  <a:cubicBezTo>
                    <a:pt x="10527" y="24"/>
                    <a:pt x="8776" y="477"/>
                    <a:pt x="7021" y="1398"/>
                  </a:cubicBezTo>
                  <a:cubicBezTo>
                    <a:pt x="5342" y="2280"/>
                    <a:pt x="5186" y="2478"/>
                    <a:pt x="4915" y="4120"/>
                  </a:cubicBezTo>
                  <a:cubicBezTo>
                    <a:pt x="4673" y="5581"/>
                    <a:pt x="4780" y="6124"/>
                    <a:pt x="5534" y="7229"/>
                  </a:cubicBezTo>
                  <a:cubicBezTo>
                    <a:pt x="6038" y="7966"/>
                    <a:pt x="6348" y="8682"/>
                    <a:pt x="6216" y="8821"/>
                  </a:cubicBezTo>
                  <a:cubicBezTo>
                    <a:pt x="6084" y="8960"/>
                    <a:pt x="6176" y="9075"/>
                    <a:pt x="6422" y="9075"/>
                  </a:cubicBezTo>
                  <a:cubicBezTo>
                    <a:pt x="6668" y="9075"/>
                    <a:pt x="7082" y="9338"/>
                    <a:pt x="7352" y="9663"/>
                  </a:cubicBezTo>
                  <a:cubicBezTo>
                    <a:pt x="7752" y="10147"/>
                    <a:pt x="7680" y="10369"/>
                    <a:pt x="6959" y="10867"/>
                  </a:cubicBezTo>
                  <a:cubicBezTo>
                    <a:pt x="6474" y="11202"/>
                    <a:pt x="5586" y="11921"/>
                    <a:pt x="4977" y="12465"/>
                  </a:cubicBezTo>
                  <a:cubicBezTo>
                    <a:pt x="1102" y="15929"/>
                    <a:pt x="247" y="17200"/>
                    <a:pt x="0" y="21593"/>
                  </a:cubicBezTo>
                  <a:lnTo>
                    <a:pt x="17553" y="21593"/>
                  </a:lnTo>
                  <a:cubicBezTo>
                    <a:pt x="17132" y="20214"/>
                    <a:pt x="16644" y="18845"/>
                    <a:pt x="16252" y="18122"/>
                  </a:cubicBezTo>
                  <a:cubicBezTo>
                    <a:pt x="14769" y="15392"/>
                    <a:pt x="14593" y="14408"/>
                    <a:pt x="15354" y="13228"/>
                  </a:cubicBezTo>
                  <a:cubicBezTo>
                    <a:pt x="15910" y="12366"/>
                    <a:pt x="16325" y="12149"/>
                    <a:pt x="17956" y="11884"/>
                  </a:cubicBezTo>
                  <a:cubicBezTo>
                    <a:pt x="19754" y="11590"/>
                    <a:pt x="19918" y="11488"/>
                    <a:pt x="20166" y="10486"/>
                  </a:cubicBezTo>
                  <a:cubicBezTo>
                    <a:pt x="20313" y="9890"/>
                    <a:pt x="20310" y="9199"/>
                    <a:pt x="20166" y="8955"/>
                  </a:cubicBezTo>
                  <a:cubicBezTo>
                    <a:pt x="20008" y="8689"/>
                    <a:pt x="20191" y="8444"/>
                    <a:pt x="20610" y="8339"/>
                  </a:cubicBezTo>
                  <a:cubicBezTo>
                    <a:pt x="21600" y="8093"/>
                    <a:pt x="21482" y="7579"/>
                    <a:pt x="20258" y="6835"/>
                  </a:cubicBezTo>
                  <a:cubicBezTo>
                    <a:pt x="19248" y="6220"/>
                    <a:pt x="18745" y="4766"/>
                    <a:pt x="18699" y="2268"/>
                  </a:cubicBezTo>
                  <a:cubicBezTo>
                    <a:pt x="18681" y="1249"/>
                    <a:pt x="17102" y="434"/>
                    <a:pt x="14538" y="121"/>
                  </a:cubicBezTo>
                  <a:cubicBezTo>
                    <a:pt x="13827" y="35"/>
                    <a:pt x="13149" y="-7"/>
                    <a:pt x="12494" y="1"/>
                  </a:cubicBezTo>
                  <a:close/>
                </a:path>
              </a:pathLst>
            </a:custGeom>
            <a:ln w="12700">
              <a:miter lim="400000"/>
            </a:ln>
          </p:spPr>
        </p:pic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8463BD3B-7952-42F0-B831-18B4DEDC4827}"/>
                </a:ext>
              </a:extLst>
            </p:cNvPr>
            <p:cNvGrpSpPr/>
            <p:nvPr/>
          </p:nvGrpSpPr>
          <p:grpSpPr>
            <a:xfrm>
              <a:off x="8575992" y="5515587"/>
              <a:ext cx="732429" cy="706866"/>
              <a:chOff x="-6391292" y="4272549"/>
              <a:chExt cx="732429" cy="706866"/>
            </a:xfrm>
          </p:grpSpPr>
          <p:sp>
            <p:nvSpPr>
              <p:cNvPr id="245" name="Circle">
                <a:extLst>
                  <a:ext uri="{FF2B5EF4-FFF2-40B4-BE49-F238E27FC236}">
                    <a16:creationId xmlns:a16="http://schemas.microsoft.com/office/drawing/2014/main" id="{57EC894D-1937-44D7-B7C1-6C59EE7EB273}"/>
                  </a:ext>
                </a:extLst>
              </p:cNvPr>
              <p:cNvSpPr/>
              <p:nvPr/>
            </p:nvSpPr>
            <p:spPr>
              <a:xfrm>
                <a:off x="-6342578" y="4344414"/>
                <a:ext cx="635001" cy="635001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246" name="Star">
                <a:extLst>
                  <a:ext uri="{FF2B5EF4-FFF2-40B4-BE49-F238E27FC236}">
                    <a16:creationId xmlns:a16="http://schemas.microsoft.com/office/drawing/2014/main" id="{4015C2BF-8861-48FC-A305-C62CF13FE345}"/>
                  </a:ext>
                </a:extLst>
              </p:cNvPr>
              <p:cNvSpPr/>
              <p:nvPr/>
            </p:nvSpPr>
            <p:spPr>
              <a:xfrm>
                <a:off x="-6391292" y="4272549"/>
                <a:ext cx="732429" cy="696581"/>
              </a:xfrm>
              <a:prstGeom prst="star5">
                <a:avLst>
                  <a:gd name="adj" fmla="val 28865"/>
                  <a:gd name="hf" fmla="val 105146"/>
                  <a:gd name="vf" fmla="val 110557"/>
                </a:avLst>
              </a:prstGeom>
              <a:solidFill>
                <a:srgbClr val="89919C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  <p:sp>
            <p:nvSpPr>
              <p:cNvPr id="247" name="Circle">
                <a:extLst>
                  <a:ext uri="{FF2B5EF4-FFF2-40B4-BE49-F238E27FC236}">
                    <a16:creationId xmlns:a16="http://schemas.microsoft.com/office/drawing/2014/main" id="{E62C62B5-1C2E-43E5-8CAC-C866CA112D9E}"/>
                  </a:ext>
                </a:extLst>
              </p:cNvPr>
              <p:cNvSpPr/>
              <p:nvPr/>
            </p:nvSpPr>
            <p:spPr>
              <a:xfrm>
                <a:off x="-6131171" y="4555820"/>
                <a:ext cx="212187" cy="212187"/>
              </a:xfrm>
              <a:prstGeom prst="ellipse">
                <a:avLst/>
              </a:prstGeom>
              <a:solidFill>
                <a:srgbClr val="000000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00"/>
              </a:p>
            </p:txBody>
          </p:sp>
        </p:grpSp>
        <p:pic>
          <p:nvPicPr>
            <p:cNvPr id="244" name="Truck1.png" descr="Truck1.png">
              <a:extLst>
                <a:ext uri="{FF2B5EF4-FFF2-40B4-BE49-F238E27FC236}">
                  <a16:creationId xmlns:a16="http://schemas.microsoft.com/office/drawing/2014/main" id="{AAD3E018-47F2-4BFE-864B-7B0399B86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737" y="2438253"/>
              <a:ext cx="7958393" cy="4340942"/>
            </a:xfrm>
            <a:prstGeom prst="rect">
              <a:avLst/>
            </a:prstGeom>
            <a:ln w="12700">
              <a:miter lim="400000"/>
            </a:ln>
            <a:effectLst>
              <a:outerShdw blurRad="317500" dist="127000" dir="5400000" rotWithShape="0">
                <a:srgbClr val="000000">
                  <a:alpha val="15000"/>
                </a:srgbClr>
              </a:outerShdw>
            </a:effectLst>
          </p:spPr>
        </p:pic>
      </p:grpSp>
      <p:sp>
        <p:nvSpPr>
          <p:cNvPr id="248" name="Right Triangle 247">
            <a:extLst>
              <a:ext uri="{FF2B5EF4-FFF2-40B4-BE49-F238E27FC236}">
                <a16:creationId xmlns:a16="http://schemas.microsoft.com/office/drawing/2014/main" id="{7816173F-4DD8-4404-BE22-9A645B2BFAB5}"/>
              </a:ext>
            </a:extLst>
          </p:cNvPr>
          <p:cNvSpPr/>
          <p:nvPr/>
        </p:nvSpPr>
        <p:spPr>
          <a:xfrm rot="10800000" flipH="1" flipV="1">
            <a:off x="-2" y="2047163"/>
            <a:ext cx="3091545" cy="4810835"/>
          </a:xfrm>
          <a:prstGeom prst="rtTriangle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4E55FBE-8693-416A-B1C6-1352575A36F7}"/>
              </a:ext>
            </a:extLst>
          </p:cNvPr>
          <p:cNvGrpSpPr/>
          <p:nvPr/>
        </p:nvGrpSpPr>
        <p:grpSpPr>
          <a:xfrm>
            <a:off x="0" y="-4"/>
            <a:ext cx="4309507" cy="4810834"/>
            <a:chOff x="-13278" y="-5"/>
            <a:chExt cx="12229478" cy="5279639"/>
          </a:xfrm>
        </p:grpSpPr>
        <p:sp>
          <p:nvSpPr>
            <p:cNvPr id="250" name="Diagonal Stripe 249">
              <a:extLst>
                <a:ext uri="{FF2B5EF4-FFF2-40B4-BE49-F238E27FC236}">
                  <a16:creationId xmlns:a16="http://schemas.microsoft.com/office/drawing/2014/main" id="{4C9C5767-C64C-47D2-9EA9-FF2F84D68089}"/>
                </a:ext>
              </a:extLst>
            </p:cNvPr>
            <p:cNvSpPr/>
            <p:nvPr/>
          </p:nvSpPr>
          <p:spPr>
            <a:xfrm>
              <a:off x="-13278" y="728"/>
              <a:ext cx="12229478" cy="5278906"/>
            </a:xfrm>
            <a:prstGeom prst="diagStripe">
              <a:avLst>
                <a:gd name="adj" fmla="val 93914"/>
              </a:avLst>
            </a:prstGeom>
            <a:solidFill>
              <a:srgbClr val="153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1" name="Right Triangle 250">
              <a:extLst>
                <a:ext uri="{FF2B5EF4-FFF2-40B4-BE49-F238E27FC236}">
                  <a16:creationId xmlns:a16="http://schemas.microsoft.com/office/drawing/2014/main" id="{13C9C130-00E2-4FEF-A528-B3FC18A5826D}"/>
                </a:ext>
              </a:extLst>
            </p:cNvPr>
            <p:cNvSpPr/>
            <p:nvPr/>
          </p:nvSpPr>
          <p:spPr>
            <a:xfrm rot="10800000" flipH="1">
              <a:off x="-13254" y="-5"/>
              <a:ext cx="12205253" cy="5063321"/>
            </a:xfrm>
            <a:prstGeom prst="rtTriangle">
              <a:avLst/>
            </a:prstGeom>
            <a:solidFill>
              <a:srgbClr val="102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2" name="Picture 25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A032D2-FD25-4EE9-A32F-2D8C7774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0" y="5572106"/>
            <a:ext cx="1840529" cy="905921"/>
          </a:xfrm>
          <a:prstGeom prst="rect">
            <a:avLst/>
          </a:prstGeom>
        </p:spPr>
      </p:pic>
      <p:pic>
        <p:nvPicPr>
          <p:cNvPr id="254" name="Picture 4">
            <a:extLst>
              <a:ext uri="{FF2B5EF4-FFF2-40B4-BE49-F238E27FC236}">
                <a16:creationId xmlns:a16="http://schemas.microsoft.com/office/drawing/2014/main" id="{B0D0A13E-B1EA-4178-8516-6712626A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4" y="444804"/>
            <a:ext cx="2251120" cy="7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91A43C-7B4D-475C-BEFE-359EB7E84EEF}"/>
              </a:ext>
            </a:extLst>
          </p:cNvPr>
          <p:cNvSpPr/>
          <p:nvPr/>
        </p:nvSpPr>
        <p:spPr>
          <a:xfrm>
            <a:off x="0" y="1045244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FB98-E9AC-41B1-B6D4-F002D2AB3F52}"/>
              </a:ext>
            </a:extLst>
          </p:cNvPr>
          <p:cNvSpPr/>
          <p:nvPr/>
        </p:nvSpPr>
        <p:spPr>
          <a:xfrm>
            <a:off x="0" y="962153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E1F052-1405-43F7-BD65-599D6D4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81"/>
            <a:ext cx="10515600" cy="7854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48692B-3641-498C-B04B-B803AB1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B5E66F-5A34-46F6-B37F-6C2EC2183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387383"/>
              </p:ext>
            </p:extLst>
          </p:nvPr>
        </p:nvGraphicFramePr>
        <p:xfrm>
          <a:off x="838199" y="2099765"/>
          <a:ext cx="10515599" cy="403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95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Mobi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B97220-C032-4F69-ABDC-92A605B05BBA}"/>
              </a:ext>
            </a:extLst>
          </p:cNvPr>
          <p:cNvSpPr/>
          <p:nvPr/>
        </p:nvSpPr>
        <p:spPr>
          <a:xfrm>
            <a:off x="0" y="1104879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AF28C-6715-4CED-B8DA-0C9528FF2C32}"/>
              </a:ext>
            </a:extLst>
          </p:cNvPr>
          <p:cNvSpPr/>
          <p:nvPr/>
        </p:nvSpPr>
        <p:spPr>
          <a:xfrm>
            <a:off x="0" y="1021788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02F2C24-C13D-4885-B90A-DE14C2B7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7331951" cy="48338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539902D-55EE-463E-9D2D-45724C89B2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4011" y="6375180"/>
            <a:ext cx="2956033" cy="3531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1">
                <a:solidFill>
                  <a:srgbClr val="1B418A"/>
                </a:solidFill>
              </a:defRPr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ED6557-68D1-4E88-88CE-87AA2330C7BD}"/>
              </a:ext>
            </a:extLst>
          </p:cNvPr>
          <p:cNvSpPr/>
          <p:nvPr/>
        </p:nvSpPr>
        <p:spPr>
          <a:xfrm>
            <a:off x="8435973" y="634484"/>
            <a:ext cx="2832108" cy="5553951"/>
          </a:xfrm>
          <a:custGeom>
            <a:avLst/>
            <a:gdLst>
              <a:gd name="connsiteX0" fmla="*/ 87085 w 3541485"/>
              <a:gd name="connsiteY0" fmla="*/ 616857 h 6313714"/>
              <a:gd name="connsiteX1" fmla="*/ 87085 w 3541485"/>
              <a:gd name="connsiteY1" fmla="*/ 5696857 h 6313714"/>
              <a:gd name="connsiteX2" fmla="*/ 3454399 w 3541485"/>
              <a:gd name="connsiteY2" fmla="*/ 5696857 h 6313714"/>
              <a:gd name="connsiteX3" fmla="*/ 3454399 w 3541485"/>
              <a:gd name="connsiteY3" fmla="*/ 616857 h 6313714"/>
              <a:gd name="connsiteX4" fmla="*/ 372529 w 3541485"/>
              <a:gd name="connsiteY4" fmla="*/ 0 h 6313714"/>
              <a:gd name="connsiteX5" fmla="*/ 3168956 w 3541485"/>
              <a:gd name="connsiteY5" fmla="*/ 0 h 6313714"/>
              <a:gd name="connsiteX6" fmla="*/ 3541485 w 3541485"/>
              <a:gd name="connsiteY6" fmla="*/ 372529 h 6313714"/>
              <a:gd name="connsiteX7" fmla="*/ 3541485 w 3541485"/>
              <a:gd name="connsiteY7" fmla="*/ 5941185 h 6313714"/>
              <a:gd name="connsiteX8" fmla="*/ 3168956 w 3541485"/>
              <a:gd name="connsiteY8" fmla="*/ 6313714 h 6313714"/>
              <a:gd name="connsiteX9" fmla="*/ 372529 w 3541485"/>
              <a:gd name="connsiteY9" fmla="*/ 6313714 h 6313714"/>
              <a:gd name="connsiteX10" fmla="*/ 0 w 3541485"/>
              <a:gd name="connsiteY10" fmla="*/ 5941185 h 6313714"/>
              <a:gd name="connsiteX11" fmla="*/ 0 w 3541485"/>
              <a:gd name="connsiteY11" fmla="*/ 372529 h 6313714"/>
              <a:gd name="connsiteX12" fmla="*/ 372529 w 3541485"/>
              <a:gd name="connsiteY12" fmla="*/ 0 h 6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1485" h="6313714">
                <a:moveTo>
                  <a:pt x="87085" y="616857"/>
                </a:moveTo>
                <a:lnTo>
                  <a:pt x="87085" y="5696857"/>
                </a:lnTo>
                <a:lnTo>
                  <a:pt x="3454399" y="5696857"/>
                </a:lnTo>
                <a:lnTo>
                  <a:pt x="3454399" y="616857"/>
                </a:lnTo>
                <a:close/>
                <a:moveTo>
                  <a:pt x="372529" y="0"/>
                </a:moveTo>
                <a:lnTo>
                  <a:pt x="3168956" y="0"/>
                </a:lnTo>
                <a:cubicBezTo>
                  <a:pt x="3374698" y="0"/>
                  <a:pt x="3541485" y="166787"/>
                  <a:pt x="3541485" y="372529"/>
                </a:cubicBezTo>
                <a:lnTo>
                  <a:pt x="3541485" y="5941185"/>
                </a:lnTo>
                <a:cubicBezTo>
                  <a:pt x="3541485" y="6146927"/>
                  <a:pt x="3374698" y="6313714"/>
                  <a:pt x="3168956" y="6313714"/>
                </a:cubicBezTo>
                <a:lnTo>
                  <a:pt x="372529" y="6313714"/>
                </a:lnTo>
                <a:cubicBezTo>
                  <a:pt x="166787" y="6313714"/>
                  <a:pt x="0" y="6146927"/>
                  <a:pt x="0" y="5941185"/>
                </a:cubicBezTo>
                <a:lnTo>
                  <a:pt x="0" y="372529"/>
                </a:lnTo>
                <a:cubicBezTo>
                  <a:pt x="0" y="166787"/>
                  <a:pt x="166787" y="0"/>
                  <a:pt x="37252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A76269BF-F594-4039-AC6A-A2C6BAEEB87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506079" y="1179078"/>
            <a:ext cx="2688336" cy="44622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398779-524E-4E8C-9D91-F7B18F5E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7331951" cy="11790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24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2A1CCA-4A71-42DD-B436-1CCC8BCFE7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1957" y="6375180"/>
            <a:ext cx="2956033" cy="3531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1">
                <a:solidFill>
                  <a:srgbClr val="1B418A"/>
                </a:solidFill>
              </a:defRPr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39517A6-B1BC-4C30-973A-4CFB84DAA9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984" y="6375180"/>
            <a:ext cx="2956033" cy="3531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1">
                <a:solidFill>
                  <a:srgbClr val="1B418A"/>
                </a:solidFill>
              </a:defRPr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539902D-55EE-463E-9D2D-45724C89B2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4011" y="6375180"/>
            <a:ext cx="2956033" cy="3531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1">
                <a:solidFill>
                  <a:srgbClr val="1B418A"/>
                </a:solidFill>
              </a:defRPr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ED6557-68D1-4E88-88CE-87AA2330C7BD}"/>
              </a:ext>
            </a:extLst>
          </p:cNvPr>
          <p:cNvSpPr/>
          <p:nvPr/>
        </p:nvSpPr>
        <p:spPr>
          <a:xfrm>
            <a:off x="8435973" y="634484"/>
            <a:ext cx="2832108" cy="5553951"/>
          </a:xfrm>
          <a:custGeom>
            <a:avLst/>
            <a:gdLst>
              <a:gd name="connsiteX0" fmla="*/ 87085 w 3541485"/>
              <a:gd name="connsiteY0" fmla="*/ 616857 h 6313714"/>
              <a:gd name="connsiteX1" fmla="*/ 87085 w 3541485"/>
              <a:gd name="connsiteY1" fmla="*/ 5696857 h 6313714"/>
              <a:gd name="connsiteX2" fmla="*/ 3454399 w 3541485"/>
              <a:gd name="connsiteY2" fmla="*/ 5696857 h 6313714"/>
              <a:gd name="connsiteX3" fmla="*/ 3454399 w 3541485"/>
              <a:gd name="connsiteY3" fmla="*/ 616857 h 6313714"/>
              <a:gd name="connsiteX4" fmla="*/ 372529 w 3541485"/>
              <a:gd name="connsiteY4" fmla="*/ 0 h 6313714"/>
              <a:gd name="connsiteX5" fmla="*/ 3168956 w 3541485"/>
              <a:gd name="connsiteY5" fmla="*/ 0 h 6313714"/>
              <a:gd name="connsiteX6" fmla="*/ 3541485 w 3541485"/>
              <a:gd name="connsiteY6" fmla="*/ 372529 h 6313714"/>
              <a:gd name="connsiteX7" fmla="*/ 3541485 w 3541485"/>
              <a:gd name="connsiteY7" fmla="*/ 5941185 h 6313714"/>
              <a:gd name="connsiteX8" fmla="*/ 3168956 w 3541485"/>
              <a:gd name="connsiteY8" fmla="*/ 6313714 h 6313714"/>
              <a:gd name="connsiteX9" fmla="*/ 372529 w 3541485"/>
              <a:gd name="connsiteY9" fmla="*/ 6313714 h 6313714"/>
              <a:gd name="connsiteX10" fmla="*/ 0 w 3541485"/>
              <a:gd name="connsiteY10" fmla="*/ 5941185 h 6313714"/>
              <a:gd name="connsiteX11" fmla="*/ 0 w 3541485"/>
              <a:gd name="connsiteY11" fmla="*/ 372529 h 6313714"/>
              <a:gd name="connsiteX12" fmla="*/ 372529 w 3541485"/>
              <a:gd name="connsiteY12" fmla="*/ 0 h 6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1485" h="6313714">
                <a:moveTo>
                  <a:pt x="87085" y="616857"/>
                </a:moveTo>
                <a:lnTo>
                  <a:pt x="87085" y="5696857"/>
                </a:lnTo>
                <a:lnTo>
                  <a:pt x="3454399" y="5696857"/>
                </a:lnTo>
                <a:lnTo>
                  <a:pt x="3454399" y="616857"/>
                </a:lnTo>
                <a:close/>
                <a:moveTo>
                  <a:pt x="372529" y="0"/>
                </a:moveTo>
                <a:lnTo>
                  <a:pt x="3168956" y="0"/>
                </a:lnTo>
                <a:cubicBezTo>
                  <a:pt x="3374698" y="0"/>
                  <a:pt x="3541485" y="166787"/>
                  <a:pt x="3541485" y="372529"/>
                </a:cubicBezTo>
                <a:lnTo>
                  <a:pt x="3541485" y="5941185"/>
                </a:lnTo>
                <a:cubicBezTo>
                  <a:pt x="3541485" y="6146927"/>
                  <a:pt x="3374698" y="6313714"/>
                  <a:pt x="3168956" y="6313714"/>
                </a:cubicBezTo>
                <a:lnTo>
                  <a:pt x="372529" y="6313714"/>
                </a:lnTo>
                <a:cubicBezTo>
                  <a:pt x="166787" y="6313714"/>
                  <a:pt x="0" y="6146927"/>
                  <a:pt x="0" y="5941185"/>
                </a:cubicBezTo>
                <a:lnTo>
                  <a:pt x="0" y="372529"/>
                </a:lnTo>
                <a:cubicBezTo>
                  <a:pt x="0" y="166787"/>
                  <a:pt x="166787" y="0"/>
                  <a:pt x="37252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135DC2-6D1C-429E-8959-0CB6A69D9E9D}"/>
              </a:ext>
            </a:extLst>
          </p:cNvPr>
          <p:cNvSpPr/>
          <p:nvPr/>
        </p:nvSpPr>
        <p:spPr>
          <a:xfrm>
            <a:off x="923919" y="634485"/>
            <a:ext cx="2832108" cy="5553951"/>
          </a:xfrm>
          <a:custGeom>
            <a:avLst/>
            <a:gdLst>
              <a:gd name="connsiteX0" fmla="*/ 87085 w 3541485"/>
              <a:gd name="connsiteY0" fmla="*/ 616857 h 6313714"/>
              <a:gd name="connsiteX1" fmla="*/ 87085 w 3541485"/>
              <a:gd name="connsiteY1" fmla="*/ 5696857 h 6313714"/>
              <a:gd name="connsiteX2" fmla="*/ 3454399 w 3541485"/>
              <a:gd name="connsiteY2" fmla="*/ 5696857 h 6313714"/>
              <a:gd name="connsiteX3" fmla="*/ 3454399 w 3541485"/>
              <a:gd name="connsiteY3" fmla="*/ 616857 h 6313714"/>
              <a:gd name="connsiteX4" fmla="*/ 372529 w 3541485"/>
              <a:gd name="connsiteY4" fmla="*/ 0 h 6313714"/>
              <a:gd name="connsiteX5" fmla="*/ 3168956 w 3541485"/>
              <a:gd name="connsiteY5" fmla="*/ 0 h 6313714"/>
              <a:gd name="connsiteX6" fmla="*/ 3541485 w 3541485"/>
              <a:gd name="connsiteY6" fmla="*/ 372529 h 6313714"/>
              <a:gd name="connsiteX7" fmla="*/ 3541485 w 3541485"/>
              <a:gd name="connsiteY7" fmla="*/ 5941185 h 6313714"/>
              <a:gd name="connsiteX8" fmla="*/ 3168956 w 3541485"/>
              <a:gd name="connsiteY8" fmla="*/ 6313714 h 6313714"/>
              <a:gd name="connsiteX9" fmla="*/ 372529 w 3541485"/>
              <a:gd name="connsiteY9" fmla="*/ 6313714 h 6313714"/>
              <a:gd name="connsiteX10" fmla="*/ 0 w 3541485"/>
              <a:gd name="connsiteY10" fmla="*/ 5941185 h 6313714"/>
              <a:gd name="connsiteX11" fmla="*/ 0 w 3541485"/>
              <a:gd name="connsiteY11" fmla="*/ 372529 h 6313714"/>
              <a:gd name="connsiteX12" fmla="*/ 372529 w 3541485"/>
              <a:gd name="connsiteY12" fmla="*/ 0 h 6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1485" h="6313714">
                <a:moveTo>
                  <a:pt x="87085" y="616857"/>
                </a:moveTo>
                <a:lnTo>
                  <a:pt x="87085" y="5696857"/>
                </a:lnTo>
                <a:lnTo>
                  <a:pt x="3454399" y="5696857"/>
                </a:lnTo>
                <a:lnTo>
                  <a:pt x="3454399" y="616857"/>
                </a:lnTo>
                <a:close/>
                <a:moveTo>
                  <a:pt x="372529" y="0"/>
                </a:moveTo>
                <a:lnTo>
                  <a:pt x="3168956" y="0"/>
                </a:lnTo>
                <a:cubicBezTo>
                  <a:pt x="3374698" y="0"/>
                  <a:pt x="3541485" y="166787"/>
                  <a:pt x="3541485" y="372529"/>
                </a:cubicBezTo>
                <a:lnTo>
                  <a:pt x="3541485" y="5941185"/>
                </a:lnTo>
                <a:cubicBezTo>
                  <a:pt x="3541485" y="6146927"/>
                  <a:pt x="3374698" y="6313714"/>
                  <a:pt x="3168956" y="6313714"/>
                </a:cubicBezTo>
                <a:lnTo>
                  <a:pt x="372529" y="6313714"/>
                </a:lnTo>
                <a:cubicBezTo>
                  <a:pt x="166787" y="6313714"/>
                  <a:pt x="0" y="6146927"/>
                  <a:pt x="0" y="5941185"/>
                </a:cubicBezTo>
                <a:lnTo>
                  <a:pt x="0" y="372529"/>
                </a:lnTo>
                <a:cubicBezTo>
                  <a:pt x="0" y="166787"/>
                  <a:pt x="166787" y="0"/>
                  <a:pt x="37252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51EC73-501B-48D9-BC37-580D56DC7B45}"/>
              </a:ext>
            </a:extLst>
          </p:cNvPr>
          <p:cNvSpPr/>
          <p:nvPr/>
        </p:nvSpPr>
        <p:spPr>
          <a:xfrm>
            <a:off x="4679946" y="634484"/>
            <a:ext cx="2832108" cy="5553951"/>
          </a:xfrm>
          <a:custGeom>
            <a:avLst/>
            <a:gdLst>
              <a:gd name="connsiteX0" fmla="*/ 87085 w 3541485"/>
              <a:gd name="connsiteY0" fmla="*/ 616857 h 6313714"/>
              <a:gd name="connsiteX1" fmla="*/ 87085 w 3541485"/>
              <a:gd name="connsiteY1" fmla="*/ 5696857 h 6313714"/>
              <a:gd name="connsiteX2" fmla="*/ 3454399 w 3541485"/>
              <a:gd name="connsiteY2" fmla="*/ 5696857 h 6313714"/>
              <a:gd name="connsiteX3" fmla="*/ 3454399 w 3541485"/>
              <a:gd name="connsiteY3" fmla="*/ 616857 h 6313714"/>
              <a:gd name="connsiteX4" fmla="*/ 372529 w 3541485"/>
              <a:gd name="connsiteY4" fmla="*/ 0 h 6313714"/>
              <a:gd name="connsiteX5" fmla="*/ 3168956 w 3541485"/>
              <a:gd name="connsiteY5" fmla="*/ 0 h 6313714"/>
              <a:gd name="connsiteX6" fmla="*/ 3541485 w 3541485"/>
              <a:gd name="connsiteY6" fmla="*/ 372529 h 6313714"/>
              <a:gd name="connsiteX7" fmla="*/ 3541485 w 3541485"/>
              <a:gd name="connsiteY7" fmla="*/ 5941185 h 6313714"/>
              <a:gd name="connsiteX8" fmla="*/ 3168956 w 3541485"/>
              <a:gd name="connsiteY8" fmla="*/ 6313714 h 6313714"/>
              <a:gd name="connsiteX9" fmla="*/ 372529 w 3541485"/>
              <a:gd name="connsiteY9" fmla="*/ 6313714 h 6313714"/>
              <a:gd name="connsiteX10" fmla="*/ 0 w 3541485"/>
              <a:gd name="connsiteY10" fmla="*/ 5941185 h 6313714"/>
              <a:gd name="connsiteX11" fmla="*/ 0 w 3541485"/>
              <a:gd name="connsiteY11" fmla="*/ 372529 h 6313714"/>
              <a:gd name="connsiteX12" fmla="*/ 372529 w 3541485"/>
              <a:gd name="connsiteY12" fmla="*/ 0 h 6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1485" h="6313714">
                <a:moveTo>
                  <a:pt x="87085" y="616857"/>
                </a:moveTo>
                <a:lnTo>
                  <a:pt x="87085" y="5696857"/>
                </a:lnTo>
                <a:lnTo>
                  <a:pt x="3454399" y="5696857"/>
                </a:lnTo>
                <a:lnTo>
                  <a:pt x="3454399" y="616857"/>
                </a:lnTo>
                <a:close/>
                <a:moveTo>
                  <a:pt x="372529" y="0"/>
                </a:moveTo>
                <a:lnTo>
                  <a:pt x="3168956" y="0"/>
                </a:lnTo>
                <a:cubicBezTo>
                  <a:pt x="3374698" y="0"/>
                  <a:pt x="3541485" y="166787"/>
                  <a:pt x="3541485" y="372529"/>
                </a:cubicBezTo>
                <a:lnTo>
                  <a:pt x="3541485" y="5941185"/>
                </a:lnTo>
                <a:cubicBezTo>
                  <a:pt x="3541485" y="6146927"/>
                  <a:pt x="3374698" y="6313714"/>
                  <a:pt x="3168956" y="6313714"/>
                </a:cubicBezTo>
                <a:lnTo>
                  <a:pt x="372529" y="6313714"/>
                </a:lnTo>
                <a:cubicBezTo>
                  <a:pt x="166787" y="6313714"/>
                  <a:pt x="0" y="6146927"/>
                  <a:pt x="0" y="5941185"/>
                </a:cubicBezTo>
                <a:lnTo>
                  <a:pt x="0" y="372529"/>
                </a:lnTo>
                <a:cubicBezTo>
                  <a:pt x="0" y="166787"/>
                  <a:pt x="166787" y="0"/>
                  <a:pt x="37252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2B53C2-A23D-4EA2-9892-FE96B9BD50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585" y="1179078"/>
            <a:ext cx="2688336" cy="44622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CB1A20D0-AA18-4F45-BF68-15E7EF7D087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51832" y="1179078"/>
            <a:ext cx="2688336" cy="44622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A76269BF-F594-4039-AC6A-A2C6BAEEB87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506079" y="1179078"/>
            <a:ext cx="2688336" cy="44622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</a:t>
            </a:r>
          </a:p>
        </p:txBody>
      </p:sp>
    </p:spTree>
    <p:extLst>
      <p:ext uri="{BB962C8B-B14F-4D97-AF65-F5344CB8AC3E}">
        <p14:creationId xmlns:p14="http://schemas.microsoft.com/office/powerpoint/2010/main" val="36930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sion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66E9DF-797B-4F16-B875-2E908175AB00}"/>
              </a:ext>
            </a:extLst>
          </p:cNvPr>
          <p:cNvSpPr/>
          <p:nvPr/>
        </p:nvSpPr>
        <p:spPr>
          <a:xfrm rot="10800000">
            <a:off x="0" y="0"/>
            <a:ext cx="4125056" cy="1721507"/>
          </a:xfrm>
          <a:custGeom>
            <a:avLst/>
            <a:gdLst>
              <a:gd name="connsiteX0" fmla="*/ 4125056 w 4125056"/>
              <a:gd name="connsiteY0" fmla="*/ 1721507 h 1721507"/>
              <a:gd name="connsiteX1" fmla="*/ 0 w 4125056"/>
              <a:gd name="connsiteY1" fmla="*/ 1721507 h 1721507"/>
              <a:gd name="connsiteX2" fmla="*/ 0 w 4125056"/>
              <a:gd name="connsiteY2" fmla="*/ 0 h 1721507"/>
              <a:gd name="connsiteX3" fmla="*/ 4125056 w 4125056"/>
              <a:gd name="connsiteY3" fmla="*/ 281524 h 172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056" h="1721507">
                <a:moveTo>
                  <a:pt x="4125056" y="1721507"/>
                </a:moveTo>
                <a:lnTo>
                  <a:pt x="0" y="1721507"/>
                </a:lnTo>
                <a:lnTo>
                  <a:pt x="0" y="0"/>
                </a:lnTo>
                <a:lnTo>
                  <a:pt x="4125056" y="281524"/>
                </a:lnTo>
                <a:close/>
              </a:path>
            </a:pathLst>
          </a:cu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6F57C6-9BA2-4055-BC3B-B8D41315E8B1}"/>
              </a:ext>
            </a:extLst>
          </p:cNvPr>
          <p:cNvSpPr/>
          <p:nvPr/>
        </p:nvSpPr>
        <p:spPr>
          <a:xfrm rot="16200000" flipH="1" flipV="1">
            <a:off x="7295963" y="-3174527"/>
            <a:ext cx="1721500" cy="8070574"/>
          </a:xfrm>
          <a:custGeom>
            <a:avLst/>
            <a:gdLst>
              <a:gd name="connsiteX0" fmla="*/ 0 w 1721500"/>
              <a:gd name="connsiteY0" fmla="*/ 8070574 h 8070574"/>
              <a:gd name="connsiteX1" fmla="*/ 0 w 1721500"/>
              <a:gd name="connsiteY1" fmla="*/ 0 h 8070574"/>
              <a:gd name="connsiteX2" fmla="*/ 432162 w 1721500"/>
              <a:gd name="connsiteY2" fmla="*/ 0 h 8070574"/>
              <a:gd name="connsiteX3" fmla="*/ 1721500 w 1721500"/>
              <a:gd name="connsiteY3" fmla="*/ 8070574 h 807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1500" h="8070574">
                <a:moveTo>
                  <a:pt x="0" y="8070574"/>
                </a:moveTo>
                <a:lnTo>
                  <a:pt x="0" y="0"/>
                </a:lnTo>
                <a:lnTo>
                  <a:pt x="432162" y="0"/>
                </a:lnTo>
                <a:lnTo>
                  <a:pt x="1721500" y="8070574"/>
                </a:lnTo>
                <a:close/>
              </a:path>
            </a:pathLst>
          </a:cu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2B7E38F-2214-4DC6-BE34-E61C89808F00}"/>
              </a:ext>
            </a:extLst>
          </p:cNvPr>
          <p:cNvSpPr/>
          <p:nvPr/>
        </p:nvSpPr>
        <p:spPr>
          <a:xfrm rot="10800000" flipH="1">
            <a:off x="4121426" y="0"/>
            <a:ext cx="8096406" cy="1721507"/>
          </a:xfrm>
          <a:prstGeom prst="rtTriangle">
            <a:avLst/>
          </a:pr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BF74C63F-D7C8-44E3-9961-C6CE2CDDA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05755"/>
              </p:ext>
            </p:extLst>
          </p:nvPr>
        </p:nvGraphicFramePr>
        <p:xfrm>
          <a:off x="861390" y="2186433"/>
          <a:ext cx="10492408" cy="423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10">
                  <a:extLst>
                    <a:ext uri="{9D8B030D-6E8A-4147-A177-3AD203B41FA5}">
                      <a16:colId xmlns:a16="http://schemas.microsoft.com/office/drawing/2014/main" val="163056840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248254042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2096477524"/>
                    </a:ext>
                  </a:extLst>
                </a:gridCol>
              </a:tblGrid>
              <a:tr h="51084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Version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18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18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Publish date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4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432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70270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23294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48584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2287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88903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2520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27484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05494"/>
                  </a:ext>
                </a:extLst>
              </a:tr>
              <a:tr h="4138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99927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2A1CF495-293A-4094-8F49-EF0FBDB3846F}"/>
              </a:ext>
            </a:extLst>
          </p:cNvPr>
          <p:cNvSpPr txBox="1">
            <a:spLocks/>
          </p:cNvSpPr>
          <p:nvPr/>
        </p:nvSpPr>
        <p:spPr>
          <a:xfrm>
            <a:off x="838200" y="640533"/>
            <a:ext cx="44450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Document history</a:t>
            </a:r>
          </a:p>
        </p:txBody>
      </p:sp>
    </p:spTree>
    <p:extLst>
      <p:ext uri="{BB962C8B-B14F-4D97-AF65-F5344CB8AC3E}">
        <p14:creationId xmlns:p14="http://schemas.microsoft.com/office/powerpoint/2010/main" val="243718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5ACE4E-B26D-4FE5-B0EC-904ADF2FA758}"/>
              </a:ext>
            </a:extLst>
          </p:cNvPr>
          <p:cNvSpPr/>
          <p:nvPr/>
        </p:nvSpPr>
        <p:spPr>
          <a:xfrm rot="20499741">
            <a:off x="-571900" y="2765707"/>
            <a:ext cx="6557436" cy="3675253"/>
          </a:xfrm>
          <a:custGeom>
            <a:avLst/>
            <a:gdLst>
              <a:gd name="connsiteX0" fmla="*/ 6557436 w 6557436"/>
              <a:gd name="connsiteY0" fmla="*/ 0 h 3675253"/>
              <a:gd name="connsiteX1" fmla="*/ 1656555 w 6557436"/>
              <a:gd name="connsiteY1" fmla="*/ 3675253 h 3675253"/>
              <a:gd name="connsiteX2" fmla="*/ 0 w 6557436"/>
              <a:gd name="connsiteY2" fmla="*/ 3126192 h 3675253"/>
              <a:gd name="connsiteX3" fmla="*/ 1036168 w 6557436"/>
              <a:gd name="connsiteY3" fmla="*/ 0 h 36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7436" h="3675253">
                <a:moveTo>
                  <a:pt x="6557436" y="0"/>
                </a:moveTo>
                <a:lnTo>
                  <a:pt x="1656555" y="3675253"/>
                </a:lnTo>
                <a:lnTo>
                  <a:pt x="0" y="3126192"/>
                </a:lnTo>
                <a:lnTo>
                  <a:pt x="1036168" y="0"/>
                </a:lnTo>
                <a:close/>
              </a:path>
            </a:pathLst>
          </a:cu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2BCDB-CC78-4756-BF46-4DA8FEF5E15A}"/>
              </a:ext>
            </a:extLst>
          </p:cNvPr>
          <p:cNvSpPr/>
          <p:nvPr/>
        </p:nvSpPr>
        <p:spPr>
          <a:xfrm>
            <a:off x="2279374" y="0"/>
            <a:ext cx="9912626" cy="1698539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B77293C-EF0D-4238-9B07-F9E8DB83900D}"/>
              </a:ext>
            </a:extLst>
          </p:cNvPr>
          <p:cNvSpPr/>
          <p:nvPr/>
        </p:nvSpPr>
        <p:spPr>
          <a:xfrm rot="10800000">
            <a:off x="3" y="1275096"/>
            <a:ext cx="12191997" cy="2019990"/>
          </a:xfrm>
          <a:prstGeom prst="triangle">
            <a:avLst>
              <a:gd name="adj" fmla="val 0"/>
            </a:avLst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AC6C47-402C-43CF-8F5C-E560C9AF14A5}"/>
              </a:ext>
            </a:extLst>
          </p:cNvPr>
          <p:cNvSpPr/>
          <p:nvPr/>
        </p:nvSpPr>
        <p:spPr>
          <a:xfrm rot="10800000">
            <a:off x="1485900" y="1188733"/>
            <a:ext cx="10706093" cy="2019990"/>
          </a:xfrm>
          <a:custGeom>
            <a:avLst/>
            <a:gdLst>
              <a:gd name="connsiteX0" fmla="*/ 10706093 w 10706093"/>
              <a:gd name="connsiteY0" fmla="*/ 2019990 h 2019990"/>
              <a:gd name="connsiteX1" fmla="*/ 0 w 10706093"/>
              <a:gd name="connsiteY1" fmla="*/ 2019990 h 2019990"/>
              <a:gd name="connsiteX2" fmla="*/ 0 w 10706093"/>
              <a:gd name="connsiteY2" fmla="*/ 0 h 2019990"/>
              <a:gd name="connsiteX3" fmla="*/ 10706093 w 10706093"/>
              <a:gd name="connsiteY3" fmla="*/ 1773803 h 201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6093" h="2019990">
                <a:moveTo>
                  <a:pt x="10706093" y="2019990"/>
                </a:moveTo>
                <a:lnTo>
                  <a:pt x="0" y="2019990"/>
                </a:lnTo>
                <a:lnTo>
                  <a:pt x="0" y="0"/>
                </a:lnTo>
                <a:lnTo>
                  <a:pt x="10706093" y="1773803"/>
                </a:lnTo>
                <a:close/>
              </a:path>
            </a:pathLst>
          </a:cu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F215B-DF1A-40A0-A99F-8B8C40469B6D}"/>
              </a:ext>
            </a:extLst>
          </p:cNvPr>
          <p:cNvSpPr/>
          <p:nvPr/>
        </p:nvSpPr>
        <p:spPr>
          <a:xfrm>
            <a:off x="8547100" y="1170245"/>
            <a:ext cx="3644886" cy="78343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90EAB-469F-412C-B751-ED7B585E90D5}"/>
              </a:ext>
            </a:extLst>
          </p:cNvPr>
          <p:cNvSpPr/>
          <p:nvPr/>
        </p:nvSpPr>
        <p:spPr>
          <a:xfrm>
            <a:off x="7785100" y="1016000"/>
            <a:ext cx="4406893" cy="206435"/>
          </a:xfrm>
          <a:prstGeom prst="rect">
            <a:avLst/>
          </a:pr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EC7AF-FECF-4840-A29E-15E65400F5C2}"/>
              </a:ext>
            </a:extLst>
          </p:cNvPr>
          <p:cNvSpPr/>
          <p:nvPr/>
        </p:nvSpPr>
        <p:spPr>
          <a:xfrm>
            <a:off x="5209479" y="506591"/>
            <a:ext cx="6241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8B58DE1-B6AA-4281-A54A-DD9D3298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3" y="4912951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B9AC38D-8408-4B54-9C09-B53B1D66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43" y="5842810"/>
            <a:ext cx="457202" cy="4572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541DD1F-E119-4ED0-A294-9A787320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94" y="5845066"/>
            <a:ext cx="457200" cy="457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B6B7EB3-D6F4-4415-98EA-8DE39A633547}"/>
              </a:ext>
            </a:extLst>
          </p:cNvPr>
          <p:cNvGrpSpPr/>
          <p:nvPr/>
        </p:nvGrpSpPr>
        <p:grpSpPr>
          <a:xfrm>
            <a:off x="8959247" y="4863838"/>
            <a:ext cx="2324675" cy="555427"/>
            <a:chOff x="8959247" y="4863838"/>
            <a:chExt cx="2324675" cy="5554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B515A6-B04F-4695-B7B0-3AC802CAA838}"/>
                </a:ext>
              </a:extLst>
            </p:cNvPr>
            <p:cNvSpPr/>
            <p:nvPr/>
          </p:nvSpPr>
          <p:spPr>
            <a:xfrm>
              <a:off x="8959247" y="5111488"/>
              <a:ext cx="23246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</a:rPr>
                <a:t>business@webxpress.in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077EE7-CC54-4992-AA62-9FE1AE77C677}"/>
                </a:ext>
              </a:extLst>
            </p:cNvPr>
            <p:cNvSpPr/>
            <p:nvPr/>
          </p:nvSpPr>
          <p:spPr>
            <a:xfrm>
              <a:off x="8959247" y="4863838"/>
              <a:ext cx="15921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anose="020B0604030504040204" pitchFamily="34" charset="0"/>
                  <a:ea typeface="Verdana" panose="020B0604030504040204" pitchFamily="34" charset="0"/>
                </a:rPr>
                <a:t>Email address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231C4D-9F9D-4CE7-8AF1-725BC642B8E2}"/>
              </a:ext>
            </a:extLst>
          </p:cNvPr>
          <p:cNvGrpSpPr/>
          <p:nvPr/>
        </p:nvGrpSpPr>
        <p:grpSpPr>
          <a:xfrm>
            <a:off x="8959247" y="5793697"/>
            <a:ext cx="2305439" cy="555427"/>
            <a:chOff x="8959247" y="5795982"/>
            <a:chExt cx="2305439" cy="5554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2EA3D2-BF08-4CC2-A5A8-DEF47DACACBC}"/>
                </a:ext>
              </a:extLst>
            </p:cNvPr>
            <p:cNvSpPr/>
            <p:nvPr/>
          </p:nvSpPr>
          <p:spPr>
            <a:xfrm>
              <a:off x="8959247" y="6043632"/>
              <a:ext cx="23054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</a:rPr>
                <a:t>Andheri, Mumbai, India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2774C-C206-46C0-851E-E627D61FFFF9}"/>
                </a:ext>
              </a:extLst>
            </p:cNvPr>
            <p:cNvSpPr/>
            <p:nvPr/>
          </p:nvSpPr>
          <p:spPr>
            <a:xfrm>
              <a:off x="8959247" y="5795982"/>
              <a:ext cx="13195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anose="020B0604030504040204" pitchFamily="34" charset="0"/>
                  <a:ea typeface="Verdana" panose="020B0604030504040204" pitchFamily="34" charset="0"/>
                </a:rPr>
                <a:t>Head office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83DAD-E490-41A7-88A3-E0C79E36F79E}"/>
              </a:ext>
            </a:extLst>
          </p:cNvPr>
          <p:cNvGrpSpPr/>
          <p:nvPr/>
        </p:nvGrpSpPr>
        <p:grpSpPr>
          <a:xfrm>
            <a:off x="5830257" y="5795953"/>
            <a:ext cx="1885453" cy="555427"/>
            <a:chOff x="5899647" y="5795982"/>
            <a:chExt cx="1885453" cy="5554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D37237-30DE-42D3-9B79-FA53D2B85C13}"/>
                </a:ext>
              </a:extLst>
            </p:cNvPr>
            <p:cNvSpPr/>
            <p:nvPr/>
          </p:nvSpPr>
          <p:spPr>
            <a:xfrm>
              <a:off x="5899647" y="6043632"/>
              <a:ext cx="18854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</a:rPr>
                <a:t>+91 22 2851 0018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8CEEED-F448-4477-BC7B-645EF99D8D9B}"/>
                </a:ext>
              </a:extLst>
            </p:cNvPr>
            <p:cNvSpPr/>
            <p:nvPr/>
          </p:nvSpPr>
          <p:spPr>
            <a:xfrm>
              <a:off x="5899647" y="5795982"/>
              <a:ext cx="16562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anose="020B0604030504040204" pitchFamily="34" charset="0"/>
                  <a:ea typeface="Verdana" panose="020B0604030504040204" pitchFamily="34" charset="0"/>
                </a:rPr>
                <a:t>Phone number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701EB9A-A713-4311-BDC5-020C3328668E}"/>
              </a:ext>
            </a:extLst>
          </p:cNvPr>
          <p:cNvSpPr/>
          <p:nvPr/>
        </p:nvSpPr>
        <p:spPr>
          <a:xfrm rot="5400000">
            <a:off x="-908050" y="908050"/>
            <a:ext cx="6858000" cy="5041900"/>
          </a:xfrm>
          <a:custGeom>
            <a:avLst/>
            <a:gdLst>
              <a:gd name="connsiteX0" fmla="*/ 0 w 6858000"/>
              <a:gd name="connsiteY0" fmla="*/ 5041900 h 5041900"/>
              <a:gd name="connsiteX1" fmla="*/ 0 w 6858000"/>
              <a:gd name="connsiteY1" fmla="*/ 2106097 h 5041900"/>
              <a:gd name="connsiteX2" fmla="*/ 2022591 w 6858000"/>
              <a:gd name="connsiteY2" fmla="*/ 0 h 5041900"/>
              <a:gd name="connsiteX3" fmla="*/ 6858000 w 6858000"/>
              <a:gd name="connsiteY3" fmla="*/ 5041898 h 5041900"/>
              <a:gd name="connsiteX4" fmla="*/ 6858000 w 6858000"/>
              <a:gd name="connsiteY4" fmla="*/ 504190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5041900">
                <a:moveTo>
                  <a:pt x="0" y="5041900"/>
                </a:moveTo>
                <a:lnTo>
                  <a:pt x="0" y="2106097"/>
                </a:lnTo>
                <a:lnTo>
                  <a:pt x="2022591" y="0"/>
                </a:lnTo>
                <a:lnTo>
                  <a:pt x="6858000" y="5041898"/>
                </a:lnTo>
                <a:lnTo>
                  <a:pt x="6858000" y="5041900"/>
                </a:lnTo>
                <a:close/>
              </a:path>
            </a:pathLst>
          </a:cu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AE41F5-0D53-4989-A4AB-6EF5ABA60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6" y="438351"/>
            <a:ext cx="1840529" cy="90592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7722BC-96C0-46C5-A283-E107B32E456F}"/>
              </a:ext>
            </a:extLst>
          </p:cNvPr>
          <p:cNvSpPr/>
          <p:nvPr/>
        </p:nvSpPr>
        <p:spPr>
          <a:xfrm>
            <a:off x="377740" y="1613118"/>
            <a:ext cx="3157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are the collective wisdom of over 100 leading supply chain companies and 10,000 users.</a:t>
            </a:r>
          </a:p>
          <a:p>
            <a:endParaRPr lang="en-US" sz="1400" i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i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WebXpress is built by customers. We only enable the right people with technology and processes to make them successful.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BBAD00-298C-42F3-9F8D-1F32A16F2025}"/>
              </a:ext>
            </a:extLst>
          </p:cNvPr>
          <p:cNvGrpSpPr/>
          <p:nvPr/>
        </p:nvGrpSpPr>
        <p:grpSpPr>
          <a:xfrm>
            <a:off x="5830257" y="4846091"/>
            <a:ext cx="1871282" cy="555427"/>
            <a:chOff x="8959247" y="4863838"/>
            <a:chExt cx="1871282" cy="5554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49BCC2-2D92-4008-8FD7-AB2CE8452F3A}"/>
                </a:ext>
              </a:extLst>
            </p:cNvPr>
            <p:cNvSpPr/>
            <p:nvPr/>
          </p:nvSpPr>
          <p:spPr>
            <a:xfrm>
              <a:off x="8959247" y="5111488"/>
              <a:ext cx="18712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</a:rPr>
                <a:t>www.webxpress.in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3691B5-DA81-407F-BE7E-7A2F12AA267B}"/>
                </a:ext>
              </a:extLst>
            </p:cNvPr>
            <p:cNvSpPr/>
            <p:nvPr/>
          </p:nvSpPr>
          <p:spPr>
            <a:xfrm>
              <a:off x="8959247" y="4863838"/>
              <a:ext cx="9973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anose="020B0604030504040204" pitchFamily="34" charset="0"/>
                  <a:ea typeface="Verdana" panose="020B0604030504040204" pitchFamily="34" charset="0"/>
                </a:rPr>
                <a:t>Website</a:t>
              </a:r>
            </a:p>
          </p:txBody>
        </p:sp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FBC707F6-26A9-4409-8D3F-197B7210E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94" y="48952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ED65FD-3A86-468C-B76D-7A7EE4877790}"/>
              </a:ext>
            </a:extLst>
          </p:cNvPr>
          <p:cNvSpPr/>
          <p:nvPr/>
        </p:nvSpPr>
        <p:spPr>
          <a:xfrm>
            <a:off x="0" y="975667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874C7-FFC2-49AE-A831-2CD063CB9ED7}"/>
              </a:ext>
            </a:extLst>
          </p:cNvPr>
          <p:cNvSpPr/>
          <p:nvPr/>
        </p:nvSpPr>
        <p:spPr>
          <a:xfrm>
            <a:off x="0" y="892576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0BAB-ADD9-4665-8364-FB935332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750826" cy="497301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 sz="2000"/>
            </a:lvl2pPr>
            <a:lvl3pPr>
              <a:buFont typeface="+mj-lt"/>
              <a:buAutoNum type="arabicPeriod"/>
              <a:defRPr sz="2000"/>
            </a:lvl3pPr>
            <a:lvl4pPr>
              <a:buFont typeface="+mj-lt"/>
              <a:buAutoNum type="arabicPeriod"/>
              <a:defRPr sz="2000"/>
            </a:lvl4pPr>
            <a:lvl5pPr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9869-5640-4581-8D41-7C9BC88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56867-CC06-484B-8539-E3EEACE1A2CE}"/>
              </a:ext>
            </a:extLst>
          </p:cNvPr>
          <p:cNvSpPr txBox="1"/>
          <p:nvPr/>
        </p:nvSpPr>
        <p:spPr>
          <a:xfrm>
            <a:off x="838200" y="321302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1B418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3338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ED65FD-3A86-468C-B76D-7A7EE4877790}"/>
              </a:ext>
            </a:extLst>
          </p:cNvPr>
          <p:cNvSpPr/>
          <p:nvPr/>
        </p:nvSpPr>
        <p:spPr>
          <a:xfrm>
            <a:off x="0" y="1154574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874C7-FFC2-49AE-A831-2CD063CB9ED7}"/>
              </a:ext>
            </a:extLst>
          </p:cNvPr>
          <p:cNvSpPr/>
          <p:nvPr/>
        </p:nvSpPr>
        <p:spPr>
          <a:xfrm>
            <a:off x="0" y="1071483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0BAB-ADD9-4665-8364-FB935332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51683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9869-5640-4581-8D41-7C9BC88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C1B59-F039-420C-B47F-D0A7B4B1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10"/>
            <a:ext cx="10515600" cy="1081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9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E067BC-6ED9-4BE5-95E3-821CD7A953CB}"/>
              </a:ext>
            </a:extLst>
          </p:cNvPr>
          <p:cNvSpPr/>
          <p:nvPr/>
        </p:nvSpPr>
        <p:spPr>
          <a:xfrm>
            <a:off x="0" y="1124757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04D76C-105F-49AB-B86A-D54198758B45}"/>
              </a:ext>
            </a:extLst>
          </p:cNvPr>
          <p:cNvSpPr/>
          <p:nvPr/>
        </p:nvSpPr>
        <p:spPr>
          <a:xfrm>
            <a:off x="0" y="1041666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E3991-4E70-4DC4-AE11-1BC118EB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40"/>
            <a:ext cx="10515600" cy="903071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1B418A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F83AFC-058D-4F4D-8CA8-7C05B05C30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331843"/>
            <a:ext cx="10515600" cy="5119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screenshot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FB80F5-085F-484C-9D07-319B4FE1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1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1B5A3F7-7220-46B9-8BB9-1D5A49BBE6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711199"/>
            <a:ext cx="10515600" cy="595795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Add a screenshot</a:t>
            </a:r>
          </a:p>
        </p:txBody>
      </p:sp>
    </p:spTree>
    <p:extLst>
      <p:ext uri="{BB962C8B-B14F-4D97-AF65-F5344CB8AC3E}">
        <p14:creationId xmlns:p14="http://schemas.microsoft.com/office/powerpoint/2010/main" val="378353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AB6A27-B7EC-4403-A7CB-FFC493FBFEFE}"/>
              </a:ext>
            </a:extLst>
          </p:cNvPr>
          <p:cNvSpPr/>
          <p:nvPr/>
        </p:nvSpPr>
        <p:spPr>
          <a:xfrm>
            <a:off x="2095752" y="1514650"/>
            <a:ext cx="2255300" cy="14099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94BA9-E269-437D-A526-118C193B8941}"/>
              </a:ext>
            </a:extLst>
          </p:cNvPr>
          <p:cNvSpPr/>
          <p:nvPr/>
        </p:nvSpPr>
        <p:spPr>
          <a:xfrm>
            <a:off x="3102227" y="1583944"/>
            <a:ext cx="2255300" cy="49418"/>
          </a:xfrm>
          <a:prstGeom prst="rect">
            <a:avLst/>
          </a:prstGeom>
          <a:solidFill>
            <a:srgbClr val="153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A006C-8A51-422A-A99A-A9BC955C9169}"/>
              </a:ext>
            </a:extLst>
          </p:cNvPr>
          <p:cNvSpPr/>
          <p:nvPr/>
        </p:nvSpPr>
        <p:spPr>
          <a:xfrm>
            <a:off x="2860775" y="1620529"/>
            <a:ext cx="3474720" cy="71318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25700-C358-4F63-9AB6-090218D89B38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00C973-16AB-4F35-8382-6EFBB74AAC0A}"/>
              </a:ext>
            </a:extLst>
          </p:cNvPr>
          <p:cNvSpPr/>
          <p:nvPr/>
        </p:nvSpPr>
        <p:spPr>
          <a:xfrm rot="20402051">
            <a:off x="-516497" y="3395051"/>
            <a:ext cx="4894612" cy="3220952"/>
          </a:xfrm>
          <a:custGeom>
            <a:avLst/>
            <a:gdLst>
              <a:gd name="connsiteX0" fmla="*/ 4894612 w 4894612"/>
              <a:gd name="connsiteY0" fmla="*/ 0 h 3220952"/>
              <a:gd name="connsiteX1" fmla="*/ 1455116 w 4894612"/>
              <a:gd name="connsiteY1" fmla="*/ 3220952 h 3220952"/>
              <a:gd name="connsiteX2" fmla="*/ 0 w 4894612"/>
              <a:gd name="connsiteY2" fmla="*/ 2692316 h 3220952"/>
              <a:gd name="connsiteX3" fmla="*/ 679927 w 4894612"/>
              <a:gd name="connsiteY3" fmla="*/ 820758 h 3220952"/>
              <a:gd name="connsiteX4" fmla="*/ 1556375 w 4894612"/>
              <a:gd name="connsiteY4" fmla="*/ 0 h 32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4612" h="3220952">
                <a:moveTo>
                  <a:pt x="4894612" y="0"/>
                </a:moveTo>
                <a:lnTo>
                  <a:pt x="1455116" y="3220952"/>
                </a:lnTo>
                <a:lnTo>
                  <a:pt x="0" y="2692316"/>
                </a:lnTo>
                <a:lnTo>
                  <a:pt x="679927" y="820758"/>
                </a:lnTo>
                <a:lnTo>
                  <a:pt x="1556375" y="0"/>
                </a:lnTo>
                <a:close/>
              </a:path>
            </a:pathLst>
          </a:cu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42263-2CEF-44FE-BFE7-4E9A9E03FAC8}"/>
              </a:ext>
            </a:extLst>
          </p:cNvPr>
          <p:cNvSpPr/>
          <p:nvPr/>
        </p:nvSpPr>
        <p:spPr>
          <a:xfrm rot="5400000">
            <a:off x="-1589591" y="1589590"/>
            <a:ext cx="6857999" cy="3678819"/>
          </a:xfrm>
          <a:custGeom>
            <a:avLst/>
            <a:gdLst>
              <a:gd name="connsiteX0" fmla="*/ 0 w 6858000"/>
              <a:gd name="connsiteY0" fmla="*/ 5041900 h 5041900"/>
              <a:gd name="connsiteX1" fmla="*/ 0 w 6858000"/>
              <a:gd name="connsiteY1" fmla="*/ 2106097 h 5041900"/>
              <a:gd name="connsiteX2" fmla="*/ 2022591 w 6858000"/>
              <a:gd name="connsiteY2" fmla="*/ 0 h 5041900"/>
              <a:gd name="connsiteX3" fmla="*/ 6858000 w 6858000"/>
              <a:gd name="connsiteY3" fmla="*/ 5041898 h 5041900"/>
              <a:gd name="connsiteX4" fmla="*/ 6858000 w 6858000"/>
              <a:gd name="connsiteY4" fmla="*/ 5041900 h 5041900"/>
              <a:gd name="connsiteX0" fmla="*/ 0 w 6858000"/>
              <a:gd name="connsiteY0" fmla="*/ 4664936 h 4664936"/>
              <a:gd name="connsiteX1" fmla="*/ 0 w 6858000"/>
              <a:gd name="connsiteY1" fmla="*/ 1729133 h 4664936"/>
              <a:gd name="connsiteX2" fmla="*/ 2384541 w 6858000"/>
              <a:gd name="connsiteY2" fmla="*/ 0 h 4664936"/>
              <a:gd name="connsiteX3" fmla="*/ 6858000 w 6858000"/>
              <a:gd name="connsiteY3" fmla="*/ 4664934 h 4664936"/>
              <a:gd name="connsiteX4" fmla="*/ 6858000 w 6858000"/>
              <a:gd name="connsiteY4" fmla="*/ 4664936 h 4664936"/>
              <a:gd name="connsiteX5" fmla="*/ 0 w 6858000"/>
              <a:gd name="connsiteY5" fmla="*/ 4664936 h 4664936"/>
              <a:gd name="connsiteX0" fmla="*/ 0 w 6858000"/>
              <a:gd name="connsiteY0" fmla="*/ 4664936 h 4664936"/>
              <a:gd name="connsiteX1" fmla="*/ 0 w 6858000"/>
              <a:gd name="connsiteY1" fmla="*/ 1729133 h 4664936"/>
              <a:gd name="connsiteX2" fmla="*/ 2632191 w 6858000"/>
              <a:gd name="connsiteY2" fmla="*/ 0 h 4664936"/>
              <a:gd name="connsiteX3" fmla="*/ 6858000 w 6858000"/>
              <a:gd name="connsiteY3" fmla="*/ 4664934 h 4664936"/>
              <a:gd name="connsiteX4" fmla="*/ 6858000 w 6858000"/>
              <a:gd name="connsiteY4" fmla="*/ 4664936 h 4664936"/>
              <a:gd name="connsiteX5" fmla="*/ 0 w 6858000"/>
              <a:gd name="connsiteY5" fmla="*/ 4664936 h 4664936"/>
              <a:gd name="connsiteX0" fmla="*/ 0 w 6858000"/>
              <a:gd name="connsiteY0" fmla="*/ 4547135 h 4547135"/>
              <a:gd name="connsiteX1" fmla="*/ 0 w 6858000"/>
              <a:gd name="connsiteY1" fmla="*/ 1611332 h 4547135"/>
              <a:gd name="connsiteX2" fmla="*/ 2498841 w 6858000"/>
              <a:gd name="connsiteY2" fmla="*/ 0 h 4547135"/>
              <a:gd name="connsiteX3" fmla="*/ 6858000 w 6858000"/>
              <a:gd name="connsiteY3" fmla="*/ 4547133 h 4547135"/>
              <a:gd name="connsiteX4" fmla="*/ 6858000 w 6858000"/>
              <a:gd name="connsiteY4" fmla="*/ 4547135 h 4547135"/>
              <a:gd name="connsiteX5" fmla="*/ 0 w 6858000"/>
              <a:gd name="connsiteY5" fmla="*/ 4547135 h 4547135"/>
              <a:gd name="connsiteX0" fmla="*/ 0 w 6858000"/>
              <a:gd name="connsiteY0" fmla="*/ 4570695 h 4570695"/>
              <a:gd name="connsiteX1" fmla="*/ 0 w 6858000"/>
              <a:gd name="connsiteY1" fmla="*/ 1634892 h 4570695"/>
              <a:gd name="connsiteX2" fmla="*/ 2632191 w 6858000"/>
              <a:gd name="connsiteY2" fmla="*/ 0 h 4570695"/>
              <a:gd name="connsiteX3" fmla="*/ 6858000 w 6858000"/>
              <a:gd name="connsiteY3" fmla="*/ 4570693 h 4570695"/>
              <a:gd name="connsiteX4" fmla="*/ 6858000 w 6858000"/>
              <a:gd name="connsiteY4" fmla="*/ 4570695 h 4570695"/>
              <a:gd name="connsiteX5" fmla="*/ 0 w 6858000"/>
              <a:gd name="connsiteY5" fmla="*/ 4570695 h 4570695"/>
              <a:gd name="connsiteX0" fmla="*/ 0 w 6858000"/>
              <a:gd name="connsiteY0" fmla="*/ 4570695 h 4570695"/>
              <a:gd name="connsiteX1" fmla="*/ 0 w 6858000"/>
              <a:gd name="connsiteY1" fmla="*/ 1634892 h 4570695"/>
              <a:gd name="connsiteX2" fmla="*/ 2632191 w 6858000"/>
              <a:gd name="connsiteY2" fmla="*/ 0 h 4570695"/>
              <a:gd name="connsiteX3" fmla="*/ 6858000 w 6858000"/>
              <a:gd name="connsiteY3" fmla="*/ 4570693 h 4570695"/>
              <a:gd name="connsiteX4" fmla="*/ 6800850 w 6858000"/>
              <a:gd name="connsiteY4" fmla="*/ 4570695 h 4570695"/>
              <a:gd name="connsiteX5" fmla="*/ 0 w 6858000"/>
              <a:gd name="connsiteY5" fmla="*/ 4570695 h 4570695"/>
              <a:gd name="connsiteX0" fmla="*/ 0 w 6858000"/>
              <a:gd name="connsiteY0" fmla="*/ 5452792 h 5452792"/>
              <a:gd name="connsiteX1" fmla="*/ 0 w 6858000"/>
              <a:gd name="connsiteY1" fmla="*/ 2516989 h 5452792"/>
              <a:gd name="connsiteX2" fmla="*/ 2540751 w 6858000"/>
              <a:gd name="connsiteY2" fmla="*/ 0 h 5452792"/>
              <a:gd name="connsiteX3" fmla="*/ 6858000 w 6858000"/>
              <a:gd name="connsiteY3" fmla="*/ 5452790 h 5452792"/>
              <a:gd name="connsiteX4" fmla="*/ 6800850 w 6858000"/>
              <a:gd name="connsiteY4" fmla="*/ 5452792 h 5452792"/>
              <a:gd name="connsiteX5" fmla="*/ 0 w 6858000"/>
              <a:gd name="connsiteY5" fmla="*/ 5452792 h 5452792"/>
              <a:gd name="connsiteX0" fmla="*/ 0 w 6858000"/>
              <a:gd name="connsiteY0" fmla="*/ 4932581 h 4932581"/>
              <a:gd name="connsiteX1" fmla="*/ 0 w 6858000"/>
              <a:gd name="connsiteY1" fmla="*/ 1996778 h 4932581"/>
              <a:gd name="connsiteX2" fmla="*/ 2065263 w 6858000"/>
              <a:gd name="connsiteY2" fmla="*/ 0 h 4932581"/>
              <a:gd name="connsiteX3" fmla="*/ 6858000 w 6858000"/>
              <a:gd name="connsiteY3" fmla="*/ 4932579 h 4932581"/>
              <a:gd name="connsiteX4" fmla="*/ 6800850 w 6858000"/>
              <a:gd name="connsiteY4" fmla="*/ 4932581 h 4932581"/>
              <a:gd name="connsiteX5" fmla="*/ 0 w 6858000"/>
              <a:gd name="connsiteY5" fmla="*/ 4932581 h 4932581"/>
              <a:gd name="connsiteX0" fmla="*/ 0 w 6858000"/>
              <a:gd name="connsiteY0" fmla="*/ 4525459 h 4525459"/>
              <a:gd name="connsiteX1" fmla="*/ 0 w 6858000"/>
              <a:gd name="connsiteY1" fmla="*/ 1589656 h 4525459"/>
              <a:gd name="connsiteX2" fmla="*/ 2650479 w 6858000"/>
              <a:gd name="connsiteY2" fmla="*/ 0 h 4525459"/>
              <a:gd name="connsiteX3" fmla="*/ 6858000 w 6858000"/>
              <a:gd name="connsiteY3" fmla="*/ 4525457 h 4525459"/>
              <a:gd name="connsiteX4" fmla="*/ 6800850 w 6858000"/>
              <a:gd name="connsiteY4" fmla="*/ 4525459 h 4525459"/>
              <a:gd name="connsiteX5" fmla="*/ 0 w 6858000"/>
              <a:gd name="connsiteY5" fmla="*/ 4525459 h 4525459"/>
              <a:gd name="connsiteX0" fmla="*/ 0 w 6858000"/>
              <a:gd name="connsiteY0" fmla="*/ 4050484 h 4050484"/>
              <a:gd name="connsiteX1" fmla="*/ 0 w 6858000"/>
              <a:gd name="connsiteY1" fmla="*/ 1114681 h 4050484"/>
              <a:gd name="connsiteX2" fmla="*/ 3144255 w 6858000"/>
              <a:gd name="connsiteY2" fmla="*/ 0 h 4050484"/>
              <a:gd name="connsiteX3" fmla="*/ 6858000 w 6858000"/>
              <a:gd name="connsiteY3" fmla="*/ 4050482 h 4050484"/>
              <a:gd name="connsiteX4" fmla="*/ 6800850 w 6858000"/>
              <a:gd name="connsiteY4" fmla="*/ 4050484 h 4050484"/>
              <a:gd name="connsiteX5" fmla="*/ 0 w 6858000"/>
              <a:gd name="connsiteY5" fmla="*/ 4050484 h 4050484"/>
              <a:gd name="connsiteX0" fmla="*/ 0 w 6858000"/>
              <a:gd name="connsiteY0" fmla="*/ 4593313 h 4593313"/>
              <a:gd name="connsiteX1" fmla="*/ 0 w 6858000"/>
              <a:gd name="connsiteY1" fmla="*/ 1657510 h 4593313"/>
              <a:gd name="connsiteX2" fmla="*/ 2723631 w 6858000"/>
              <a:gd name="connsiteY2" fmla="*/ 0 h 4593313"/>
              <a:gd name="connsiteX3" fmla="*/ 6858000 w 6858000"/>
              <a:gd name="connsiteY3" fmla="*/ 4593311 h 4593313"/>
              <a:gd name="connsiteX4" fmla="*/ 6800850 w 6858000"/>
              <a:gd name="connsiteY4" fmla="*/ 4593313 h 4593313"/>
              <a:gd name="connsiteX5" fmla="*/ 0 w 6858000"/>
              <a:gd name="connsiteY5" fmla="*/ 4593313 h 4593313"/>
              <a:gd name="connsiteX0" fmla="*/ 0 w 6858000"/>
              <a:gd name="connsiteY0" fmla="*/ 4535319 h 4535319"/>
              <a:gd name="connsiteX1" fmla="*/ 0 w 6858000"/>
              <a:gd name="connsiteY1" fmla="*/ 1599516 h 4535319"/>
              <a:gd name="connsiteX2" fmla="*/ 2618123 w 6858000"/>
              <a:gd name="connsiteY2" fmla="*/ 0 h 4535319"/>
              <a:gd name="connsiteX3" fmla="*/ 6858000 w 6858000"/>
              <a:gd name="connsiteY3" fmla="*/ 4535317 h 4535319"/>
              <a:gd name="connsiteX4" fmla="*/ 6800850 w 6858000"/>
              <a:gd name="connsiteY4" fmla="*/ 4535319 h 4535319"/>
              <a:gd name="connsiteX5" fmla="*/ 0 w 6858000"/>
              <a:gd name="connsiteY5" fmla="*/ 4535319 h 4535319"/>
              <a:gd name="connsiteX0" fmla="*/ 0 w 6858000"/>
              <a:gd name="connsiteY0" fmla="*/ 4549818 h 4549818"/>
              <a:gd name="connsiteX1" fmla="*/ 0 w 6858000"/>
              <a:gd name="connsiteY1" fmla="*/ 1614015 h 4549818"/>
              <a:gd name="connsiteX2" fmla="*/ 2653292 w 6858000"/>
              <a:gd name="connsiteY2" fmla="*/ 0 h 4549818"/>
              <a:gd name="connsiteX3" fmla="*/ 6858000 w 6858000"/>
              <a:gd name="connsiteY3" fmla="*/ 4549816 h 4549818"/>
              <a:gd name="connsiteX4" fmla="*/ 6800850 w 6858000"/>
              <a:gd name="connsiteY4" fmla="*/ 4549818 h 4549818"/>
              <a:gd name="connsiteX5" fmla="*/ 0 w 6858000"/>
              <a:gd name="connsiteY5" fmla="*/ 4549818 h 45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4549818">
                <a:moveTo>
                  <a:pt x="0" y="4549818"/>
                </a:moveTo>
                <a:lnTo>
                  <a:pt x="0" y="1614015"/>
                </a:lnTo>
                <a:lnTo>
                  <a:pt x="2653292" y="0"/>
                </a:lnTo>
                <a:lnTo>
                  <a:pt x="6858000" y="4549816"/>
                </a:lnTo>
                <a:lnTo>
                  <a:pt x="6800850" y="4549818"/>
                </a:lnTo>
                <a:lnTo>
                  <a:pt x="0" y="4549818"/>
                </a:lnTo>
                <a:close/>
              </a:path>
            </a:pathLst>
          </a:cu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DDD2D146-A9B7-4AF0-91C2-2903E148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551" y="2194418"/>
            <a:ext cx="8316449" cy="923544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F9D901EF-0A3F-4CE2-ADCC-70282891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551" y="3117962"/>
            <a:ext cx="8316449" cy="64922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A22B2E-0F7C-473B-B675-36778B31E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3669" y="2194418"/>
            <a:ext cx="1240972" cy="923544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A8E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78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A3D0C7-F244-4B2D-A4DB-0A0BE2CC9914}"/>
              </a:ext>
            </a:extLst>
          </p:cNvPr>
          <p:cNvSpPr/>
          <p:nvPr/>
        </p:nvSpPr>
        <p:spPr>
          <a:xfrm>
            <a:off x="0" y="1114818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89F6D0-71C5-4BC6-A5B9-C672CC37DBE3}"/>
              </a:ext>
            </a:extLst>
          </p:cNvPr>
          <p:cNvSpPr/>
          <p:nvPr/>
        </p:nvSpPr>
        <p:spPr>
          <a:xfrm>
            <a:off x="0" y="1031727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18BB-8405-4654-9FF6-61EEA851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1843"/>
            <a:ext cx="5157787" cy="655983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BF9F-0F9B-4013-B0D3-9176B25B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8995"/>
            <a:ext cx="5157787" cy="44802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597B0-7CE1-4507-8B7F-CA1CFBEDE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1843"/>
            <a:ext cx="5183188" cy="655983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E55CF-1E7E-4D8B-8F1E-C3AAA659B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8995"/>
            <a:ext cx="5183188" cy="44802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03C8A3-6414-40A4-AAE1-50C857D2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D31D68-5439-4394-84BD-05ABCD18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8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9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91A43C-7B4D-475C-BEFE-359EB7E84EEF}"/>
              </a:ext>
            </a:extLst>
          </p:cNvPr>
          <p:cNvSpPr/>
          <p:nvPr/>
        </p:nvSpPr>
        <p:spPr>
          <a:xfrm>
            <a:off x="0" y="1094940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FB98-E9AC-41B1-B6D4-F002D2AB3F52}"/>
              </a:ext>
            </a:extLst>
          </p:cNvPr>
          <p:cNvSpPr/>
          <p:nvPr/>
        </p:nvSpPr>
        <p:spPr>
          <a:xfrm>
            <a:off x="0" y="1011849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E1F052-1405-43F7-BD65-599D6D4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78"/>
            <a:ext cx="10515600" cy="854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48692B-3641-498C-B04B-B803AB1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91A43C-7B4D-475C-BEFE-359EB7E84EEF}"/>
              </a:ext>
            </a:extLst>
          </p:cNvPr>
          <p:cNvSpPr/>
          <p:nvPr/>
        </p:nvSpPr>
        <p:spPr>
          <a:xfrm>
            <a:off x="0" y="1075062"/>
            <a:ext cx="2255300" cy="49418"/>
          </a:xfrm>
          <a:prstGeom prst="rect">
            <a:avLst/>
          </a:prstGeom>
          <a:solidFill>
            <a:srgbClr val="1A3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FB98-E9AC-41B1-B6D4-F002D2AB3F52}"/>
              </a:ext>
            </a:extLst>
          </p:cNvPr>
          <p:cNvSpPr/>
          <p:nvPr/>
        </p:nvSpPr>
        <p:spPr>
          <a:xfrm>
            <a:off x="0" y="991971"/>
            <a:ext cx="2728913" cy="108947"/>
          </a:xfrm>
          <a:prstGeom prst="rect">
            <a:avLst/>
          </a:prstGeom>
          <a:solidFill>
            <a:srgbClr val="A8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E1F052-1405-43F7-BD65-599D6D4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77"/>
            <a:ext cx="10515600" cy="8296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48692B-3641-498C-B04B-B803AB1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/>
          <a:lstStyle/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9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9971B-745F-4795-BB93-66498761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97"/>
            <a:ext cx="10515600" cy="119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9D4A-214B-4C2F-9C50-1F1FED80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0991"/>
            <a:ext cx="10515600" cy="478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6178A-992A-4DD1-BA3E-A6D4EDEAE45D}"/>
              </a:ext>
            </a:extLst>
          </p:cNvPr>
          <p:cNvGrpSpPr/>
          <p:nvPr/>
        </p:nvGrpSpPr>
        <p:grpSpPr>
          <a:xfrm>
            <a:off x="3638550" y="0"/>
            <a:ext cx="8556090" cy="434115"/>
            <a:chOff x="3638550" y="0"/>
            <a:chExt cx="8556090" cy="369002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39AB52A-F956-46C0-BB2F-8C6E2DBB8D54}"/>
                </a:ext>
              </a:extLst>
            </p:cNvPr>
            <p:cNvSpPr/>
            <p:nvPr/>
          </p:nvSpPr>
          <p:spPr>
            <a:xfrm rot="5400000" flipV="1">
              <a:off x="7794106" y="-4031532"/>
              <a:ext cx="369000" cy="8432068"/>
            </a:xfrm>
            <a:prstGeom prst="rtTriangle">
              <a:avLst/>
            </a:prstGeom>
            <a:solidFill>
              <a:srgbClr val="A8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7F26A94C-090A-40A6-A1E4-D916F8FC6F52}"/>
                </a:ext>
              </a:extLst>
            </p:cNvPr>
            <p:cNvSpPr/>
            <p:nvPr/>
          </p:nvSpPr>
          <p:spPr>
            <a:xfrm rot="5400000" flipV="1">
              <a:off x="7801104" y="-4162554"/>
              <a:ext cx="227471" cy="8552579"/>
            </a:xfrm>
            <a:prstGeom prst="rtTriangle">
              <a:avLst/>
            </a:prstGeom>
            <a:solidFill>
              <a:srgbClr val="1A3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327EA3E-3DBD-46C6-B1A5-E5C43079A868}"/>
              </a:ext>
            </a:extLst>
          </p:cNvPr>
          <p:cNvSpPr/>
          <p:nvPr/>
        </p:nvSpPr>
        <p:spPr>
          <a:xfrm rot="10800000" flipH="1">
            <a:off x="1" y="0"/>
            <a:ext cx="6263640" cy="438912"/>
          </a:xfrm>
          <a:prstGeom prst="rtTriangle">
            <a:avLst/>
          </a:prstGeom>
          <a:solidFill>
            <a:srgbClr val="102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16C618-AC81-4E6D-B9D6-5213C0E7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3" y="34496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E0167C2-6507-4B97-855E-80E7FE02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B418A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F909ED-38D7-4315-8BF7-0775DFA2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298" y="879044"/>
            <a:ext cx="9180576" cy="1349302"/>
          </a:xfrm>
        </p:spPr>
        <p:txBody>
          <a:bodyPr/>
          <a:lstStyle/>
          <a:p>
            <a:r>
              <a:rPr lang="en-US" sz="4000" dirty="0"/>
              <a:t>Sales Dashboard PBI- Changes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462DE-7709-4BE7-9680-C220F55B0B70}"/>
              </a:ext>
            </a:extLst>
          </p:cNvPr>
          <p:cNvSpPr txBox="1"/>
          <p:nvPr/>
        </p:nvSpPr>
        <p:spPr>
          <a:xfrm>
            <a:off x="8777711" y="3429000"/>
            <a:ext cx="315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Drafted by: Meghana Patil</a:t>
            </a:r>
          </a:p>
          <a:p>
            <a:r>
              <a:rPr lang="en-IN" dirty="0"/>
              <a:t>Drafted on: 02 Dec 2021</a:t>
            </a:r>
          </a:p>
          <a:p>
            <a:r>
              <a:rPr lang="en-IN" dirty="0"/>
              <a:t>Required for Velocity customers</a:t>
            </a:r>
          </a:p>
        </p:txBody>
      </p:sp>
    </p:spTree>
    <p:extLst>
      <p:ext uri="{BB962C8B-B14F-4D97-AF65-F5344CB8AC3E}">
        <p14:creationId xmlns:p14="http://schemas.microsoft.com/office/powerpoint/2010/main" val="281048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3271D-9B9B-4CDD-8427-4E16AE7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Details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CB724D-9B35-4639-BA8E-08F6077E493B}"/>
              </a:ext>
            </a:extLst>
          </p:cNvPr>
          <p:cNvGraphicFramePr>
            <a:graphicFrameLocks noGrp="1"/>
          </p:cNvGraphicFramePr>
          <p:nvPr/>
        </p:nvGraphicFramePr>
        <p:xfrm>
          <a:off x="733096" y="3799840"/>
          <a:ext cx="10358121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52707">
                  <a:extLst>
                    <a:ext uri="{9D8B030D-6E8A-4147-A177-3AD203B41FA5}">
                      <a16:colId xmlns:a16="http://schemas.microsoft.com/office/drawing/2014/main" val="701380525"/>
                    </a:ext>
                  </a:extLst>
                </a:gridCol>
                <a:gridCol w="3452707">
                  <a:extLst>
                    <a:ext uri="{9D8B030D-6E8A-4147-A177-3AD203B41FA5}">
                      <a16:colId xmlns:a16="http://schemas.microsoft.com/office/drawing/2014/main" val="1481248202"/>
                    </a:ext>
                  </a:extLst>
                </a:gridCol>
                <a:gridCol w="3452707">
                  <a:extLst>
                    <a:ext uri="{9D8B030D-6E8A-4147-A177-3AD203B41FA5}">
                      <a16:colId xmlns:a16="http://schemas.microsoft.com/office/drawing/2014/main" val="260393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Effort in Man-days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Development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Testing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Project management</a:t>
                      </a:r>
                      <a:endParaRPr lang="en-IN" sz="18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4735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CAD94B8-0FE0-4CFC-B765-5FDD5641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33155"/>
              </p:ext>
            </p:extLst>
          </p:nvPr>
        </p:nvGraphicFramePr>
        <p:xfrm>
          <a:off x="733096" y="1574800"/>
          <a:ext cx="8778766" cy="18542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694794">
                  <a:extLst>
                    <a:ext uri="{9D8B030D-6E8A-4147-A177-3AD203B41FA5}">
                      <a16:colId xmlns:a16="http://schemas.microsoft.com/office/drawing/2014/main" val="701380525"/>
                    </a:ext>
                  </a:extLst>
                </a:gridCol>
                <a:gridCol w="7083972">
                  <a:extLst>
                    <a:ext uri="{9D8B030D-6E8A-4147-A177-3AD203B41FA5}">
                      <a16:colId xmlns:a16="http://schemas.microsoft.com/office/drawing/2014/main" val="148124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Project ID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P011615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Description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n-lt"/>
                        </a:rPr>
                        <a:t>Sales Dashboard PBI- Changes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Prepared by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n-lt"/>
                        </a:rPr>
                        <a:t>Meghana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n-lt"/>
                        </a:rPr>
                        <a:t>02 Dec 2021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1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0D07E-B699-4B4D-A2EF-A659CD245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4" r="6877"/>
          <a:stretch/>
        </p:blipFill>
        <p:spPr>
          <a:xfrm>
            <a:off x="178191" y="1319654"/>
            <a:ext cx="8806375" cy="51689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B9CC62-D16E-41EE-B4A7-CDCDF963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Yield Dashboard – Transport mode wise yield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DA969-AEE9-4A94-825B-C2E6B7352B7F}"/>
              </a:ext>
            </a:extLst>
          </p:cNvPr>
          <p:cNvSpPr/>
          <p:nvPr/>
        </p:nvSpPr>
        <p:spPr>
          <a:xfrm>
            <a:off x="9284677" y="1491174"/>
            <a:ext cx="2729132" cy="291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/>
              <a:t>Add filter : service type ( FTL/LTL)</a:t>
            </a:r>
          </a:p>
          <a:p>
            <a:pPr marL="342900" indent="-342900" algn="ctr">
              <a:buAutoNum type="arabicParenR"/>
            </a:pPr>
            <a:r>
              <a:rPr lang="en-IN" dirty="0"/>
              <a:t>Make Transport mode wise  chart stack bar graph showing breakup of service type)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A3F5A-8D3B-4788-8866-8323BDAB77A9}"/>
              </a:ext>
            </a:extLst>
          </p:cNvPr>
          <p:cNvSpPr/>
          <p:nvPr/>
        </p:nvSpPr>
        <p:spPr>
          <a:xfrm>
            <a:off x="4808483" y="2743200"/>
            <a:ext cx="2286000" cy="3263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5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63B6A-3605-4BDB-82D9-7DE615E42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2" r="6968"/>
          <a:stretch/>
        </p:blipFill>
        <p:spPr>
          <a:xfrm>
            <a:off x="281354" y="1539544"/>
            <a:ext cx="9158068" cy="50802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CF4348-581B-42D5-ADED-3F32643B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Analysis – Active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0BA20-EDBA-4AA7-A15B-565818D5395A}"/>
              </a:ext>
            </a:extLst>
          </p:cNvPr>
          <p:cNvSpPr/>
          <p:nvPr/>
        </p:nvSpPr>
        <p:spPr>
          <a:xfrm>
            <a:off x="9284677" y="1491174"/>
            <a:ext cx="2729132" cy="291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/>
              <a:t>Show distinct count of active 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3540E-2D05-4DAF-96E2-E284930D87C0}"/>
              </a:ext>
            </a:extLst>
          </p:cNvPr>
          <p:cNvSpPr/>
          <p:nvPr/>
        </p:nvSpPr>
        <p:spPr>
          <a:xfrm>
            <a:off x="1938673" y="1969477"/>
            <a:ext cx="1114016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D0C3E-ECB0-46EE-BAA8-FDFCDED4A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84032"/>
            <a:ext cx="10515600" cy="50345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629C2C-BAAF-4B3C-AE0D-A134F7D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analysis – Sales performance YTD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1E7FB-82FD-4288-8107-28314236DE9A}"/>
              </a:ext>
            </a:extLst>
          </p:cNvPr>
          <p:cNvSpPr/>
          <p:nvPr/>
        </p:nvSpPr>
        <p:spPr>
          <a:xfrm>
            <a:off x="2096814" y="2527315"/>
            <a:ext cx="3168869" cy="133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/>
              <a:t>Change font </a:t>
            </a:r>
            <a:r>
              <a:rPr lang="en-IN" dirty="0" err="1"/>
              <a:t>color</a:t>
            </a:r>
            <a:r>
              <a:rPr lang="en-IN" dirty="0"/>
              <a:t> of trend data points</a:t>
            </a:r>
          </a:p>
          <a:p>
            <a:pPr marL="342900" indent="-342900" algn="ctr">
              <a:buAutoNum type="arabicParenR"/>
            </a:pPr>
            <a:r>
              <a:rPr lang="en-IN" dirty="0"/>
              <a:t>Change the YTD from calendar year to financial year</a:t>
            </a:r>
          </a:p>
        </p:txBody>
      </p:sp>
    </p:spTree>
    <p:extLst>
      <p:ext uri="{BB962C8B-B14F-4D97-AF65-F5344CB8AC3E}">
        <p14:creationId xmlns:p14="http://schemas.microsoft.com/office/powerpoint/2010/main" val="10982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9610"/>
      </p:ext>
    </p:extLst>
  </p:cSld>
  <p:clrMapOvr>
    <a:masterClrMapping/>
  </p:clrMapOvr>
</p:sld>
</file>

<file path=ppt/theme/theme1.xml><?xml version="1.0" encoding="utf-8"?>
<a:theme xmlns:a="http://schemas.openxmlformats.org/drawingml/2006/main" name="Veloc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locity" id="{D3BB9275-4530-4AD2-8F93-E235B26CCB50}" vid="{08BFBED0-E8C6-4909-A636-D75516C7B4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486985B6A7B40BBBA563FF9E01BE2" ma:contentTypeVersion="12" ma:contentTypeDescription="Create a new document." ma:contentTypeScope="" ma:versionID="4c93669e7775acc16fd85e6e9543be01">
  <xsd:schema xmlns:xsd="http://www.w3.org/2001/XMLSchema" xmlns:xs="http://www.w3.org/2001/XMLSchema" xmlns:p="http://schemas.microsoft.com/office/2006/metadata/properties" xmlns:ns2="b426d187-1b9f-49d3-993f-e518242e50a1" xmlns:ns3="ad339346-6e37-41fe-948a-d9c52a772101" targetNamespace="http://schemas.microsoft.com/office/2006/metadata/properties" ma:root="true" ma:fieldsID="d218945ea48ed1c8a0c49a43cb360366" ns2:_="" ns3:_="">
    <xsd:import namespace="b426d187-1b9f-49d3-993f-e518242e50a1"/>
    <xsd:import namespace="ad339346-6e37-41fe-948a-d9c52a772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6d187-1b9f-49d3-993f-e518242e5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39346-6e37-41fe-948a-d9c52a772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3A723-D310-4ACD-84A5-FFEF561BBE9B}">
  <ds:schemaRefs>
    <ds:schemaRef ds:uri="http://purl.org/dc/terms/"/>
    <ds:schemaRef ds:uri="http://schemas.openxmlformats.org/package/2006/metadata/core-properties"/>
    <ds:schemaRef ds:uri="b426d187-1b9f-49d3-993f-e518242e50a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d339346-6e37-41fe-948a-d9c52a7721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E595B0-18F4-4A3C-B00F-EBE99225E6E9}">
  <ds:schemaRefs>
    <ds:schemaRef ds:uri="ad339346-6e37-41fe-948a-d9c52a772101"/>
    <ds:schemaRef ds:uri="b426d187-1b9f-49d3-993f-e518242e50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25730C-522D-472B-851D-01D1D949CE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Velocity</Template>
  <TotalTime>9081</TotalTime>
  <Words>110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Velocity</vt:lpstr>
      <vt:lpstr>Sales Dashboard PBI- Changes</vt:lpstr>
      <vt:lpstr>Project Details</vt:lpstr>
      <vt:lpstr>Yield Dashboard – Transport mode wise yield</vt:lpstr>
      <vt:lpstr>Sales Analysis – Active customers</vt:lpstr>
      <vt:lpstr>Sales analysis – Sales performance YTD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Control Tower</dc:title>
  <dc:creator>Apurva Mankad</dc:creator>
  <cp:lastModifiedBy>Meghana Patil</cp:lastModifiedBy>
  <cp:revision>497</cp:revision>
  <dcterms:created xsi:type="dcterms:W3CDTF">2020-06-05T04:26:57Z</dcterms:created>
  <dcterms:modified xsi:type="dcterms:W3CDTF">2021-12-06T07:07:06Z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0x010100503486985B6A7B40BBBA563FF9E01BE2</vt:lpwstr>
  </property>
</Properties>
</file>