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075" y="1937004"/>
            <a:ext cx="6571869" cy="4474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401" y="1937004"/>
            <a:ext cx="6181598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826" y="1652016"/>
            <a:ext cx="6238747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8876" y="1652016"/>
            <a:ext cx="6200266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575" y="1937004"/>
            <a:ext cx="6191123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652016"/>
            <a:ext cx="62484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835" y="1652016"/>
            <a:ext cx="6078854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900" y="1652016"/>
            <a:ext cx="6324219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9775" y="1937004"/>
            <a:ext cx="6038850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764" y="1652016"/>
            <a:ext cx="6198870" cy="44090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826" y="1652016"/>
            <a:ext cx="6238494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626" y="1937004"/>
            <a:ext cx="6391148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150" y="1652016"/>
            <a:ext cx="6133211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585" y="1652016"/>
            <a:ext cx="6269354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276" y="1652016"/>
            <a:ext cx="5895466" cy="49739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652016"/>
            <a:ext cx="6010909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376" y="1652016"/>
            <a:ext cx="5819521" cy="49790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325" y="1652016"/>
            <a:ext cx="5610225" cy="49333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491" y="1652016"/>
            <a:ext cx="5757545" cy="44568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5" y="1652016"/>
            <a:ext cx="5771769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550" y="1652016"/>
            <a:ext cx="5829300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035" y="1652016"/>
            <a:ext cx="6180454" cy="36089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126" y="1365758"/>
            <a:ext cx="6009512" cy="49790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6026" y="1652016"/>
            <a:ext cx="6086347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926" y="1652016"/>
            <a:ext cx="6162294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652016"/>
            <a:ext cx="6395720" cy="4494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1937004"/>
            <a:ext cx="6361938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001" y="1937029"/>
            <a:ext cx="6486144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5" y="1937130"/>
            <a:ext cx="6529070" cy="4352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1937004"/>
            <a:ext cx="6647688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601" y="1652016"/>
            <a:ext cx="6028690" cy="4472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Cesar Gomez</dc:creator>
  <dcterms:created xsi:type="dcterms:W3CDTF">2022-08-08T03:46:02Z</dcterms:created>
  <dcterms:modified xsi:type="dcterms:W3CDTF">2022-08-08T03:46:02Z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2022-08-07T00:00:00Z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2022-08-08T00:00:00Z</vt:filetime>
  </property>
</Properties>
</file>