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 snapToGrid="0">
      <p:cViewPr>
        <p:scale>
          <a:sx n="92" d="100"/>
          <a:sy n="92" d="100"/>
        </p:scale>
        <p:origin x="-106" y="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E28C-7837-4540-A8D1-4C539F8B33F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2D4-BF9B-49D5-AC3A-B578A558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0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E28C-7837-4540-A8D1-4C539F8B33F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2D4-BF9B-49D5-AC3A-B578A558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9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E28C-7837-4540-A8D1-4C539F8B33F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2D4-BF9B-49D5-AC3A-B578A558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3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E28C-7837-4540-A8D1-4C539F8B33F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2D4-BF9B-49D5-AC3A-B578A558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0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E28C-7837-4540-A8D1-4C539F8B33F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2D4-BF9B-49D5-AC3A-B578A558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E28C-7837-4540-A8D1-4C539F8B33F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2D4-BF9B-49D5-AC3A-B578A558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E28C-7837-4540-A8D1-4C539F8B33F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2D4-BF9B-49D5-AC3A-B578A558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E28C-7837-4540-A8D1-4C539F8B33F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2D4-BF9B-49D5-AC3A-B578A558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3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E28C-7837-4540-A8D1-4C539F8B33F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2D4-BF9B-49D5-AC3A-B578A558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E28C-7837-4540-A8D1-4C539F8B33F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2D4-BF9B-49D5-AC3A-B578A558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7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E28C-7837-4540-A8D1-4C539F8B33F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12D4-BF9B-49D5-AC3A-B578A558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5E28C-7837-4540-A8D1-4C539F8B33F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12D4-BF9B-49D5-AC3A-B578A5582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5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rldefense.proofpoint.com/v2/url?u=https-3A__docs.docker.com_docker-2Dfor-2Dwindows_install-2Dwindows-2Dhome_&amp;d=DwMFaQ&amp;c=CwMyoO6GefVjerZuCCPcOQ&amp;r=e41T37QojCvwZ9rxyEKGnQ22lNzG7wtgFhr_-7XpoJ8&amp;m=cWUpg7rkVss6YUX4cTgw_WCpn_YYFfoSEDA2k2ovnIM&amp;s=aHmF4y0-1tPe4beY2kM8-aQrQz7fXt7bUPGMDsE3W_c&amp;e=" TargetMode="External"/><Relationship Id="rId2" Type="http://schemas.openxmlformats.org/officeDocument/2006/relationships/hyperlink" Target="https://urldefense.proofpoint.com/v2/url?u=https-3A__docs.docker.com_docker-2Dfor-2Dwindows_install_&amp;d=DwMFaQ&amp;c=CwMyoO6GefVjerZuCCPcOQ&amp;r=e41T37QojCvwZ9rxyEKGnQ22lNzG7wtgFhr_-7XpoJ8&amp;m=cWUpg7rkVss6YUX4cTgw_WCpn_YYFfoSEDA2k2ovnIM&amp;s=0rxe8pSIfyV9OQy-5OweJTJsg-7ZPwWsjuXS06DOorQ&amp;e=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rldefense.proofpoint.com/v2/url?u=https-3A__docs.docker.com_docker-2Dfor-2Dmac_install_&amp;d=DwMFaQ&amp;c=CwMyoO6GefVjerZuCCPcOQ&amp;r=e41T37QojCvwZ9rxyEKGnQ22lNzG7wtgFhr_-7XpoJ8&amp;m=cWUpg7rkVss6YUX4cTgw_WCpn_YYFfoSEDA2k2ovnIM&amp;s=FMXtBZZwI_T5mLzJ_vr7dFKAqy36Sds8WAS3f-mNaI0&amp;e=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rldefense.proofpoint.com/v2/url?u=https-3A__snapcraft.io_install_kubectl_mint&amp;d=DwMFaQ&amp;c=CwMyoO6GefVjerZuCCPcOQ&amp;r=e41T37QojCvwZ9rxyEKGnQ22lNzG7wtgFhr_-7XpoJ8&amp;m=cWUpg7rkVss6YUX4cTgw_WCpn_YYFfoSEDA2k2ovnIM&amp;s=EAorDY3fg8TxWWMz-PRGbsqvVQN0NE5l46oqI897MSg&amp;e=" TargetMode="External"/><Relationship Id="rId2" Type="http://schemas.openxmlformats.org/officeDocument/2006/relationships/hyperlink" Target="https://urldefense.proofpoint.com/v2/url?u=https-3A__computingforgeeks.com_install-2Ddocker-2Dand-2Ddocker-2Dcompose-2Don-2Dlinux-2Dmint-2D19_&amp;d=DwMFaQ&amp;c=CwMyoO6GefVjerZuCCPcOQ&amp;r=e41T37QojCvwZ9rxyEKGnQ22lNzG7wtgFhr_-7XpoJ8&amp;m=cWUpg7rkVss6YUX4cTgw_WCpn_YYFfoSEDA2k2ovnIM&amp;s=tB92j9FD64e46gPqV57ymOqnAJp16Hix9SDN-g9yUvY&amp;e=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viewleo.com/install-microk8s-kubernetes-cluster-on-linux-mint/" TargetMode="External"/><Relationship Id="rId4" Type="http://schemas.openxmlformats.org/officeDocument/2006/relationships/hyperlink" Target="http://blog.stagem.com.ua/minikube-installation-on-linux-mi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Docker/</a:t>
            </a:r>
            <a:r>
              <a:rPr lang="en-US" dirty="0" err="1" smtClean="0"/>
              <a:t>kubernetes</a:t>
            </a:r>
            <a:r>
              <a:rPr lang="en-US" dirty="0" smtClean="0"/>
              <a:t> installs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Windows/Mac/Linux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8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Docker/</a:t>
            </a:r>
            <a:r>
              <a:rPr lang="en-US" b="1" dirty="0"/>
              <a:t>K</a:t>
            </a:r>
            <a:r>
              <a:rPr lang="en-US" b="1" dirty="0" smtClean="0"/>
              <a:t>ubernetes installs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</a:t>
            </a:r>
            <a:r>
              <a:rPr lang="en-US" b="1" dirty="0" smtClean="0"/>
              <a:t>indows </a:t>
            </a:r>
            <a:r>
              <a:rPr lang="en-US" b="1" dirty="0"/>
              <a:t>and </a:t>
            </a:r>
            <a:r>
              <a:rPr lang="en-US" b="1" dirty="0" smtClean="0"/>
              <a:t>Mac:  install </a:t>
            </a:r>
            <a:r>
              <a:rPr lang="en-US" b="1" dirty="0"/>
              <a:t>Docker </a:t>
            </a:r>
            <a:r>
              <a:rPr lang="en-US" b="1" dirty="0" smtClean="0"/>
              <a:t>Desktop.</a:t>
            </a:r>
          </a:p>
          <a:p>
            <a:pPr marL="0" indent="0">
              <a:buNone/>
            </a:pPr>
            <a:r>
              <a:rPr lang="en-US" dirty="0" smtClean="0"/>
              <a:t>Docker Desktop </a:t>
            </a:r>
            <a:r>
              <a:rPr lang="en-US" dirty="0"/>
              <a:t>has a </a:t>
            </a:r>
            <a:r>
              <a:rPr lang="en-US" dirty="0" err="1"/>
              <a:t>docker</a:t>
            </a:r>
            <a:r>
              <a:rPr lang="en-US" dirty="0"/>
              <a:t> (</a:t>
            </a:r>
            <a:r>
              <a:rPr lang="en-US" dirty="0" err="1"/>
              <a:t>docker</a:t>
            </a:r>
            <a:r>
              <a:rPr lang="en-US" dirty="0"/>
              <a:t>/</a:t>
            </a:r>
            <a:r>
              <a:rPr lang="en-US" dirty="0" err="1"/>
              <a:t>docker</a:t>
            </a:r>
            <a:r>
              <a:rPr lang="en-US" dirty="0"/>
              <a:t>-compose/</a:t>
            </a:r>
            <a:r>
              <a:rPr lang="en-US" dirty="0" err="1"/>
              <a:t>docker</a:t>
            </a:r>
            <a:r>
              <a:rPr lang="en-US" dirty="0"/>
              <a:t> stack)  and </a:t>
            </a:r>
            <a:r>
              <a:rPr lang="en-US" dirty="0" err="1"/>
              <a:t>kubernetes</a:t>
            </a:r>
            <a:r>
              <a:rPr lang="en-US" dirty="0"/>
              <a:t> (</a:t>
            </a:r>
            <a:r>
              <a:rPr lang="en-US" dirty="0" err="1"/>
              <a:t>kubectl</a:t>
            </a:r>
            <a:r>
              <a:rPr lang="en-US" dirty="0"/>
              <a:t>) environment combined.   </a:t>
            </a:r>
          </a:p>
          <a:p>
            <a:endParaRPr lang="en-US" dirty="0" smtClean="0"/>
          </a:p>
          <a:p>
            <a:r>
              <a:rPr lang="en-US" b="1" dirty="0" smtClean="0"/>
              <a:t>Linux:   </a:t>
            </a:r>
          </a:p>
          <a:p>
            <a:pPr marL="0" indent="0">
              <a:buNone/>
            </a:pPr>
            <a:r>
              <a:rPr lang="en-US" dirty="0" err="1" smtClean="0"/>
              <a:t>docker</a:t>
            </a:r>
            <a:r>
              <a:rPr lang="en-US" dirty="0" smtClean="0"/>
              <a:t>/</a:t>
            </a:r>
            <a:r>
              <a:rPr lang="en-US" dirty="0" err="1" smtClean="0"/>
              <a:t>docker</a:t>
            </a:r>
            <a:r>
              <a:rPr lang="en-US" dirty="0" smtClean="0"/>
              <a:t>-compose/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stack/</a:t>
            </a:r>
            <a:r>
              <a:rPr lang="en-US" dirty="0" err="1"/>
              <a:t>kubectl</a:t>
            </a:r>
            <a:r>
              <a:rPr lang="en-US" dirty="0"/>
              <a:t> are separate installs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Install either mikro8ks or </a:t>
            </a:r>
            <a:r>
              <a:rPr lang="en-US" dirty="0" err="1" smtClean="0"/>
              <a:t>minikube</a:t>
            </a:r>
            <a:r>
              <a:rPr lang="en-US" dirty="0" smtClean="0"/>
              <a:t> as the </a:t>
            </a:r>
            <a:r>
              <a:rPr lang="en-US" dirty="0" err="1" smtClean="0"/>
              <a:t>kubernetes</a:t>
            </a:r>
            <a:r>
              <a:rPr lang="en-US" dirty="0" smtClean="0"/>
              <a:t> environment.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2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Docker Desktop for Windows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Install Docker Desktop on Windows [docs.docker.com]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Install </a:t>
            </a:r>
            <a:r>
              <a:rPr lang="en-US" dirty="0"/>
              <a:t>Docker Desktop on Windows 10 Pro, Enterprise, and Education.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u="sng" dirty="0">
                <a:hlinkClick r:id="rId3"/>
              </a:rPr>
              <a:t>Install Docker Desktop on Windows Home [docs.docker.com]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Install </a:t>
            </a:r>
            <a:r>
              <a:rPr lang="en-US" dirty="0"/>
              <a:t>Docker Desktop on Windows Home machines using the WSL 2 backend.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Docker Desktop for Mac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Install Docker Desktop on Mac [docs.docker.com]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ownload </a:t>
            </a:r>
            <a:r>
              <a:rPr lang="en-US" dirty="0"/>
              <a:t>Docker Desktop for Mac from Docker Hub.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0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Docker/Kubernetes for </a:t>
            </a:r>
            <a:r>
              <a:rPr lang="en-US" b="1" dirty="0" smtClean="0"/>
              <a:t>Linux Mint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Install Docker and Docker Compose on Linux Mint 19</a:t>
            </a:r>
            <a:endParaRPr lang="en-US" u="sng" dirty="0" smtClean="0">
              <a:hlinkClick r:id="rId2"/>
            </a:endParaRPr>
          </a:p>
          <a:p>
            <a:pPr marL="0" indent="0">
              <a:buNone/>
            </a:pPr>
            <a:r>
              <a:rPr lang="en-US" u="sng" dirty="0" smtClean="0">
                <a:hlinkClick r:id="rId2"/>
              </a:rPr>
              <a:t>Install </a:t>
            </a:r>
            <a:r>
              <a:rPr lang="en-US" u="sng" dirty="0">
                <a:hlinkClick r:id="rId2"/>
              </a:rPr>
              <a:t>Docker and Docker Compose on Linux Mint 19 | </a:t>
            </a:r>
            <a:r>
              <a:rPr lang="en-US" u="sng" dirty="0" err="1">
                <a:hlinkClick r:id="rId2"/>
              </a:rPr>
              <a:t>ComputingForGeeks</a:t>
            </a:r>
            <a:r>
              <a:rPr lang="en-US" u="sng" dirty="0">
                <a:hlinkClick r:id="rId2"/>
              </a:rPr>
              <a:t> [computingforgeeks.com]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Install </a:t>
            </a:r>
            <a:r>
              <a:rPr lang="en-US" dirty="0" err="1"/>
              <a:t>kubernetes</a:t>
            </a:r>
            <a:r>
              <a:rPr lang="en-US" dirty="0"/>
              <a:t> (</a:t>
            </a:r>
            <a:r>
              <a:rPr lang="en-US" dirty="0" err="1"/>
              <a:t>kubectl</a:t>
            </a:r>
            <a:r>
              <a:rPr lang="en-US" dirty="0"/>
              <a:t>)  on Linux Mint:</a:t>
            </a:r>
          </a:p>
          <a:p>
            <a:pPr marL="0" indent="0">
              <a:buNone/>
            </a:pPr>
            <a:r>
              <a:rPr lang="en-US" u="sng" dirty="0">
                <a:hlinkClick r:id="rId3"/>
              </a:rPr>
              <a:t>Install </a:t>
            </a:r>
            <a:r>
              <a:rPr lang="en-US" u="sng" dirty="0" err="1">
                <a:hlinkClick r:id="rId3"/>
              </a:rPr>
              <a:t>kubectl</a:t>
            </a:r>
            <a:r>
              <a:rPr lang="en-US" u="sng" dirty="0">
                <a:hlinkClick r:id="rId3"/>
              </a:rPr>
              <a:t> on Linux Mint using the Snap Store | </a:t>
            </a:r>
            <a:r>
              <a:rPr lang="en-US" u="sng" dirty="0" err="1">
                <a:hlinkClick r:id="rId3"/>
              </a:rPr>
              <a:t>Snapcraft</a:t>
            </a:r>
            <a:r>
              <a:rPr lang="en-US" u="sng" dirty="0">
                <a:hlinkClick r:id="rId3"/>
              </a:rPr>
              <a:t> [snapcraft.io</a:t>
            </a:r>
            <a:r>
              <a:rPr lang="en-US" u="sng" dirty="0" smtClean="0">
                <a:hlinkClick r:id="rId3"/>
              </a:rPr>
              <a:t>]</a:t>
            </a:r>
            <a:endParaRPr lang="en-US" u="sng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minikube</a:t>
            </a:r>
            <a:r>
              <a:rPr lang="en-US" dirty="0" smtClean="0"/>
              <a:t> or microk8s on Linux Mint: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blog.stagem.com.ua/minikube-installation-on-linux-mint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https://techviewleo.com/install-microk8s-kubernetes-cluster-on-linux-mint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96</Words>
  <Application>Microsoft Office PowerPoint</Application>
  <PresentationFormat>Custom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Docker/kubernetes installs</vt:lpstr>
      <vt:lpstr>Docker/Kubernetes installs</vt:lpstr>
      <vt:lpstr>Docker Desktop for Windows</vt:lpstr>
      <vt:lpstr>Docker Desktop for Mac</vt:lpstr>
      <vt:lpstr>Docker/Kubernetes for Linux Mint</vt:lpstr>
    </vt:vector>
  </TitlesOfParts>
  <Company>United Launch Alliance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Docker/kubernetes installs</dc:title>
  <dc:creator>Marshall, Monica</dc:creator>
  <cp:lastModifiedBy>monica</cp:lastModifiedBy>
  <cp:revision>7</cp:revision>
  <dcterms:created xsi:type="dcterms:W3CDTF">2020-10-07T17:08:41Z</dcterms:created>
  <dcterms:modified xsi:type="dcterms:W3CDTF">2020-10-07T20:37:19Z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452a38b0-49d8-42e1-a9d5-79fa7a5c6c84</vt:lpwstr>
  </property>
  <property fmtid="{D5CDD505-2E9C-101B-9397-08002B2CF9AE}" pid="3" name="Classification">
    <vt:lpwstr>Not Applicable - Non Sensitive Information</vt:lpwstr>
  </property>
  <property fmtid="{D5CDD505-2E9C-101B-9397-08002B2CF9AE}" pid="4" name="Additional">
    <vt:lpwstr/>
  </property>
</Properties>
</file>