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p:scale>
          <a:sx n="75" d="100"/>
          <a:sy n="75" d="100"/>
        </p:scale>
        <p:origin x="250" y="1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8FB0C-3F8F-44B5-A671-CF172A212F7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F7907-EE9F-48BF-BA03-674EAAAB0143}" type="slidenum">
              <a:rPr lang="en-IN" smtClean="0"/>
              <a:t>‹#›</a:t>
            </a:fld>
            <a:endParaRPr lang="en-IN"/>
          </a:p>
        </p:txBody>
      </p:sp>
    </p:spTree>
    <p:extLst>
      <p:ext uri="{BB962C8B-B14F-4D97-AF65-F5344CB8AC3E}">
        <p14:creationId xmlns:p14="http://schemas.microsoft.com/office/powerpoint/2010/main" val="1528033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2F7907-EE9F-48BF-BA03-674EAAAB0143}" type="slidenum">
              <a:rPr lang="en-IN" smtClean="0"/>
              <a:t>8</a:t>
            </a:fld>
            <a:endParaRPr lang="en-IN"/>
          </a:p>
        </p:txBody>
      </p:sp>
    </p:spTree>
    <p:extLst>
      <p:ext uri="{BB962C8B-B14F-4D97-AF65-F5344CB8AC3E}">
        <p14:creationId xmlns:p14="http://schemas.microsoft.com/office/powerpoint/2010/main" val="270726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2F7907-EE9F-48BF-BA03-674EAAAB0143}" type="slidenum">
              <a:rPr lang="en-IN" smtClean="0"/>
              <a:t>9</a:t>
            </a:fld>
            <a:endParaRPr lang="en-IN"/>
          </a:p>
        </p:txBody>
      </p:sp>
    </p:spTree>
    <p:extLst>
      <p:ext uri="{BB962C8B-B14F-4D97-AF65-F5344CB8AC3E}">
        <p14:creationId xmlns:p14="http://schemas.microsoft.com/office/powerpoint/2010/main" val="4140165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2F7907-EE9F-48BF-BA03-674EAAAB0143}" type="slidenum">
              <a:rPr lang="en-IN" smtClean="0"/>
              <a:t>10</a:t>
            </a:fld>
            <a:endParaRPr lang="en-IN"/>
          </a:p>
        </p:txBody>
      </p:sp>
    </p:spTree>
    <p:extLst>
      <p:ext uri="{BB962C8B-B14F-4D97-AF65-F5344CB8AC3E}">
        <p14:creationId xmlns:p14="http://schemas.microsoft.com/office/powerpoint/2010/main" val="27236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4A26-68E5-7EA5-E45A-AE264761B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BC650B-4FFE-FD98-AA87-E771461A7F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F69E85-F46D-F8C0-4EA1-24096136CD85}"/>
              </a:ext>
            </a:extLst>
          </p:cNvPr>
          <p:cNvSpPr>
            <a:spLocks noGrp="1"/>
          </p:cNvSpPr>
          <p:nvPr>
            <p:ph type="dt" sz="half" idx="10"/>
          </p:nvPr>
        </p:nvSpPr>
        <p:spPr/>
        <p:txBody>
          <a:bodyPr/>
          <a:lstStyle/>
          <a:p>
            <a:fld id="{4EBB7C88-A2BD-4FD9-8D07-83609C38F95A}" type="datetimeFigureOut">
              <a:rPr lang="en-IN" smtClean="0"/>
              <a:t>24-06-2024</a:t>
            </a:fld>
            <a:endParaRPr lang="en-IN"/>
          </a:p>
        </p:txBody>
      </p:sp>
      <p:sp>
        <p:nvSpPr>
          <p:cNvPr id="5" name="Footer Placeholder 4">
            <a:extLst>
              <a:ext uri="{FF2B5EF4-FFF2-40B4-BE49-F238E27FC236}">
                <a16:creationId xmlns:a16="http://schemas.microsoft.com/office/drawing/2014/main" id="{51D9FC02-E74D-AA97-1650-A898554E87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56929-2142-2EF4-1F92-8E69520C7A5B}"/>
              </a:ext>
            </a:extLst>
          </p:cNvPr>
          <p:cNvSpPr>
            <a:spLocks noGrp="1"/>
          </p:cNvSpPr>
          <p:nvPr>
            <p:ph type="sldNum" sz="quarter" idx="12"/>
          </p:nvPr>
        </p:nvSpPr>
        <p:spPr/>
        <p:txBody>
          <a:bodyPr/>
          <a:lstStyle/>
          <a:p>
            <a:fld id="{71F678EE-37AB-442D-8DC0-CB18DABA3D9C}" type="slidenum">
              <a:rPr lang="en-IN" smtClean="0"/>
              <a:t>‹#›</a:t>
            </a:fld>
            <a:endParaRPr lang="en-IN"/>
          </a:p>
        </p:txBody>
      </p:sp>
    </p:spTree>
    <p:extLst>
      <p:ext uri="{BB962C8B-B14F-4D97-AF65-F5344CB8AC3E}">
        <p14:creationId xmlns:p14="http://schemas.microsoft.com/office/powerpoint/2010/main" val="178826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0303-1A4E-92F0-935C-4FA495CC11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B9C87D-2AE6-7AB0-5F1F-386DC8778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716406-7CE9-0824-AD4F-ADB1CA89284E}"/>
              </a:ext>
            </a:extLst>
          </p:cNvPr>
          <p:cNvSpPr>
            <a:spLocks noGrp="1"/>
          </p:cNvSpPr>
          <p:nvPr>
            <p:ph type="dt" sz="half" idx="10"/>
          </p:nvPr>
        </p:nvSpPr>
        <p:spPr/>
        <p:txBody>
          <a:bodyPr/>
          <a:lstStyle/>
          <a:p>
            <a:fld id="{4EBB7C88-A2BD-4FD9-8D07-83609C38F95A}" type="datetimeFigureOut">
              <a:rPr lang="en-IN" smtClean="0"/>
              <a:t>24-06-2024</a:t>
            </a:fld>
            <a:endParaRPr lang="en-IN"/>
          </a:p>
        </p:txBody>
      </p:sp>
      <p:sp>
        <p:nvSpPr>
          <p:cNvPr id="5" name="Footer Placeholder 4">
            <a:extLst>
              <a:ext uri="{FF2B5EF4-FFF2-40B4-BE49-F238E27FC236}">
                <a16:creationId xmlns:a16="http://schemas.microsoft.com/office/drawing/2014/main" id="{203FFC75-66DF-3467-6FBA-84E2060D7B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031C9B-03EE-74C1-5121-9BE5834B80C0}"/>
              </a:ext>
            </a:extLst>
          </p:cNvPr>
          <p:cNvSpPr>
            <a:spLocks noGrp="1"/>
          </p:cNvSpPr>
          <p:nvPr>
            <p:ph type="sldNum" sz="quarter" idx="12"/>
          </p:nvPr>
        </p:nvSpPr>
        <p:spPr/>
        <p:txBody>
          <a:bodyPr/>
          <a:lstStyle/>
          <a:p>
            <a:fld id="{71F678EE-37AB-442D-8DC0-CB18DABA3D9C}" type="slidenum">
              <a:rPr lang="en-IN" smtClean="0"/>
              <a:t>‹#›</a:t>
            </a:fld>
            <a:endParaRPr lang="en-IN"/>
          </a:p>
        </p:txBody>
      </p:sp>
    </p:spTree>
    <p:extLst>
      <p:ext uri="{BB962C8B-B14F-4D97-AF65-F5344CB8AC3E}">
        <p14:creationId xmlns:p14="http://schemas.microsoft.com/office/powerpoint/2010/main" val="168884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69ECC7-F219-304D-B4DB-B7FFE25E86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E684E6-68EF-7F49-D67C-B87FDF143C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6411C4-C36C-26E1-5D5A-C70DBD2A59C2}"/>
              </a:ext>
            </a:extLst>
          </p:cNvPr>
          <p:cNvSpPr>
            <a:spLocks noGrp="1"/>
          </p:cNvSpPr>
          <p:nvPr>
            <p:ph type="dt" sz="half" idx="10"/>
          </p:nvPr>
        </p:nvSpPr>
        <p:spPr/>
        <p:txBody>
          <a:bodyPr/>
          <a:lstStyle/>
          <a:p>
            <a:fld id="{4EBB7C88-A2BD-4FD9-8D07-83609C38F95A}" type="datetimeFigureOut">
              <a:rPr lang="en-IN" smtClean="0"/>
              <a:t>24-06-2024</a:t>
            </a:fld>
            <a:endParaRPr lang="en-IN"/>
          </a:p>
        </p:txBody>
      </p:sp>
      <p:sp>
        <p:nvSpPr>
          <p:cNvPr id="5" name="Footer Placeholder 4">
            <a:extLst>
              <a:ext uri="{FF2B5EF4-FFF2-40B4-BE49-F238E27FC236}">
                <a16:creationId xmlns:a16="http://schemas.microsoft.com/office/drawing/2014/main" id="{9875EA0F-AA98-B199-6649-1F87DAB10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0984F-9EF1-E2CF-C907-3E16F60850C9}"/>
              </a:ext>
            </a:extLst>
          </p:cNvPr>
          <p:cNvSpPr>
            <a:spLocks noGrp="1"/>
          </p:cNvSpPr>
          <p:nvPr>
            <p:ph type="sldNum" sz="quarter" idx="12"/>
          </p:nvPr>
        </p:nvSpPr>
        <p:spPr/>
        <p:txBody>
          <a:bodyPr/>
          <a:lstStyle/>
          <a:p>
            <a:fld id="{71F678EE-37AB-442D-8DC0-CB18DABA3D9C}" type="slidenum">
              <a:rPr lang="en-IN" smtClean="0"/>
              <a:t>‹#›</a:t>
            </a:fld>
            <a:endParaRPr lang="en-IN"/>
          </a:p>
        </p:txBody>
      </p:sp>
    </p:spTree>
    <p:extLst>
      <p:ext uri="{BB962C8B-B14F-4D97-AF65-F5344CB8AC3E}">
        <p14:creationId xmlns:p14="http://schemas.microsoft.com/office/powerpoint/2010/main" val="386887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9D1A-3140-F356-AFD3-A56CD205DE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67F3C4-9EDB-EECF-002E-0FE76C9BC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7FBBD-4D8D-3FDF-5F7A-B3085083CC2B}"/>
              </a:ext>
            </a:extLst>
          </p:cNvPr>
          <p:cNvSpPr>
            <a:spLocks noGrp="1"/>
          </p:cNvSpPr>
          <p:nvPr>
            <p:ph type="dt" sz="half" idx="10"/>
          </p:nvPr>
        </p:nvSpPr>
        <p:spPr/>
        <p:txBody>
          <a:bodyPr/>
          <a:lstStyle/>
          <a:p>
            <a:fld id="{4EBB7C88-A2BD-4FD9-8D07-83609C38F95A}" type="datetimeFigureOut">
              <a:rPr lang="en-IN" smtClean="0"/>
              <a:t>24-06-2024</a:t>
            </a:fld>
            <a:endParaRPr lang="en-IN"/>
          </a:p>
        </p:txBody>
      </p:sp>
      <p:sp>
        <p:nvSpPr>
          <p:cNvPr id="5" name="Footer Placeholder 4">
            <a:extLst>
              <a:ext uri="{FF2B5EF4-FFF2-40B4-BE49-F238E27FC236}">
                <a16:creationId xmlns:a16="http://schemas.microsoft.com/office/drawing/2014/main" id="{0182EE0B-FA89-7ADF-CB56-65296DE2A9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E1A9BD-21ED-2532-3F49-EB597A5DE7C9}"/>
              </a:ext>
            </a:extLst>
          </p:cNvPr>
          <p:cNvSpPr>
            <a:spLocks noGrp="1"/>
          </p:cNvSpPr>
          <p:nvPr>
            <p:ph type="sldNum" sz="quarter" idx="12"/>
          </p:nvPr>
        </p:nvSpPr>
        <p:spPr/>
        <p:txBody>
          <a:bodyPr/>
          <a:lstStyle/>
          <a:p>
            <a:fld id="{71F678EE-37AB-442D-8DC0-CB18DABA3D9C}" type="slidenum">
              <a:rPr lang="en-IN" smtClean="0"/>
              <a:t>‹#›</a:t>
            </a:fld>
            <a:endParaRPr lang="en-IN"/>
          </a:p>
        </p:txBody>
      </p:sp>
    </p:spTree>
    <p:extLst>
      <p:ext uri="{BB962C8B-B14F-4D97-AF65-F5344CB8AC3E}">
        <p14:creationId xmlns:p14="http://schemas.microsoft.com/office/powerpoint/2010/main" val="124998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DC78-81EA-D7F9-FA06-FCC69ED75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5B80F2-0292-2318-90CE-4195F54A5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200A61-F406-5767-292D-FA68221D14B7}"/>
              </a:ext>
            </a:extLst>
          </p:cNvPr>
          <p:cNvSpPr>
            <a:spLocks noGrp="1"/>
          </p:cNvSpPr>
          <p:nvPr>
            <p:ph type="dt" sz="half" idx="10"/>
          </p:nvPr>
        </p:nvSpPr>
        <p:spPr/>
        <p:txBody>
          <a:bodyPr/>
          <a:lstStyle/>
          <a:p>
            <a:fld id="{4EBB7C88-A2BD-4FD9-8D07-83609C38F95A}" type="datetimeFigureOut">
              <a:rPr lang="en-IN" smtClean="0"/>
              <a:t>24-06-2024</a:t>
            </a:fld>
            <a:endParaRPr lang="en-IN"/>
          </a:p>
        </p:txBody>
      </p:sp>
      <p:sp>
        <p:nvSpPr>
          <p:cNvPr id="5" name="Footer Placeholder 4">
            <a:extLst>
              <a:ext uri="{FF2B5EF4-FFF2-40B4-BE49-F238E27FC236}">
                <a16:creationId xmlns:a16="http://schemas.microsoft.com/office/drawing/2014/main" id="{5DC963EC-FFA9-1DA2-5692-99DBE968B5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124BEF-FCEA-E2EE-7783-2AB429625FCD}"/>
              </a:ext>
            </a:extLst>
          </p:cNvPr>
          <p:cNvSpPr>
            <a:spLocks noGrp="1"/>
          </p:cNvSpPr>
          <p:nvPr>
            <p:ph type="sldNum" sz="quarter" idx="12"/>
          </p:nvPr>
        </p:nvSpPr>
        <p:spPr/>
        <p:txBody>
          <a:bodyPr/>
          <a:lstStyle/>
          <a:p>
            <a:fld id="{71F678EE-37AB-442D-8DC0-CB18DABA3D9C}" type="slidenum">
              <a:rPr lang="en-IN" smtClean="0"/>
              <a:t>‹#›</a:t>
            </a:fld>
            <a:endParaRPr lang="en-IN"/>
          </a:p>
        </p:txBody>
      </p:sp>
    </p:spTree>
    <p:extLst>
      <p:ext uri="{BB962C8B-B14F-4D97-AF65-F5344CB8AC3E}">
        <p14:creationId xmlns:p14="http://schemas.microsoft.com/office/powerpoint/2010/main" val="1776216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7B9F-6178-F9B3-C5A9-26B47651C0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C89B41-6232-38AD-47E5-BD751626DE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E34760-1605-C43F-A46D-8C53E801D1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EBF938-BFC2-357B-DA42-AE00F180A998}"/>
              </a:ext>
            </a:extLst>
          </p:cNvPr>
          <p:cNvSpPr>
            <a:spLocks noGrp="1"/>
          </p:cNvSpPr>
          <p:nvPr>
            <p:ph type="dt" sz="half" idx="10"/>
          </p:nvPr>
        </p:nvSpPr>
        <p:spPr/>
        <p:txBody>
          <a:bodyPr/>
          <a:lstStyle/>
          <a:p>
            <a:fld id="{4EBB7C88-A2BD-4FD9-8D07-83609C38F95A}" type="datetimeFigureOut">
              <a:rPr lang="en-IN" smtClean="0"/>
              <a:t>24-06-2024</a:t>
            </a:fld>
            <a:endParaRPr lang="en-IN"/>
          </a:p>
        </p:txBody>
      </p:sp>
      <p:sp>
        <p:nvSpPr>
          <p:cNvPr id="6" name="Footer Placeholder 5">
            <a:extLst>
              <a:ext uri="{FF2B5EF4-FFF2-40B4-BE49-F238E27FC236}">
                <a16:creationId xmlns:a16="http://schemas.microsoft.com/office/drawing/2014/main" id="{E181D779-9375-BC0D-9B17-D3059ECF0B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672225-28AC-18FD-F2A2-959AC749B669}"/>
              </a:ext>
            </a:extLst>
          </p:cNvPr>
          <p:cNvSpPr>
            <a:spLocks noGrp="1"/>
          </p:cNvSpPr>
          <p:nvPr>
            <p:ph type="sldNum" sz="quarter" idx="12"/>
          </p:nvPr>
        </p:nvSpPr>
        <p:spPr/>
        <p:txBody>
          <a:bodyPr/>
          <a:lstStyle/>
          <a:p>
            <a:fld id="{71F678EE-37AB-442D-8DC0-CB18DABA3D9C}" type="slidenum">
              <a:rPr lang="en-IN" smtClean="0"/>
              <a:t>‹#›</a:t>
            </a:fld>
            <a:endParaRPr lang="en-IN"/>
          </a:p>
        </p:txBody>
      </p:sp>
    </p:spTree>
    <p:extLst>
      <p:ext uri="{BB962C8B-B14F-4D97-AF65-F5344CB8AC3E}">
        <p14:creationId xmlns:p14="http://schemas.microsoft.com/office/powerpoint/2010/main" val="306462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093E-47A7-3AB3-FEB8-E0705DB965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7D641B-5347-4FBC-59FB-83826E7D0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D01E32-ED77-CE9F-21AC-9BFC236A0F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FB6FDB-37DC-479C-8F2C-342866F28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A16319-9AB2-6FE7-A5FE-9AE1880690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E71B29-830B-CD6A-7C23-7E3B3A176EEF}"/>
              </a:ext>
            </a:extLst>
          </p:cNvPr>
          <p:cNvSpPr>
            <a:spLocks noGrp="1"/>
          </p:cNvSpPr>
          <p:nvPr>
            <p:ph type="dt" sz="half" idx="10"/>
          </p:nvPr>
        </p:nvSpPr>
        <p:spPr/>
        <p:txBody>
          <a:bodyPr/>
          <a:lstStyle/>
          <a:p>
            <a:fld id="{4EBB7C88-A2BD-4FD9-8D07-83609C38F95A}" type="datetimeFigureOut">
              <a:rPr lang="en-IN" smtClean="0"/>
              <a:t>24-06-2024</a:t>
            </a:fld>
            <a:endParaRPr lang="en-IN"/>
          </a:p>
        </p:txBody>
      </p:sp>
      <p:sp>
        <p:nvSpPr>
          <p:cNvPr id="8" name="Footer Placeholder 7">
            <a:extLst>
              <a:ext uri="{FF2B5EF4-FFF2-40B4-BE49-F238E27FC236}">
                <a16:creationId xmlns:a16="http://schemas.microsoft.com/office/drawing/2014/main" id="{DE941A04-3992-FE6F-A29F-57966B7C6E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F28A8E-D0C5-0B27-7682-92D546521E2D}"/>
              </a:ext>
            </a:extLst>
          </p:cNvPr>
          <p:cNvSpPr>
            <a:spLocks noGrp="1"/>
          </p:cNvSpPr>
          <p:nvPr>
            <p:ph type="sldNum" sz="quarter" idx="12"/>
          </p:nvPr>
        </p:nvSpPr>
        <p:spPr/>
        <p:txBody>
          <a:bodyPr/>
          <a:lstStyle/>
          <a:p>
            <a:fld id="{71F678EE-37AB-442D-8DC0-CB18DABA3D9C}" type="slidenum">
              <a:rPr lang="en-IN" smtClean="0"/>
              <a:t>‹#›</a:t>
            </a:fld>
            <a:endParaRPr lang="en-IN"/>
          </a:p>
        </p:txBody>
      </p:sp>
    </p:spTree>
    <p:extLst>
      <p:ext uri="{BB962C8B-B14F-4D97-AF65-F5344CB8AC3E}">
        <p14:creationId xmlns:p14="http://schemas.microsoft.com/office/powerpoint/2010/main" val="342739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FCB4-C8E6-E462-3D5C-93CE1555F1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0FAA4B-4EA7-9255-BE73-FC0146BD89A1}"/>
              </a:ext>
            </a:extLst>
          </p:cNvPr>
          <p:cNvSpPr>
            <a:spLocks noGrp="1"/>
          </p:cNvSpPr>
          <p:nvPr>
            <p:ph type="dt" sz="half" idx="10"/>
          </p:nvPr>
        </p:nvSpPr>
        <p:spPr/>
        <p:txBody>
          <a:bodyPr/>
          <a:lstStyle/>
          <a:p>
            <a:fld id="{4EBB7C88-A2BD-4FD9-8D07-83609C38F95A}" type="datetimeFigureOut">
              <a:rPr lang="en-IN" smtClean="0"/>
              <a:t>24-06-2024</a:t>
            </a:fld>
            <a:endParaRPr lang="en-IN"/>
          </a:p>
        </p:txBody>
      </p:sp>
      <p:sp>
        <p:nvSpPr>
          <p:cNvPr id="4" name="Footer Placeholder 3">
            <a:extLst>
              <a:ext uri="{FF2B5EF4-FFF2-40B4-BE49-F238E27FC236}">
                <a16:creationId xmlns:a16="http://schemas.microsoft.com/office/drawing/2014/main" id="{F1641157-5C4E-1871-3A22-CE9EA645DF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B83A2B-6E6E-C90A-A69D-85A18F171611}"/>
              </a:ext>
            </a:extLst>
          </p:cNvPr>
          <p:cNvSpPr>
            <a:spLocks noGrp="1"/>
          </p:cNvSpPr>
          <p:nvPr>
            <p:ph type="sldNum" sz="quarter" idx="12"/>
          </p:nvPr>
        </p:nvSpPr>
        <p:spPr/>
        <p:txBody>
          <a:bodyPr/>
          <a:lstStyle/>
          <a:p>
            <a:fld id="{71F678EE-37AB-442D-8DC0-CB18DABA3D9C}" type="slidenum">
              <a:rPr lang="en-IN" smtClean="0"/>
              <a:t>‹#›</a:t>
            </a:fld>
            <a:endParaRPr lang="en-IN"/>
          </a:p>
        </p:txBody>
      </p:sp>
    </p:spTree>
    <p:extLst>
      <p:ext uri="{BB962C8B-B14F-4D97-AF65-F5344CB8AC3E}">
        <p14:creationId xmlns:p14="http://schemas.microsoft.com/office/powerpoint/2010/main" val="314311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51C09-0FF3-41CC-FFFD-9DD30556A127}"/>
              </a:ext>
            </a:extLst>
          </p:cNvPr>
          <p:cNvSpPr>
            <a:spLocks noGrp="1"/>
          </p:cNvSpPr>
          <p:nvPr>
            <p:ph type="dt" sz="half" idx="10"/>
          </p:nvPr>
        </p:nvSpPr>
        <p:spPr/>
        <p:txBody>
          <a:bodyPr/>
          <a:lstStyle/>
          <a:p>
            <a:fld id="{4EBB7C88-A2BD-4FD9-8D07-83609C38F95A}" type="datetimeFigureOut">
              <a:rPr lang="en-IN" smtClean="0"/>
              <a:t>24-06-2024</a:t>
            </a:fld>
            <a:endParaRPr lang="en-IN"/>
          </a:p>
        </p:txBody>
      </p:sp>
      <p:sp>
        <p:nvSpPr>
          <p:cNvPr id="3" name="Footer Placeholder 2">
            <a:extLst>
              <a:ext uri="{FF2B5EF4-FFF2-40B4-BE49-F238E27FC236}">
                <a16:creationId xmlns:a16="http://schemas.microsoft.com/office/drawing/2014/main" id="{4302446D-306E-5E6B-7DFD-9EF8452D0C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79AEE8-0A06-26EB-C0B6-AA7E62A13619}"/>
              </a:ext>
            </a:extLst>
          </p:cNvPr>
          <p:cNvSpPr>
            <a:spLocks noGrp="1"/>
          </p:cNvSpPr>
          <p:nvPr>
            <p:ph type="sldNum" sz="quarter" idx="12"/>
          </p:nvPr>
        </p:nvSpPr>
        <p:spPr/>
        <p:txBody>
          <a:bodyPr/>
          <a:lstStyle/>
          <a:p>
            <a:fld id="{71F678EE-37AB-442D-8DC0-CB18DABA3D9C}" type="slidenum">
              <a:rPr lang="en-IN" smtClean="0"/>
              <a:t>‹#›</a:t>
            </a:fld>
            <a:endParaRPr lang="en-IN"/>
          </a:p>
        </p:txBody>
      </p:sp>
    </p:spTree>
    <p:extLst>
      <p:ext uri="{BB962C8B-B14F-4D97-AF65-F5344CB8AC3E}">
        <p14:creationId xmlns:p14="http://schemas.microsoft.com/office/powerpoint/2010/main" val="117233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FF738-D5A6-1D00-64A4-868540C19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0233C3-0B78-C93B-8BEA-662DDB9FBF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F07375-67A2-F19C-2D49-D1CF1FB41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BA68C-3071-48D7-823B-C906105DCC87}"/>
              </a:ext>
            </a:extLst>
          </p:cNvPr>
          <p:cNvSpPr>
            <a:spLocks noGrp="1"/>
          </p:cNvSpPr>
          <p:nvPr>
            <p:ph type="dt" sz="half" idx="10"/>
          </p:nvPr>
        </p:nvSpPr>
        <p:spPr/>
        <p:txBody>
          <a:bodyPr/>
          <a:lstStyle/>
          <a:p>
            <a:fld id="{4EBB7C88-A2BD-4FD9-8D07-83609C38F95A}" type="datetimeFigureOut">
              <a:rPr lang="en-IN" smtClean="0"/>
              <a:t>24-06-2024</a:t>
            </a:fld>
            <a:endParaRPr lang="en-IN"/>
          </a:p>
        </p:txBody>
      </p:sp>
      <p:sp>
        <p:nvSpPr>
          <p:cNvPr id="6" name="Footer Placeholder 5">
            <a:extLst>
              <a:ext uri="{FF2B5EF4-FFF2-40B4-BE49-F238E27FC236}">
                <a16:creationId xmlns:a16="http://schemas.microsoft.com/office/drawing/2014/main" id="{40C7F4BE-0D73-7AD9-DF63-23FB67A810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B8AC5D-E844-AFDE-7429-0C0A1A723B4D}"/>
              </a:ext>
            </a:extLst>
          </p:cNvPr>
          <p:cNvSpPr>
            <a:spLocks noGrp="1"/>
          </p:cNvSpPr>
          <p:nvPr>
            <p:ph type="sldNum" sz="quarter" idx="12"/>
          </p:nvPr>
        </p:nvSpPr>
        <p:spPr/>
        <p:txBody>
          <a:bodyPr/>
          <a:lstStyle/>
          <a:p>
            <a:fld id="{71F678EE-37AB-442D-8DC0-CB18DABA3D9C}" type="slidenum">
              <a:rPr lang="en-IN" smtClean="0"/>
              <a:t>‹#›</a:t>
            </a:fld>
            <a:endParaRPr lang="en-IN"/>
          </a:p>
        </p:txBody>
      </p:sp>
    </p:spTree>
    <p:extLst>
      <p:ext uri="{BB962C8B-B14F-4D97-AF65-F5344CB8AC3E}">
        <p14:creationId xmlns:p14="http://schemas.microsoft.com/office/powerpoint/2010/main" val="336184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F5D6-22C7-6E41-1364-B2147CE88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A880B4-38DD-4F2A-2CA1-BE0B88F6B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B9A1D9-3C4D-2CB5-8F50-E2C8C2981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971D36-10AA-5CF9-7B30-12CB2D122762}"/>
              </a:ext>
            </a:extLst>
          </p:cNvPr>
          <p:cNvSpPr>
            <a:spLocks noGrp="1"/>
          </p:cNvSpPr>
          <p:nvPr>
            <p:ph type="dt" sz="half" idx="10"/>
          </p:nvPr>
        </p:nvSpPr>
        <p:spPr/>
        <p:txBody>
          <a:bodyPr/>
          <a:lstStyle/>
          <a:p>
            <a:fld id="{4EBB7C88-A2BD-4FD9-8D07-83609C38F95A}" type="datetimeFigureOut">
              <a:rPr lang="en-IN" smtClean="0"/>
              <a:t>24-06-2024</a:t>
            </a:fld>
            <a:endParaRPr lang="en-IN"/>
          </a:p>
        </p:txBody>
      </p:sp>
      <p:sp>
        <p:nvSpPr>
          <p:cNvPr id="6" name="Footer Placeholder 5">
            <a:extLst>
              <a:ext uri="{FF2B5EF4-FFF2-40B4-BE49-F238E27FC236}">
                <a16:creationId xmlns:a16="http://schemas.microsoft.com/office/drawing/2014/main" id="{599EA17D-C143-CC1B-A0B9-26DF88C2FB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701A2D-10E2-D1D2-9C84-8C8B792CF66A}"/>
              </a:ext>
            </a:extLst>
          </p:cNvPr>
          <p:cNvSpPr>
            <a:spLocks noGrp="1"/>
          </p:cNvSpPr>
          <p:nvPr>
            <p:ph type="sldNum" sz="quarter" idx="12"/>
          </p:nvPr>
        </p:nvSpPr>
        <p:spPr/>
        <p:txBody>
          <a:bodyPr/>
          <a:lstStyle/>
          <a:p>
            <a:fld id="{71F678EE-37AB-442D-8DC0-CB18DABA3D9C}" type="slidenum">
              <a:rPr lang="en-IN" smtClean="0"/>
              <a:t>‹#›</a:t>
            </a:fld>
            <a:endParaRPr lang="en-IN"/>
          </a:p>
        </p:txBody>
      </p:sp>
    </p:spTree>
    <p:extLst>
      <p:ext uri="{BB962C8B-B14F-4D97-AF65-F5344CB8AC3E}">
        <p14:creationId xmlns:p14="http://schemas.microsoft.com/office/powerpoint/2010/main" val="210885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4FD07-3733-E932-BCBB-F31AFAA63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0642DB-D455-5025-B01D-A78D65CBC9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C5DA5C-B289-D59F-8024-12558A21D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B7C88-A2BD-4FD9-8D07-83609C38F95A}" type="datetimeFigureOut">
              <a:rPr lang="en-IN" smtClean="0"/>
              <a:t>24-06-2024</a:t>
            </a:fld>
            <a:endParaRPr lang="en-IN"/>
          </a:p>
        </p:txBody>
      </p:sp>
      <p:sp>
        <p:nvSpPr>
          <p:cNvPr id="5" name="Footer Placeholder 4">
            <a:extLst>
              <a:ext uri="{FF2B5EF4-FFF2-40B4-BE49-F238E27FC236}">
                <a16:creationId xmlns:a16="http://schemas.microsoft.com/office/drawing/2014/main" id="{164FA064-3743-341D-4FBE-454ACD276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94F160-5539-B061-34A7-878AD1D92D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678EE-37AB-442D-8DC0-CB18DABA3D9C}" type="slidenum">
              <a:rPr lang="en-IN" smtClean="0"/>
              <a:t>‹#›</a:t>
            </a:fld>
            <a:endParaRPr lang="en-IN"/>
          </a:p>
        </p:txBody>
      </p:sp>
    </p:spTree>
    <p:extLst>
      <p:ext uri="{BB962C8B-B14F-4D97-AF65-F5344CB8AC3E}">
        <p14:creationId xmlns:p14="http://schemas.microsoft.com/office/powerpoint/2010/main" val="2783924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0BE5-BCA9-A5EF-EFDF-F17DA2214ACE}"/>
              </a:ext>
            </a:extLst>
          </p:cNvPr>
          <p:cNvSpPr>
            <a:spLocks noGrp="1"/>
          </p:cNvSpPr>
          <p:nvPr>
            <p:ph type="ctr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b="1" dirty="0">
                <a:solidFill>
                  <a:schemeClr val="accent1">
                    <a:lumMod val="50000"/>
                  </a:schemeClr>
                </a:solidFill>
                <a:effectLst>
                  <a:outerShdw blurRad="38100" dist="38100" dir="2700000" algn="tl">
                    <a:srgbClr val="000000">
                      <a:alpha val="43137"/>
                    </a:srgbClr>
                  </a:outerShdw>
                </a:effectLst>
              </a:rPr>
              <a:t>EMPLOYEE ATTRITION ANALYSIS</a:t>
            </a:r>
          </a:p>
        </p:txBody>
      </p:sp>
      <p:sp>
        <p:nvSpPr>
          <p:cNvPr id="3" name="Subtitle 2">
            <a:extLst>
              <a:ext uri="{FF2B5EF4-FFF2-40B4-BE49-F238E27FC236}">
                <a16:creationId xmlns:a16="http://schemas.microsoft.com/office/drawing/2014/main" id="{B20ED657-BCC6-D78E-B796-CD2E3EDDEFD5}"/>
              </a:ext>
            </a:extLst>
          </p:cNvPr>
          <p:cNvSpPr>
            <a:spLocks noGrp="1"/>
          </p:cNvSpPr>
          <p:nvPr>
            <p:ph type="subTitle"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DOMAIN: HR</a:t>
            </a:r>
          </a:p>
          <a:p>
            <a:r>
              <a:rPr lang="en-IN" dirty="0"/>
              <a:t>NAME:MONICA MURUGESAN</a:t>
            </a:r>
          </a:p>
          <a:p>
            <a:r>
              <a:rPr lang="en-IN" dirty="0"/>
              <a:t>ID:UMIP0622</a:t>
            </a:r>
          </a:p>
        </p:txBody>
      </p:sp>
    </p:spTree>
    <p:extLst>
      <p:ext uri="{BB962C8B-B14F-4D97-AF65-F5344CB8AC3E}">
        <p14:creationId xmlns:p14="http://schemas.microsoft.com/office/powerpoint/2010/main" val="38652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0BE5-BCA9-A5EF-EFDF-F17DA2214ACE}"/>
              </a:ext>
            </a:extLst>
          </p:cNvPr>
          <p:cNvSpPr>
            <a:spLocks noGrp="1"/>
          </p:cNvSpPr>
          <p:nvPr>
            <p:ph type="title"/>
          </p:nvPr>
        </p:nvSpPr>
        <p:spPr>
          <a:xfrm>
            <a:off x="695325" y="355600"/>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IN" b="1" dirty="0">
                <a:solidFill>
                  <a:schemeClr val="accent1">
                    <a:lumMod val="50000"/>
                  </a:schemeClr>
                </a:solidFill>
                <a:effectLst>
                  <a:outerShdw blurRad="38100" dist="38100" dir="2700000" algn="tl">
                    <a:srgbClr val="000000">
                      <a:alpha val="43137"/>
                    </a:srgbClr>
                  </a:outerShdw>
                </a:effectLst>
              </a:rPr>
              <a:t>JOB ROLE AND BUSINESSTRAVEL</a:t>
            </a:r>
          </a:p>
        </p:txBody>
      </p:sp>
      <p:pic>
        <p:nvPicPr>
          <p:cNvPr id="6" name="Content Placeholder 5">
            <a:extLst>
              <a:ext uri="{FF2B5EF4-FFF2-40B4-BE49-F238E27FC236}">
                <a16:creationId xmlns:a16="http://schemas.microsoft.com/office/drawing/2014/main" id="{C37FA75D-9874-F6BF-C646-DBF85B84D17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474967" y="1440974"/>
            <a:ext cx="3961905" cy="377142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12" name="TextBox 11">
            <a:extLst>
              <a:ext uri="{FF2B5EF4-FFF2-40B4-BE49-F238E27FC236}">
                <a16:creationId xmlns:a16="http://schemas.microsoft.com/office/drawing/2014/main" id="{485C809A-A2CB-DE4F-1F52-3B57F25EB075}"/>
              </a:ext>
            </a:extLst>
          </p:cNvPr>
          <p:cNvSpPr txBox="1"/>
          <p:nvPr/>
        </p:nvSpPr>
        <p:spPr>
          <a:xfrm>
            <a:off x="111760" y="2543972"/>
            <a:ext cx="4114800" cy="2585323"/>
          </a:xfrm>
          <a:prstGeom prst="rect">
            <a:avLst/>
          </a:prstGeom>
          <a:noFill/>
        </p:spPr>
        <p:txBody>
          <a:bodyPr wrap="square">
            <a:spAutoFit/>
          </a:bodyPr>
          <a:lstStyle/>
          <a:p>
            <a:r>
              <a:rPr lang="en-IN" dirty="0"/>
              <a:t>'Research Scientist’:1,</a:t>
            </a:r>
          </a:p>
          <a:p>
            <a:r>
              <a:rPr lang="en-IN" dirty="0"/>
              <a:t>'Sales Executive’:2,</a:t>
            </a:r>
          </a:p>
          <a:p>
            <a:r>
              <a:rPr lang="en-IN" dirty="0"/>
              <a:t>'Human Resources’:3,</a:t>
            </a:r>
          </a:p>
          <a:p>
            <a:r>
              <a:rPr lang="en-IN" dirty="0"/>
              <a:t>'Manufacturing Director’:4,</a:t>
            </a:r>
          </a:p>
          <a:p>
            <a:r>
              <a:rPr lang="en-IN" dirty="0"/>
              <a:t>'Research Director’:5,</a:t>
            </a:r>
          </a:p>
          <a:p>
            <a:r>
              <a:rPr lang="en-IN" dirty="0"/>
              <a:t>'HealthcareRepresentative’:6,</a:t>
            </a:r>
          </a:p>
          <a:p>
            <a:r>
              <a:rPr lang="en-IN" dirty="0"/>
              <a:t>'Manager':7,</a:t>
            </a:r>
          </a:p>
          <a:p>
            <a:r>
              <a:rPr lang="en-IN" dirty="0"/>
              <a:t>'Sales Representative’:8,</a:t>
            </a:r>
          </a:p>
          <a:p>
            <a:r>
              <a:rPr lang="en-IN" dirty="0"/>
              <a:t>'Laboratory Technician':9</a:t>
            </a:r>
          </a:p>
        </p:txBody>
      </p:sp>
      <p:sp>
        <p:nvSpPr>
          <p:cNvPr id="14" name="TextBox 13">
            <a:extLst>
              <a:ext uri="{FF2B5EF4-FFF2-40B4-BE49-F238E27FC236}">
                <a16:creationId xmlns:a16="http://schemas.microsoft.com/office/drawing/2014/main" id="{0FB561D0-5374-60F4-7416-DA0465245F52}"/>
              </a:ext>
            </a:extLst>
          </p:cNvPr>
          <p:cNvSpPr txBox="1"/>
          <p:nvPr/>
        </p:nvSpPr>
        <p:spPr>
          <a:xfrm>
            <a:off x="5953125" y="5581134"/>
            <a:ext cx="6096000" cy="923330"/>
          </a:xfrm>
          <a:prstGeom prst="rect">
            <a:avLst/>
          </a:prstGeom>
          <a:noFill/>
        </p:spPr>
        <p:txBody>
          <a:bodyPr wrap="square">
            <a:spAutoFit/>
          </a:bodyPr>
          <a:lstStyle/>
          <a:p>
            <a:r>
              <a:rPr lang="en-IN" dirty="0"/>
              <a:t>'Travel_Rarely’:0,</a:t>
            </a:r>
          </a:p>
          <a:p>
            <a:r>
              <a:rPr lang="en-IN" dirty="0"/>
              <a:t>'Travel_Frequently’:1,</a:t>
            </a:r>
          </a:p>
          <a:p>
            <a:r>
              <a:rPr lang="en-IN" dirty="0"/>
              <a:t>'Non-Travel':2</a:t>
            </a:r>
          </a:p>
        </p:txBody>
      </p:sp>
      <p:pic>
        <p:nvPicPr>
          <p:cNvPr id="16" name="Picture 15">
            <a:extLst>
              <a:ext uri="{FF2B5EF4-FFF2-40B4-BE49-F238E27FC236}">
                <a16:creationId xmlns:a16="http://schemas.microsoft.com/office/drawing/2014/main" id="{80748B85-D957-711F-D9C9-A0A30E6CC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9324" y="1860021"/>
            <a:ext cx="3111111" cy="293333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368764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0BE5-BCA9-A5EF-EFDF-F17DA2214ACE}"/>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IN" b="1" dirty="0">
                <a:solidFill>
                  <a:schemeClr val="accent1">
                    <a:lumMod val="50000"/>
                  </a:schemeClr>
                </a:solidFill>
                <a:effectLst>
                  <a:outerShdw blurRad="38100" dist="38100" dir="2700000" algn="tl">
                    <a:srgbClr val="000000">
                      <a:alpha val="43137"/>
                    </a:srgbClr>
                  </a:outerShdw>
                </a:effectLst>
              </a:rPr>
              <a:t>STATEMENT</a:t>
            </a:r>
          </a:p>
        </p:txBody>
      </p:sp>
      <p:sp>
        <p:nvSpPr>
          <p:cNvPr id="3" name="Subtitle 2">
            <a:extLst>
              <a:ext uri="{FF2B5EF4-FFF2-40B4-BE49-F238E27FC236}">
                <a16:creationId xmlns:a16="http://schemas.microsoft.com/office/drawing/2014/main" id="{B20ED657-BCC6-D78E-B796-CD2E3EDDEFD5}"/>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r>
              <a:rPr lang="en-US" dirty="0"/>
              <a:t>XYZ company which was established a few years back is facing around a 15% attrition rate for a couple of years. And it's majorly affecting the company in many aspects. In order to understand why employees are leaving the company and reduce the attrition rate XYZ company has approached an HR analytics consultancy for analyzing the data they have. You are playing the HR analyst role in this project and building a dashboard which can help the organization in making data-driven decisions.</a:t>
            </a:r>
            <a:endParaRPr lang="en-IN" dirty="0"/>
          </a:p>
        </p:txBody>
      </p:sp>
    </p:spTree>
    <p:extLst>
      <p:ext uri="{BB962C8B-B14F-4D97-AF65-F5344CB8AC3E}">
        <p14:creationId xmlns:p14="http://schemas.microsoft.com/office/powerpoint/2010/main" val="335341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0BE5-BCA9-A5EF-EFDF-F17DA2214ACE}"/>
              </a:ext>
            </a:extLst>
          </p:cNvPr>
          <p:cNvSpPr>
            <a:spLocks noGrp="1"/>
          </p:cNvSpPr>
          <p:nvPr>
            <p:ph type="title"/>
          </p:nvPr>
        </p:nvSpPr>
        <p:spPr>
          <a:xfrm>
            <a:off x="1038225" y="365125"/>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IN" b="1" dirty="0">
                <a:solidFill>
                  <a:schemeClr val="accent1">
                    <a:lumMod val="50000"/>
                  </a:schemeClr>
                </a:solidFill>
                <a:effectLst>
                  <a:outerShdw blurRad="38100" dist="38100" dir="2700000" algn="tl">
                    <a:srgbClr val="000000">
                      <a:alpha val="43137"/>
                    </a:srgbClr>
                  </a:outerShdw>
                </a:effectLst>
              </a:rPr>
              <a:t>DATASET DETAILS</a:t>
            </a:r>
          </a:p>
        </p:txBody>
      </p:sp>
      <p:pic>
        <p:nvPicPr>
          <p:cNvPr id="8" name="Content Placeholder 7">
            <a:extLst>
              <a:ext uri="{FF2B5EF4-FFF2-40B4-BE49-F238E27FC236}">
                <a16:creationId xmlns:a16="http://schemas.microsoft.com/office/drawing/2014/main" id="{77D945AE-CA1C-D0AC-6A9D-A6D68E87EB47}"/>
              </a:ext>
            </a:extLst>
          </p:cNvPr>
          <p:cNvPicPr>
            <a:picLocks noGrp="1" noChangeAspect="1"/>
          </p:cNvPicPr>
          <p:nvPr>
            <p:ph idx="1"/>
          </p:nvPr>
        </p:nvPicPr>
        <p:blipFill>
          <a:blip r:embed="rId3"/>
          <a:stretch>
            <a:fillRect/>
          </a:stretch>
        </p:blipFill>
        <p:spPr>
          <a:xfrm>
            <a:off x="2637677" y="2141537"/>
            <a:ext cx="6440395"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300926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0BE5-BCA9-A5EF-EFDF-F17DA2214ACE}"/>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IN" b="1" dirty="0">
                <a:solidFill>
                  <a:schemeClr val="accent1">
                    <a:lumMod val="50000"/>
                  </a:schemeClr>
                </a:solidFill>
                <a:effectLst>
                  <a:outerShdw blurRad="38100" dist="38100" dir="2700000" algn="tl">
                    <a:srgbClr val="000000">
                      <a:alpha val="43137"/>
                    </a:srgbClr>
                  </a:outerShdw>
                </a:effectLst>
              </a:rPr>
              <a:t>ATTRITION COUNT</a:t>
            </a:r>
          </a:p>
        </p:txBody>
      </p:sp>
      <p:pic>
        <p:nvPicPr>
          <p:cNvPr id="6" name="Content Placeholder 5">
            <a:extLst>
              <a:ext uri="{FF2B5EF4-FFF2-40B4-BE49-F238E27FC236}">
                <a16:creationId xmlns:a16="http://schemas.microsoft.com/office/drawing/2014/main" id="{C36E1010-1E05-7BCE-7144-602BD316D7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7901" y="1959963"/>
            <a:ext cx="6619572" cy="425668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9" name="TextBox 8">
            <a:extLst>
              <a:ext uri="{FF2B5EF4-FFF2-40B4-BE49-F238E27FC236}">
                <a16:creationId xmlns:a16="http://schemas.microsoft.com/office/drawing/2014/main" id="{B12A8649-029E-CEC2-4C51-1D2090DAD1EF}"/>
              </a:ext>
            </a:extLst>
          </p:cNvPr>
          <p:cNvSpPr txBox="1"/>
          <p:nvPr/>
        </p:nvSpPr>
        <p:spPr>
          <a:xfrm>
            <a:off x="8867473" y="2665214"/>
            <a:ext cx="6096000" cy="646331"/>
          </a:xfrm>
          <a:prstGeom prst="rect">
            <a:avLst/>
          </a:prstGeom>
          <a:noFill/>
        </p:spPr>
        <p:txBody>
          <a:bodyPr wrap="square">
            <a:spAutoFit/>
          </a:bodyPr>
          <a:lstStyle/>
          <a:p>
            <a:r>
              <a:rPr lang="en-IN" dirty="0"/>
              <a:t>'Yes’:1</a:t>
            </a:r>
          </a:p>
          <a:p>
            <a:r>
              <a:rPr lang="en-IN" dirty="0"/>
              <a:t>'No':0</a:t>
            </a:r>
          </a:p>
        </p:txBody>
      </p:sp>
    </p:spTree>
    <p:extLst>
      <p:ext uri="{BB962C8B-B14F-4D97-AF65-F5344CB8AC3E}">
        <p14:creationId xmlns:p14="http://schemas.microsoft.com/office/powerpoint/2010/main" val="427718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0BE5-BCA9-A5EF-EFDF-F17DA2214ACE}"/>
              </a:ext>
            </a:extLst>
          </p:cNvPr>
          <p:cNvSpPr>
            <a:spLocks noGrp="1"/>
          </p:cNvSpPr>
          <p:nvPr>
            <p:ph type="title"/>
          </p:nvPr>
        </p:nvSpPr>
        <p:spPr>
          <a:xfrm>
            <a:off x="695325" y="355600"/>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IN" b="1" dirty="0">
                <a:solidFill>
                  <a:schemeClr val="accent1">
                    <a:lumMod val="50000"/>
                  </a:schemeClr>
                </a:solidFill>
                <a:effectLst>
                  <a:outerShdw blurRad="38100" dist="38100" dir="2700000" algn="tl">
                    <a:srgbClr val="000000">
                      <a:alpha val="43137"/>
                    </a:srgbClr>
                  </a:outerShdw>
                </a:effectLst>
              </a:rPr>
              <a:t>AGEWISE DISTRIBUTION</a:t>
            </a:r>
          </a:p>
        </p:txBody>
      </p:sp>
      <p:pic>
        <p:nvPicPr>
          <p:cNvPr id="7" name="Content Placeholder 6">
            <a:extLst>
              <a:ext uri="{FF2B5EF4-FFF2-40B4-BE49-F238E27FC236}">
                <a16:creationId xmlns:a16="http://schemas.microsoft.com/office/drawing/2014/main" id="{4DAEB400-7920-3208-3726-43FEB6B937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26159" y="2337802"/>
            <a:ext cx="4939682" cy="332698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4157627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0BE5-BCA9-A5EF-EFDF-F17DA2214ACE}"/>
              </a:ext>
            </a:extLst>
          </p:cNvPr>
          <p:cNvSpPr>
            <a:spLocks noGrp="1"/>
          </p:cNvSpPr>
          <p:nvPr>
            <p:ph type="title"/>
          </p:nvPr>
        </p:nvSpPr>
        <p:spPr>
          <a:xfrm>
            <a:off x="695325" y="355600"/>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IN" b="1" dirty="0">
                <a:solidFill>
                  <a:schemeClr val="accent1">
                    <a:lumMod val="50000"/>
                  </a:schemeClr>
                </a:solidFill>
                <a:effectLst>
                  <a:outerShdw blurRad="38100" dist="38100" dir="2700000" algn="tl">
                    <a:srgbClr val="000000">
                      <a:alpha val="43137"/>
                    </a:srgbClr>
                  </a:outerShdw>
                </a:effectLst>
              </a:rPr>
              <a:t>GENDER COUNT</a:t>
            </a:r>
          </a:p>
        </p:txBody>
      </p:sp>
      <p:pic>
        <p:nvPicPr>
          <p:cNvPr id="6" name="Content Placeholder 5">
            <a:extLst>
              <a:ext uri="{FF2B5EF4-FFF2-40B4-BE49-F238E27FC236}">
                <a16:creationId xmlns:a16="http://schemas.microsoft.com/office/drawing/2014/main" id="{2A17AD81-58E3-389B-DC6B-B6C73550A7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76952" y="2445738"/>
            <a:ext cx="4838095" cy="311111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9" name="TextBox 8">
            <a:extLst>
              <a:ext uri="{FF2B5EF4-FFF2-40B4-BE49-F238E27FC236}">
                <a16:creationId xmlns:a16="http://schemas.microsoft.com/office/drawing/2014/main" id="{E2F00207-4FD5-A597-68BB-6B84B8EF627A}"/>
              </a:ext>
            </a:extLst>
          </p:cNvPr>
          <p:cNvSpPr txBox="1"/>
          <p:nvPr/>
        </p:nvSpPr>
        <p:spPr>
          <a:xfrm>
            <a:off x="8432800" y="3631961"/>
            <a:ext cx="6096000" cy="646331"/>
          </a:xfrm>
          <a:prstGeom prst="rect">
            <a:avLst/>
          </a:prstGeom>
          <a:noFill/>
        </p:spPr>
        <p:txBody>
          <a:bodyPr wrap="square">
            <a:spAutoFit/>
          </a:bodyPr>
          <a:lstStyle/>
          <a:p>
            <a:r>
              <a:rPr lang="en-IN" dirty="0"/>
              <a:t>'Female’:2</a:t>
            </a:r>
          </a:p>
          <a:p>
            <a:r>
              <a:rPr lang="en-IN" dirty="0"/>
              <a:t>'Male':1</a:t>
            </a:r>
          </a:p>
        </p:txBody>
      </p:sp>
    </p:spTree>
    <p:extLst>
      <p:ext uri="{BB962C8B-B14F-4D97-AF65-F5344CB8AC3E}">
        <p14:creationId xmlns:p14="http://schemas.microsoft.com/office/powerpoint/2010/main" val="116139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0BE5-BCA9-A5EF-EFDF-F17DA2214ACE}"/>
              </a:ext>
            </a:extLst>
          </p:cNvPr>
          <p:cNvSpPr>
            <a:spLocks noGrp="1"/>
          </p:cNvSpPr>
          <p:nvPr>
            <p:ph type="title"/>
          </p:nvPr>
        </p:nvSpPr>
        <p:spPr>
          <a:xfrm>
            <a:off x="695325" y="355600"/>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IN" b="1" dirty="0">
                <a:solidFill>
                  <a:schemeClr val="accent1">
                    <a:lumMod val="50000"/>
                  </a:schemeClr>
                </a:solidFill>
                <a:effectLst>
                  <a:outerShdw blurRad="38100" dist="38100" dir="2700000" algn="tl">
                    <a:srgbClr val="000000">
                      <a:alpha val="43137"/>
                    </a:srgbClr>
                  </a:outerShdw>
                </a:effectLst>
              </a:rPr>
              <a:t>DEPARTMENT AND EDUCATIONFIELD</a:t>
            </a:r>
          </a:p>
        </p:txBody>
      </p:sp>
      <p:pic>
        <p:nvPicPr>
          <p:cNvPr id="7" name="Content Placeholder 6">
            <a:extLst>
              <a:ext uri="{FF2B5EF4-FFF2-40B4-BE49-F238E27FC236}">
                <a16:creationId xmlns:a16="http://schemas.microsoft.com/office/drawing/2014/main" id="{10342ED1-D4E7-366F-8C09-08A243DFBDA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37270" y="2407643"/>
            <a:ext cx="1917460" cy="318730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9" name="TextBox 8">
            <a:extLst>
              <a:ext uri="{FF2B5EF4-FFF2-40B4-BE49-F238E27FC236}">
                <a16:creationId xmlns:a16="http://schemas.microsoft.com/office/drawing/2014/main" id="{35B899ED-8CAB-8132-FABF-63D425A134F6}"/>
              </a:ext>
            </a:extLst>
          </p:cNvPr>
          <p:cNvSpPr txBox="1"/>
          <p:nvPr/>
        </p:nvSpPr>
        <p:spPr>
          <a:xfrm>
            <a:off x="6959600" y="2407643"/>
            <a:ext cx="3332480" cy="923330"/>
          </a:xfrm>
          <a:prstGeom prst="rect">
            <a:avLst/>
          </a:prstGeom>
          <a:noFill/>
        </p:spPr>
        <p:txBody>
          <a:bodyPr wrap="square">
            <a:spAutoFit/>
          </a:bodyPr>
          <a:lstStyle/>
          <a:p>
            <a:r>
              <a:rPr lang="en-IN" dirty="0"/>
              <a:t>'Research &amp; Development’:0</a:t>
            </a:r>
          </a:p>
          <a:p>
            <a:r>
              <a:rPr lang="en-IN" dirty="0"/>
              <a:t>'Sales’:1</a:t>
            </a:r>
          </a:p>
          <a:p>
            <a:r>
              <a:rPr lang="en-IN" dirty="0"/>
              <a:t>'Human Resources':2</a:t>
            </a:r>
          </a:p>
        </p:txBody>
      </p:sp>
      <p:sp>
        <p:nvSpPr>
          <p:cNvPr id="11" name="TextBox 10">
            <a:extLst>
              <a:ext uri="{FF2B5EF4-FFF2-40B4-BE49-F238E27FC236}">
                <a16:creationId xmlns:a16="http://schemas.microsoft.com/office/drawing/2014/main" id="{036A4220-B6CB-2743-B34C-03D155C9187B}"/>
              </a:ext>
            </a:extLst>
          </p:cNvPr>
          <p:cNvSpPr txBox="1"/>
          <p:nvPr/>
        </p:nvSpPr>
        <p:spPr>
          <a:xfrm>
            <a:off x="7142480" y="4001293"/>
            <a:ext cx="6096000" cy="1754326"/>
          </a:xfrm>
          <a:prstGeom prst="rect">
            <a:avLst/>
          </a:prstGeom>
          <a:noFill/>
        </p:spPr>
        <p:txBody>
          <a:bodyPr wrap="square">
            <a:spAutoFit/>
          </a:bodyPr>
          <a:lstStyle/>
          <a:p>
            <a:r>
              <a:rPr lang="en-IN" dirty="0"/>
              <a:t>'Life Sciences’:0</a:t>
            </a:r>
          </a:p>
          <a:p>
            <a:r>
              <a:rPr lang="en-IN" dirty="0"/>
              <a:t>'Medical’:1</a:t>
            </a:r>
          </a:p>
          <a:p>
            <a:r>
              <a:rPr lang="en-IN" dirty="0"/>
              <a:t>'Technical Degree’:2</a:t>
            </a:r>
          </a:p>
          <a:p>
            <a:r>
              <a:rPr lang="en-IN" dirty="0"/>
              <a:t>'Human Resources’:3</a:t>
            </a:r>
          </a:p>
          <a:p>
            <a:r>
              <a:rPr lang="en-IN" dirty="0"/>
              <a:t>'Marketing’:4</a:t>
            </a:r>
          </a:p>
          <a:p>
            <a:r>
              <a:rPr lang="en-IN" dirty="0"/>
              <a:t>'Other':5</a:t>
            </a:r>
          </a:p>
        </p:txBody>
      </p:sp>
    </p:spTree>
    <p:extLst>
      <p:ext uri="{BB962C8B-B14F-4D97-AF65-F5344CB8AC3E}">
        <p14:creationId xmlns:p14="http://schemas.microsoft.com/office/powerpoint/2010/main" val="383773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0BE5-BCA9-A5EF-EFDF-F17DA2214ACE}"/>
              </a:ext>
            </a:extLst>
          </p:cNvPr>
          <p:cNvSpPr>
            <a:spLocks noGrp="1"/>
          </p:cNvSpPr>
          <p:nvPr>
            <p:ph type="title"/>
          </p:nvPr>
        </p:nvSpPr>
        <p:spPr>
          <a:xfrm>
            <a:off x="695325" y="355600"/>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IN" b="1" dirty="0">
                <a:solidFill>
                  <a:schemeClr val="accent1">
                    <a:lumMod val="50000"/>
                  </a:schemeClr>
                </a:solidFill>
                <a:effectLst>
                  <a:outerShdw blurRad="38100" dist="38100" dir="2700000" algn="tl">
                    <a:srgbClr val="000000">
                      <a:alpha val="43137"/>
                    </a:srgbClr>
                  </a:outerShdw>
                </a:effectLst>
              </a:rPr>
              <a:t>JOB ROLE AND BUSINESSTRAVEL</a:t>
            </a:r>
          </a:p>
        </p:txBody>
      </p:sp>
      <p:pic>
        <p:nvPicPr>
          <p:cNvPr id="6" name="Content Placeholder 5">
            <a:extLst>
              <a:ext uri="{FF2B5EF4-FFF2-40B4-BE49-F238E27FC236}">
                <a16:creationId xmlns:a16="http://schemas.microsoft.com/office/drawing/2014/main" id="{C37FA75D-9874-F6BF-C646-DBF85B84D17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474967" y="1440974"/>
            <a:ext cx="3961905" cy="377142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12" name="TextBox 11">
            <a:extLst>
              <a:ext uri="{FF2B5EF4-FFF2-40B4-BE49-F238E27FC236}">
                <a16:creationId xmlns:a16="http://schemas.microsoft.com/office/drawing/2014/main" id="{485C809A-A2CB-DE4F-1F52-3B57F25EB075}"/>
              </a:ext>
            </a:extLst>
          </p:cNvPr>
          <p:cNvSpPr txBox="1"/>
          <p:nvPr/>
        </p:nvSpPr>
        <p:spPr>
          <a:xfrm>
            <a:off x="111760" y="2543972"/>
            <a:ext cx="4114800" cy="2585323"/>
          </a:xfrm>
          <a:prstGeom prst="rect">
            <a:avLst/>
          </a:prstGeom>
          <a:noFill/>
        </p:spPr>
        <p:txBody>
          <a:bodyPr wrap="square">
            <a:spAutoFit/>
          </a:bodyPr>
          <a:lstStyle/>
          <a:p>
            <a:r>
              <a:rPr lang="en-IN" dirty="0"/>
              <a:t>'Research Scientist’:1,</a:t>
            </a:r>
          </a:p>
          <a:p>
            <a:r>
              <a:rPr lang="en-IN" dirty="0"/>
              <a:t>'Sales Executive’:2,</a:t>
            </a:r>
          </a:p>
          <a:p>
            <a:r>
              <a:rPr lang="en-IN" dirty="0"/>
              <a:t>'Human Resources’:3,</a:t>
            </a:r>
          </a:p>
          <a:p>
            <a:r>
              <a:rPr lang="en-IN" dirty="0"/>
              <a:t>'Manufacturing Director’:4,</a:t>
            </a:r>
          </a:p>
          <a:p>
            <a:r>
              <a:rPr lang="en-IN" dirty="0"/>
              <a:t>'Research Director’:5,</a:t>
            </a:r>
          </a:p>
          <a:p>
            <a:r>
              <a:rPr lang="en-IN" dirty="0"/>
              <a:t>'HealthcareRepresentative’:6,</a:t>
            </a:r>
          </a:p>
          <a:p>
            <a:r>
              <a:rPr lang="en-IN" dirty="0"/>
              <a:t>'Manager':7,</a:t>
            </a:r>
          </a:p>
          <a:p>
            <a:r>
              <a:rPr lang="en-IN" dirty="0"/>
              <a:t>'Sales Representative’:8,</a:t>
            </a:r>
          </a:p>
          <a:p>
            <a:r>
              <a:rPr lang="en-IN" dirty="0"/>
              <a:t>'Laboratory Technician':9</a:t>
            </a:r>
          </a:p>
        </p:txBody>
      </p:sp>
      <p:sp>
        <p:nvSpPr>
          <p:cNvPr id="14" name="TextBox 13">
            <a:extLst>
              <a:ext uri="{FF2B5EF4-FFF2-40B4-BE49-F238E27FC236}">
                <a16:creationId xmlns:a16="http://schemas.microsoft.com/office/drawing/2014/main" id="{0FB561D0-5374-60F4-7416-DA0465245F52}"/>
              </a:ext>
            </a:extLst>
          </p:cNvPr>
          <p:cNvSpPr txBox="1"/>
          <p:nvPr/>
        </p:nvSpPr>
        <p:spPr>
          <a:xfrm>
            <a:off x="5953125" y="5581134"/>
            <a:ext cx="6096000" cy="923330"/>
          </a:xfrm>
          <a:prstGeom prst="rect">
            <a:avLst/>
          </a:prstGeom>
          <a:noFill/>
        </p:spPr>
        <p:txBody>
          <a:bodyPr wrap="square">
            <a:spAutoFit/>
          </a:bodyPr>
          <a:lstStyle/>
          <a:p>
            <a:r>
              <a:rPr lang="en-IN" dirty="0"/>
              <a:t>'Travel_Rarely’:0,</a:t>
            </a:r>
          </a:p>
          <a:p>
            <a:r>
              <a:rPr lang="en-IN" dirty="0"/>
              <a:t>'Travel_Frequently’:1,</a:t>
            </a:r>
          </a:p>
          <a:p>
            <a:r>
              <a:rPr lang="en-IN" dirty="0"/>
              <a:t>'Non-Travel':2</a:t>
            </a:r>
          </a:p>
        </p:txBody>
      </p:sp>
      <p:pic>
        <p:nvPicPr>
          <p:cNvPr id="16" name="Picture 15">
            <a:extLst>
              <a:ext uri="{FF2B5EF4-FFF2-40B4-BE49-F238E27FC236}">
                <a16:creationId xmlns:a16="http://schemas.microsoft.com/office/drawing/2014/main" id="{80748B85-D957-711F-D9C9-A0A30E6CC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9324" y="1860021"/>
            <a:ext cx="3111111" cy="293333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3196470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0BE5-BCA9-A5EF-EFDF-F17DA2214ACE}"/>
              </a:ext>
            </a:extLst>
          </p:cNvPr>
          <p:cNvSpPr>
            <a:spLocks noGrp="1"/>
          </p:cNvSpPr>
          <p:nvPr>
            <p:ph type="title"/>
          </p:nvPr>
        </p:nvSpPr>
        <p:spPr>
          <a:xfrm>
            <a:off x="695325" y="355600"/>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IN" b="1" dirty="0">
                <a:solidFill>
                  <a:schemeClr val="accent1">
                    <a:lumMod val="50000"/>
                  </a:schemeClr>
                </a:solidFill>
                <a:effectLst>
                  <a:outerShdw blurRad="38100" dist="38100" dir="2700000" algn="tl">
                    <a:srgbClr val="000000">
                      <a:alpha val="43137"/>
                    </a:srgbClr>
                  </a:outerShdw>
                </a:effectLst>
              </a:rPr>
              <a:t>JOB ROLE AND BUSINESSTRAVEL</a:t>
            </a:r>
          </a:p>
        </p:txBody>
      </p:sp>
      <p:pic>
        <p:nvPicPr>
          <p:cNvPr id="6" name="Content Placeholder 5">
            <a:extLst>
              <a:ext uri="{FF2B5EF4-FFF2-40B4-BE49-F238E27FC236}">
                <a16:creationId xmlns:a16="http://schemas.microsoft.com/office/drawing/2014/main" id="{C37FA75D-9874-F6BF-C646-DBF85B84D17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474967" y="1440974"/>
            <a:ext cx="3961905" cy="377142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12" name="TextBox 11">
            <a:extLst>
              <a:ext uri="{FF2B5EF4-FFF2-40B4-BE49-F238E27FC236}">
                <a16:creationId xmlns:a16="http://schemas.microsoft.com/office/drawing/2014/main" id="{485C809A-A2CB-DE4F-1F52-3B57F25EB075}"/>
              </a:ext>
            </a:extLst>
          </p:cNvPr>
          <p:cNvSpPr txBox="1"/>
          <p:nvPr/>
        </p:nvSpPr>
        <p:spPr>
          <a:xfrm>
            <a:off x="111760" y="2543972"/>
            <a:ext cx="4114800" cy="2585323"/>
          </a:xfrm>
          <a:prstGeom prst="rect">
            <a:avLst/>
          </a:prstGeom>
          <a:noFill/>
        </p:spPr>
        <p:txBody>
          <a:bodyPr wrap="square">
            <a:spAutoFit/>
          </a:bodyPr>
          <a:lstStyle/>
          <a:p>
            <a:r>
              <a:rPr lang="en-IN" dirty="0"/>
              <a:t>'Research Scientist’:1,</a:t>
            </a:r>
          </a:p>
          <a:p>
            <a:r>
              <a:rPr lang="en-IN" dirty="0"/>
              <a:t>'Sales Executive’:2,</a:t>
            </a:r>
          </a:p>
          <a:p>
            <a:r>
              <a:rPr lang="en-IN" dirty="0"/>
              <a:t>'Human Resources’:3,</a:t>
            </a:r>
          </a:p>
          <a:p>
            <a:r>
              <a:rPr lang="en-IN" dirty="0"/>
              <a:t>'Manufacturing Director’:4,</a:t>
            </a:r>
          </a:p>
          <a:p>
            <a:r>
              <a:rPr lang="en-IN" dirty="0"/>
              <a:t>'Research Director’:5,</a:t>
            </a:r>
          </a:p>
          <a:p>
            <a:r>
              <a:rPr lang="en-IN" dirty="0"/>
              <a:t>'HealthcareRepresentative’:6,</a:t>
            </a:r>
          </a:p>
          <a:p>
            <a:r>
              <a:rPr lang="en-IN" dirty="0"/>
              <a:t>'Manager':7,</a:t>
            </a:r>
          </a:p>
          <a:p>
            <a:r>
              <a:rPr lang="en-IN" dirty="0"/>
              <a:t>'Sales Representative’:8,</a:t>
            </a:r>
          </a:p>
          <a:p>
            <a:r>
              <a:rPr lang="en-IN" dirty="0"/>
              <a:t>'Laboratory Technician':9</a:t>
            </a:r>
          </a:p>
        </p:txBody>
      </p:sp>
      <p:sp>
        <p:nvSpPr>
          <p:cNvPr id="14" name="TextBox 13">
            <a:extLst>
              <a:ext uri="{FF2B5EF4-FFF2-40B4-BE49-F238E27FC236}">
                <a16:creationId xmlns:a16="http://schemas.microsoft.com/office/drawing/2014/main" id="{0FB561D0-5374-60F4-7416-DA0465245F52}"/>
              </a:ext>
            </a:extLst>
          </p:cNvPr>
          <p:cNvSpPr txBox="1"/>
          <p:nvPr/>
        </p:nvSpPr>
        <p:spPr>
          <a:xfrm>
            <a:off x="5953125" y="5581134"/>
            <a:ext cx="6096000" cy="923330"/>
          </a:xfrm>
          <a:prstGeom prst="rect">
            <a:avLst/>
          </a:prstGeom>
          <a:noFill/>
        </p:spPr>
        <p:txBody>
          <a:bodyPr wrap="square">
            <a:spAutoFit/>
          </a:bodyPr>
          <a:lstStyle/>
          <a:p>
            <a:r>
              <a:rPr lang="en-IN" dirty="0"/>
              <a:t>'Travel_Rarely’:0,</a:t>
            </a:r>
          </a:p>
          <a:p>
            <a:r>
              <a:rPr lang="en-IN" dirty="0"/>
              <a:t>'Travel_Frequently’:1,</a:t>
            </a:r>
          </a:p>
          <a:p>
            <a:r>
              <a:rPr lang="en-IN" dirty="0"/>
              <a:t>'Non-Travel':2</a:t>
            </a:r>
          </a:p>
        </p:txBody>
      </p:sp>
      <p:pic>
        <p:nvPicPr>
          <p:cNvPr id="16" name="Picture 15">
            <a:extLst>
              <a:ext uri="{FF2B5EF4-FFF2-40B4-BE49-F238E27FC236}">
                <a16:creationId xmlns:a16="http://schemas.microsoft.com/office/drawing/2014/main" id="{80748B85-D957-711F-D9C9-A0A30E6CC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9324" y="1860021"/>
            <a:ext cx="3111111" cy="293333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755021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343</Words>
  <Application>Microsoft Office PowerPoint</Application>
  <PresentationFormat>Widescreen</PresentationFormat>
  <Paragraphs>66</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EMPLOYEE ATTRITION ANALYSIS</vt:lpstr>
      <vt:lpstr>STATEMENT</vt:lpstr>
      <vt:lpstr>DATASET DETAILS</vt:lpstr>
      <vt:lpstr>ATTRITION COUNT</vt:lpstr>
      <vt:lpstr>AGEWISE DISTRIBUTION</vt:lpstr>
      <vt:lpstr>GENDER COUNT</vt:lpstr>
      <vt:lpstr>DEPARTMENT AND EDUCATIONFIELD</vt:lpstr>
      <vt:lpstr>JOB ROLE AND BUSINESSTRAVEL</vt:lpstr>
      <vt:lpstr>JOB ROLE AND BUSINESSTRAVEL</vt:lpstr>
      <vt:lpstr>JOB ROLE AND BUSINESSTRAVEL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Monica Murugesan</dc:creator>
  <cp:lastModifiedBy>Monica Murugesan</cp:lastModifiedBy>
  <cp:revision>1</cp:revision>
  <dcterms:created xsi:type="dcterms:W3CDTF">2024-06-24T10:59:14Z</dcterms:created>
  <dcterms:modified xsi:type="dcterms:W3CDTF">2024-06-24T12:26:07Z</dcterms:modified>
</cp:coreProperties>
</file>