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3DE0-9F20-4076-A9FB-3F0F38FA76E0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90A5-BEDB-42D6-8208-806BC1090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46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3DE0-9F20-4076-A9FB-3F0F38FA76E0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90A5-BEDB-42D6-8208-806BC1090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30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3DE0-9F20-4076-A9FB-3F0F38FA76E0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90A5-BEDB-42D6-8208-806BC1090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4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3DE0-9F20-4076-A9FB-3F0F38FA76E0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90A5-BEDB-42D6-8208-806BC1090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88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3DE0-9F20-4076-A9FB-3F0F38FA76E0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90A5-BEDB-42D6-8208-806BC1090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9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3DE0-9F20-4076-A9FB-3F0F38FA76E0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90A5-BEDB-42D6-8208-806BC1090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23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3DE0-9F20-4076-A9FB-3F0F38FA76E0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90A5-BEDB-42D6-8208-806BC1090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56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3DE0-9F20-4076-A9FB-3F0F38FA76E0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90A5-BEDB-42D6-8208-806BC1090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56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3DE0-9F20-4076-A9FB-3F0F38FA76E0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90A5-BEDB-42D6-8208-806BC1090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34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3DE0-9F20-4076-A9FB-3F0F38FA76E0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90A5-BEDB-42D6-8208-806BC1090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5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3DE0-9F20-4076-A9FB-3F0F38FA76E0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90A5-BEDB-42D6-8208-806BC1090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02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23DE0-9F20-4076-A9FB-3F0F38FA76E0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890A5-BEDB-42D6-8208-806BC1090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0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1092" y="126876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latin typeface="Franklin Gothic Medium" pitchFamily="34" charset="0"/>
              </a:rPr>
              <a:t>Projeto </a:t>
            </a:r>
            <a:r>
              <a:rPr lang="pt-BR" b="1" dirty="0" smtClean="0">
                <a:solidFill>
                  <a:srgbClr val="0070C0"/>
                </a:solidFill>
                <a:latin typeface="Franklin Gothic Medium" pitchFamily="34" charset="0"/>
              </a:rPr>
              <a:t>Estação </a:t>
            </a:r>
            <a:r>
              <a:rPr lang="pt-BR" b="1" dirty="0" err="1" smtClean="0">
                <a:solidFill>
                  <a:srgbClr val="0070C0"/>
                </a:solidFill>
                <a:latin typeface="Franklin Gothic Medium" pitchFamily="34" charset="0"/>
              </a:rPr>
              <a:t>Hack</a:t>
            </a:r>
            <a:r>
              <a:rPr lang="pt-BR" b="1" dirty="0" smtClean="0">
                <a:solidFill>
                  <a:srgbClr val="0070C0"/>
                </a:solidFill>
                <a:latin typeface="Franklin Gothic Medium" pitchFamily="34" charset="0"/>
              </a:rPr>
              <a:t/>
            </a:r>
            <a:br>
              <a:rPr lang="pt-BR" b="1" dirty="0" smtClean="0">
                <a:solidFill>
                  <a:srgbClr val="0070C0"/>
                </a:solidFill>
                <a:latin typeface="Franklin Gothic Medium" pitchFamily="34" charset="0"/>
              </a:rPr>
            </a:br>
            <a:r>
              <a:rPr lang="pt-BR" b="1" dirty="0" smtClean="0">
                <a:latin typeface="Franklin Gothic Medium" pitchFamily="34" charset="0"/>
              </a:rPr>
              <a:t>Colabora</a:t>
            </a:r>
            <a:br>
              <a:rPr lang="pt-BR" b="1" dirty="0" smtClean="0">
                <a:latin typeface="Franklin Gothic Medium" pitchFamily="34" charset="0"/>
              </a:rPr>
            </a:br>
            <a:r>
              <a:rPr lang="pt-BR" b="1" dirty="0" smtClean="0">
                <a:latin typeface="Franklin Gothic Medium" pitchFamily="34" charset="0"/>
              </a:rPr>
              <a:t>Tech para Todos</a:t>
            </a:r>
            <a:endParaRPr lang="pt-BR" b="1" dirty="0">
              <a:latin typeface="Franklin Gothic Medium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" y="3429000"/>
            <a:ext cx="4708244" cy="314510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416159"/>
            <a:ext cx="4019657" cy="315794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490" y="3446255"/>
            <a:ext cx="2062510" cy="308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0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1143000"/>
          </a:xfrm>
        </p:spPr>
        <p:txBody>
          <a:bodyPr/>
          <a:lstStyle/>
          <a:p>
            <a:r>
              <a:rPr lang="pt-BR" b="1" dirty="0" smtClean="0">
                <a:solidFill>
                  <a:srgbClr val="0070C0"/>
                </a:solidFill>
              </a:rPr>
              <a:t>Foco Inicial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Meninas do ensino público (12 a 16 anos)</a:t>
            </a:r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Porquê?</a:t>
            </a:r>
          </a:p>
          <a:p>
            <a:pPr>
              <a:buFontTx/>
              <a:buChar char="-"/>
            </a:pPr>
            <a:r>
              <a:rPr lang="pt-BR" dirty="0" smtClean="0"/>
              <a:t>Menos de 15% dos </a:t>
            </a:r>
            <a:r>
              <a:rPr lang="pt-BR" dirty="0" err="1" smtClean="0"/>
              <a:t>Devs</a:t>
            </a:r>
            <a:r>
              <a:rPr lang="pt-BR" dirty="0" smtClean="0"/>
              <a:t> hoje são mulheres</a:t>
            </a:r>
          </a:p>
          <a:p>
            <a:pPr>
              <a:buFontTx/>
              <a:buChar char="-"/>
            </a:pPr>
            <a:r>
              <a:rPr lang="pt-BR" dirty="0" smtClean="0"/>
              <a:t>De cada 60 alunos de programação, 3 são mulheres e nem todas terminam o curso</a:t>
            </a:r>
          </a:p>
          <a:p>
            <a:pPr>
              <a:buFontTx/>
              <a:buChar char="-"/>
            </a:pPr>
            <a:r>
              <a:rPr lang="pt-BR" dirty="0" smtClean="0"/>
              <a:t>Medo da profissão tida como “masculina”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584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11266"/>
            <a:ext cx="8229600" cy="1143000"/>
          </a:xfrm>
        </p:spPr>
        <p:txBody>
          <a:bodyPr/>
          <a:lstStyle/>
          <a:p>
            <a:r>
              <a:rPr lang="pt-BR" b="1" dirty="0" smtClean="0"/>
              <a:t>Programação assusta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9220542" cy="614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3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25121"/>
            <a:ext cx="8229600" cy="1143000"/>
          </a:xfrm>
        </p:spPr>
        <p:txBody>
          <a:bodyPr/>
          <a:lstStyle/>
          <a:p>
            <a:r>
              <a:rPr lang="pt-BR" b="1" dirty="0" smtClean="0"/>
              <a:t>Mas isso não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908720"/>
            <a:ext cx="4435693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31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0070C0"/>
                </a:solidFill>
              </a:rPr>
              <a:t>Site Colabora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2060848"/>
            <a:ext cx="8229600" cy="4525963"/>
          </a:xfrm>
        </p:spPr>
        <p:txBody>
          <a:bodyPr/>
          <a:lstStyle/>
          <a:p>
            <a:r>
              <a:rPr lang="pt-BR" dirty="0" smtClean="0"/>
              <a:t>Site Colaborativo para que alunos e professores possam incrementar com informações e links sobre princípios de programação</a:t>
            </a:r>
          </a:p>
          <a:p>
            <a:r>
              <a:rPr lang="pt-BR" dirty="0" smtClean="0"/>
              <a:t>Haverá curadoria</a:t>
            </a:r>
          </a:p>
          <a:p>
            <a:r>
              <a:rPr lang="pt-BR" dirty="0" smtClean="0"/>
              <a:t>Professores podem emitir certificado para alunos que se destacarem e fizerem contribuição ao site (currículo)</a:t>
            </a:r>
          </a:p>
        </p:txBody>
      </p:sp>
    </p:spTree>
    <p:extLst>
      <p:ext uri="{BB962C8B-B14F-4D97-AF65-F5344CB8AC3E}">
        <p14:creationId xmlns:p14="http://schemas.microsoft.com/office/powerpoint/2010/main" val="279725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03648" y="733246"/>
            <a:ext cx="576064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Existem inúmeros links e sites de </a:t>
            </a:r>
            <a:r>
              <a:rPr lang="pt-BR" sz="2800" b="1" dirty="0" smtClean="0">
                <a:solidFill>
                  <a:srgbClr val="0070C0"/>
                </a:solidFill>
              </a:rPr>
              <a:t>ensino gratuito</a:t>
            </a:r>
            <a:r>
              <a:rPr lang="pt-BR" sz="2800" b="1" dirty="0" smtClean="0"/>
              <a:t>, mas difíceis de serem </a:t>
            </a:r>
            <a:r>
              <a:rPr lang="pt-BR" sz="2800" b="1" dirty="0" smtClean="0">
                <a:solidFill>
                  <a:srgbClr val="0070C0"/>
                </a:solidFill>
              </a:rPr>
              <a:t>compreendidos.</a:t>
            </a:r>
          </a:p>
          <a:p>
            <a:endParaRPr lang="pt-BR" sz="2800" b="1" dirty="0" smtClean="0"/>
          </a:p>
          <a:p>
            <a:endParaRPr lang="pt-BR" sz="2800" b="1" dirty="0"/>
          </a:p>
          <a:p>
            <a:r>
              <a:rPr lang="pt-BR" sz="2800" b="1" dirty="0" smtClean="0"/>
              <a:t>Existem </a:t>
            </a:r>
            <a:r>
              <a:rPr lang="pt-BR" sz="2800" b="1" dirty="0" smtClean="0">
                <a:solidFill>
                  <a:srgbClr val="0070C0"/>
                </a:solidFill>
              </a:rPr>
              <a:t>talentos</a:t>
            </a:r>
            <a:r>
              <a:rPr lang="pt-BR" sz="2800" b="1" dirty="0" smtClean="0"/>
              <a:t> em professores e alunos que podem </a:t>
            </a:r>
            <a:r>
              <a:rPr lang="pt-BR" sz="2800" b="1" dirty="0" smtClean="0">
                <a:solidFill>
                  <a:srgbClr val="0070C0"/>
                </a:solidFill>
              </a:rPr>
              <a:t>disseminar</a:t>
            </a:r>
            <a:r>
              <a:rPr lang="pt-BR" sz="2800" b="1" dirty="0" smtClean="0"/>
              <a:t> o ensino para todos.</a:t>
            </a:r>
          </a:p>
          <a:p>
            <a:endParaRPr lang="pt-BR" sz="2800" b="1" dirty="0"/>
          </a:p>
          <a:p>
            <a:r>
              <a:rPr lang="pt-BR" sz="2800" b="1" dirty="0" smtClean="0"/>
              <a:t>Programação é que nem culinária. Parece apenas talento mas é </a:t>
            </a:r>
            <a:r>
              <a:rPr lang="pt-BR" sz="2800" b="1" dirty="0" smtClean="0">
                <a:solidFill>
                  <a:srgbClr val="0070C0"/>
                </a:solidFill>
              </a:rPr>
              <a:t>persistência</a:t>
            </a:r>
            <a:r>
              <a:rPr lang="pt-BR" sz="2800" b="1" dirty="0" smtClean="0"/>
              <a:t> e </a:t>
            </a:r>
            <a:r>
              <a:rPr lang="pt-BR" sz="2800" b="1" dirty="0" smtClean="0">
                <a:solidFill>
                  <a:srgbClr val="0070C0"/>
                </a:solidFill>
              </a:rPr>
              <a:t>dedicação</a:t>
            </a:r>
            <a:r>
              <a:rPr lang="pt-BR" sz="2800" b="1" dirty="0" smtClean="0"/>
              <a:t>. É </a:t>
            </a:r>
            <a:r>
              <a:rPr lang="pt-BR" sz="2800" b="1" dirty="0" smtClean="0">
                <a:solidFill>
                  <a:srgbClr val="0070C0"/>
                </a:solidFill>
              </a:rPr>
              <a:t>democrático</a:t>
            </a:r>
            <a:r>
              <a:rPr lang="pt-BR" sz="2800" b="1" dirty="0" smtClean="0"/>
              <a:t>!</a:t>
            </a:r>
          </a:p>
          <a:p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5588335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140</Words>
  <Application>Microsoft Office PowerPoint</Application>
  <PresentationFormat>Apresentação na tela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Projeto Estação Hack Colabora Tech para Todos</vt:lpstr>
      <vt:lpstr>Foco Inicial</vt:lpstr>
      <vt:lpstr>Programação assusta</vt:lpstr>
      <vt:lpstr>Mas isso não</vt:lpstr>
      <vt:lpstr>Site Colabora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Conteúdo Para todos</dc:title>
  <dc:creator>monica</dc:creator>
  <cp:lastModifiedBy>monica</cp:lastModifiedBy>
  <cp:revision>2</cp:revision>
  <dcterms:created xsi:type="dcterms:W3CDTF">2020-06-24T00:43:29Z</dcterms:created>
  <dcterms:modified xsi:type="dcterms:W3CDTF">2020-06-24T01:01:08Z</dcterms:modified>
</cp:coreProperties>
</file>