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BD7555-B38A-4746-8074-7EFAA80F800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235F5D-8E6B-4154-BCF4-C1A0A79EB928}">
      <dgm:prSet/>
      <dgm:spPr/>
      <dgm:t>
        <a:bodyPr/>
        <a:lstStyle/>
        <a:p>
          <a:r>
            <a:rPr lang="en-US" b="0" i="0"/>
            <a:t>Adaboost stands for </a:t>
          </a:r>
          <a:r>
            <a:rPr lang="en-US" b="1" i="0"/>
            <a:t>adaptive boosting. </a:t>
          </a:r>
          <a:endParaRPr lang="en-US"/>
        </a:p>
      </dgm:t>
    </dgm:pt>
    <dgm:pt modelId="{A71B7B57-350F-4B53-8DC1-91AACE23D05B}" type="parTrans" cxnId="{0881C31F-EA49-4D57-99CD-581C6BCFC6C6}">
      <dgm:prSet/>
      <dgm:spPr/>
      <dgm:t>
        <a:bodyPr/>
        <a:lstStyle/>
        <a:p>
          <a:endParaRPr lang="en-US"/>
        </a:p>
      </dgm:t>
    </dgm:pt>
    <dgm:pt modelId="{BD067ECE-E9B8-4972-A40D-799D203D096C}" type="sibTrans" cxnId="{0881C31F-EA49-4D57-99CD-581C6BCFC6C6}">
      <dgm:prSet/>
      <dgm:spPr/>
      <dgm:t>
        <a:bodyPr/>
        <a:lstStyle/>
        <a:p>
          <a:endParaRPr lang="en-US"/>
        </a:p>
      </dgm:t>
    </dgm:pt>
    <dgm:pt modelId="{9C46346F-3B8E-41E2-865D-80F52061AD8A}">
      <dgm:prSet/>
      <dgm:spPr/>
      <dgm:t>
        <a:bodyPr/>
        <a:lstStyle/>
        <a:p>
          <a:r>
            <a:rPr lang="en-US" b="0" i="0"/>
            <a:t>The models are sequentially arranged in the ensemble.</a:t>
          </a:r>
          <a:r>
            <a:rPr lang="en-US" b="1" i="0"/>
            <a:t> </a:t>
          </a:r>
          <a:endParaRPr lang="en-US"/>
        </a:p>
      </dgm:t>
    </dgm:pt>
    <dgm:pt modelId="{231D0019-40C6-4804-A73B-4CE2DF75BA8B}" type="parTrans" cxnId="{F5D93ED1-48A7-428E-9014-24E14D91C0D9}">
      <dgm:prSet/>
      <dgm:spPr/>
      <dgm:t>
        <a:bodyPr/>
        <a:lstStyle/>
        <a:p>
          <a:endParaRPr lang="en-US"/>
        </a:p>
      </dgm:t>
    </dgm:pt>
    <dgm:pt modelId="{89BD4F76-F7B1-4CE0-96DD-25F83BBCF11E}" type="sibTrans" cxnId="{F5D93ED1-48A7-428E-9014-24E14D91C0D9}">
      <dgm:prSet/>
      <dgm:spPr/>
      <dgm:t>
        <a:bodyPr/>
        <a:lstStyle/>
        <a:p>
          <a:endParaRPr lang="en-US"/>
        </a:p>
      </dgm:t>
    </dgm:pt>
    <dgm:pt modelId="{928ADFC5-485E-428A-98A9-286975130C46}">
      <dgm:prSet/>
      <dgm:spPr/>
      <dgm:t>
        <a:bodyPr/>
        <a:lstStyle/>
        <a:p>
          <a:r>
            <a:rPr lang="en-US" b="0" i="0"/>
            <a:t>This</a:t>
          </a:r>
          <a:r>
            <a:rPr lang="en-US" b="1" i="0"/>
            <a:t> </a:t>
          </a:r>
          <a:r>
            <a:rPr lang="en-US" b="0" i="0"/>
            <a:t>means that at each step we try to boost our </a:t>
          </a:r>
          <a:r>
            <a:rPr lang="en-US" b="1" i="0"/>
            <a:t>weak learners</a:t>
          </a:r>
          <a:r>
            <a:rPr lang="en-US" b="0" i="0"/>
            <a:t> based on the mistakes of our previous models so together they are </a:t>
          </a:r>
          <a:r>
            <a:rPr lang="en-US" b="1" i="0"/>
            <a:t>one strong ensemble model.</a:t>
          </a:r>
          <a:r>
            <a:rPr lang="en-US" b="0" i="0"/>
            <a:t> </a:t>
          </a:r>
          <a:endParaRPr lang="en-US"/>
        </a:p>
      </dgm:t>
    </dgm:pt>
    <dgm:pt modelId="{F25C37A8-13CD-4A6E-9A2E-0887DEA9CD18}" type="parTrans" cxnId="{36E4552B-E25B-4399-BB9E-E515E758FCDF}">
      <dgm:prSet/>
      <dgm:spPr/>
      <dgm:t>
        <a:bodyPr/>
        <a:lstStyle/>
        <a:p>
          <a:endParaRPr lang="en-US"/>
        </a:p>
      </dgm:t>
    </dgm:pt>
    <dgm:pt modelId="{A5911488-EB3E-443B-A628-86CF3A5D0F3F}" type="sibTrans" cxnId="{36E4552B-E25B-4399-BB9E-E515E758FCDF}">
      <dgm:prSet/>
      <dgm:spPr/>
      <dgm:t>
        <a:bodyPr/>
        <a:lstStyle/>
        <a:p>
          <a:endParaRPr lang="en-US"/>
        </a:p>
      </dgm:t>
    </dgm:pt>
    <dgm:pt modelId="{F1A28B98-9F23-4864-B567-3BA59FE8B6F1}">
      <dgm:prSet/>
      <dgm:spPr/>
      <dgm:t>
        <a:bodyPr/>
        <a:lstStyle/>
        <a:p>
          <a:r>
            <a:rPr lang="en-US" b="0" i="0"/>
            <a:t>Each model has a part of the problem they perfom well at, so together the cover all parts of the problem.</a:t>
          </a:r>
          <a:endParaRPr lang="en-US"/>
        </a:p>
      </dgm:t>
    </dgm:pt>
    <dgm:pt modelId="{64111F2E-68A2-490C-9383-6F83784A153B}" type="parTrans" cxnId="{D6C560D0-BD28-4185-8D04-FCA086F14D98}">
      <dgm:prSet/>
      <dgm:spPr/>
      <dgm:t>
        <a:bodyPr/>
        <a:lstStyle/>
        <a:p>
          <a:endParaRPr lang="en-US"/>
        </a:p>
      </dgm:t>
    </dgm:pt>
    <dgm:pt modelId="{312A64F6-99B8-40D7-835A-BF303C358C44}" type="sibTrans" cxnId="{D6C560D0-BD28-4185-8D04-FCA086F14D98}">
      <dgm:prSet/>
      <dgm:spPr/>
      <dgm:t>
        <a:bodyPr/>
        <a:lstStyle/>
        <a:p>
          <a:endParaRPr lang="en-US"/>
        </a:p>
      </dgm:t>
    </dgm:pt>
    <dgm:pt modelId="{43E70ABA-B725-4DF2-9BDB-72441855EE25}" type="pres">
      <dgm:prSet presAssocID="{37BD7555-B38A-4746-8074-7EFAA80F8002}" presName="root" presStyleCnt="0">
        <dgm:presLayoutVars>
          <dgm:dir/>
          <dgm:resizeHandles val="exact"/>
        </dgm:presLayoutVars>
      </dgm:prSet>
      <dgm:spPr/>
    </dgm:pt>
    <dgm:pt modelId="{0B0EC230-C5CF-42E8-860B-7598D8F4715E}" type="pres">
      <dgm:prSet presAssocID="{B7235F5D-8E6B-4154-BCF4-C1A0A79EB928}" presName="compNode" presStyleCnt="0"/>
      <dgm:spPr/>
    </dgm:pt>
    <dgm:pt modelId="{08087FD6-61D9-4B5E-94C6-41A3C52A9A02}" type="pres">
      <dgm:prSet presAssocID="{B7235F5D-8E6B-4154-BCF4-C1A0A79EB928}" presName="bgRect" presStyleLbl="bgShp" presStyleIdx="0" presStyleCnt="4"/>
      <dgm:spPr/>
    </dgm:pt>
    <dgm:pt modelId="{AD289C42-F5D1-48A7-8B97-03A559D42C15}" type="pres">
      <dgm:prSet presAssocID="{B7235F5D-8E6B-4154-BCF4-C1A0A79EB92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0E44EBAE-D07C-4523-AEBE-1EFB6EAAAE99}" type="pres">
      <dgm:prSet presAssocID="{B7235F5D-8E6B-4154-BCF4-C1A0A79EB928}" presName="spaceRect" presStyleCnt="0"/>
      <dgm:spPr/>
    </dgm:pt>
    <dgm:pt modelId="{DA083AF9-4634-4E63-8B7B-96F4C522D7C3}" type="pres">
      <dgm:prSet presAssocID="{B7235F5D-8E6B-4154-BCF4-C1A0A79EB928}" presName="parTx" presStyleLbl="revTx" presStyleIdx="0" presStyleCnt="4">
        <dgm:presLayoutVars>
          <dgm:chMax val="0"/>
          <dgm:chPref val="0"/>
        </dgm:presLayoutVars>
      </dgm:prSet>
      <dgm:spPr/>
    </dgm:pt>
    <dgm:pt modelId="{5C282C19-0D0D-4C73-99C2-C118293F6F9B}" type="pres">
      <dgm:prSet presAssocID="{BD067ECE-E9B8-4972-A40D-799D203D096C}" presName="sibTrans" presStyleCnt="0"/>
      <dgm:spPr/>
    </dgm:pt>
    <dgm:pt modelId="{A7F3B51C-5EA6-4BF4-8533-EF24BE09F399}" type="pres">
      <dgm:prSet presAssocID="{9C46346F-3B8E-41E2-865D-80F52061AD8A}" presName="compNode" presStyleCnt="0"/>
      <dgm:spPr/>
    </dgm:pt>
    <dgm:pt modelId="{0A4EF530-9989-45B1-B078-A5B92B69BE8B}" type="pres">
      <dgm:prSet presAssocID="{9C46346F-3B8E-41E2-865D-80F52061AD8A}" presName="bgRect" presStyleLbl="bgShp" presStyleIdx="1" presStyleCnt="4"/>
      <dgm:spPr/>
    </dgm:pt>
    <dgm:pt modelId="{F99C8975-5859-4A18-AB95-06471EDEA3BD}" type="pres">
      <dgm:prSet presAssocID="{9C46346F-3B8E-41E2-865D-80F52061AD8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7DE6FE7B-6863-45B6-9E71-3BD1A4BA9F34}" type="pres">
      <dgm:prSet presAssocID="{9C46346F-3B8E-41E2-865D-80F52061AD8A}" presName="spaceRect" presStyleCnt="0"/>
      <dgm:spPr/>
    </dgm:pt>
    <dgm:pt modelId="{4C51A003-B28F-4F87-9C4E-02FBF3A2F038}" type="pres">
      <dgm:prSet presAssocID="{9C46346F-3B8E-41E2-865D-80F52061AD8A}" presName="parTx" presStyleLbl="revTx" presStyleIdx="1" presStyleCnt="4">
        <dgm:presLayoutVars>
          <dgm:chMax val="0"/>
          <dgm:chPref val="0"/>
        </dgm:presLayoutVars>
      </dgm:prSet>
      <dgm:spPr/>
    </dgm:pt>
    <dgm:pt modelId="{92E385C9-60AB-4054-8035-E96B08A9AFA1}" type="pres">
      <dgm:prSet presAssocID="{89BD4F76-F7B1-4CE0-96DD-25F83BBCF11E}" presName="sibTrans" presStyleCnt="0"/>
      <dgm:spPr/>
    </dgm:pt>
    <dgm:pt modelId="{371120A5-915A-47FF-A589-2DA24BBB4E40}" type="pres">
      <dgm:prSet presAssocID="{928ADFC5-485E-428A-98A9-286975130C46}" presName="compNode" presStyleCnt="0"/>
      <dgm:spPr/>
    </dgm:pt>
    <dgm:pt modelId="{CFE34A03-62C3-4374-9506-503A2E9C4762}" type="pres">
      <dgm:prSet presAssocID="{928ADFC5-485E-428A-98A9-286975130C46}" presName="bgRect" presStyleLbl="bgShp" presStyleIdx="2" presStyleCnt="4"/>
      <dgm:spPr/>
    </dgm:pt>
    <dgm:pt modelId="{CEA2092E-85A8-4437-9BD8-77ED20A03007}" type="pres">
      <dgm:prSet presAssocID="{928ADFC5-485E-428A-98A9-286975130C4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67A5A60E-19B1-476F-8D11-BF993986D961}" type="pres">
      <dgm:prSet presAssocID="{928ADFC5-485E-428A-98A9-286975130C46}" presName="spaceRect" presStyleCnt="0"/>
      <dgm:spPr/>
    </dgm:pt>
    <dgm:pt modelId="{D300C1BB-AE71-4211-A0F8-584E286746D9}" type="pres">
      <dgm:prSet presAssocID="{928ADFC5-485E-428A-98A9-286975130C46}" presName="parTx" presStyleLbl="revTx" presStyleIdx="2" presStyleCnt="4">
        <dgm:presLayoutVars>
          <dgm:chMax val="0"/>
          <dgm:chPref val="0"/>
        </dgm:presLayoutVars>
      </dgm:prSet>
      <dgm:spPr/>
    </dgm:pt>
    <dgm:pt modelId="{28E43666-466E-4097-80DB-A187F57CAD21}" type="pres">
      <dgm:prSet presAssocID="{A5911488-EB3E-443B-A628-86CF3A5D0F3F}" presName="sibTrans" presStyleCnt="0"/>
      <dgm:spPr/>
    </dgm:pt>
    <dgm:pt modelId="{5E698772-AA49-4768-8EE8-4DAFD2CBAE5A}" type="pres">
      <dgm:prSet presAssocID="{F1A28B98-9F23-4864-B567-3BA59FE8B6F1}" presName="compNode" presStyleCnt="0"/>
      <dgm:spPr/>
    </dgm:pt>
    <dgm:pt modelId="{2923D781-DB99-4D35-BD9E-78DD2B74C1CB}" type="pres">
      <dgm:prSet presAssocID="{F1A28B98-9F23-4864-B567-3BA59FE8B6F1}" presName="bgRect" presStyleLbl="bgShp" presStyleIdx="3" presStyleCnt="4"/>
      <dgm:spPr/>
    </dgm:pt>
    <dgm:pt modelId="{68539208-DC63-435B-9F13-D349EAE2C8F9}" type="pres">
      <dgm:prSet presAssocID="{F1A28B98-9F23-4864-B567-3BA59FE8B6F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EC88CE4-C1A5-4615-AA7F-F63F6CD0E6B7}" type="pres">
      <dgm:prSet presAssocID="{F1A28B98-9F23-4864-B567-3BA59FE8B6F1}" presName="spaceRect" presStyleCnt="0"/>
      <dgm:spPr/>
    </dgm:pt>
    <dgm:pt modelId="{A5846D8B-8065-4A73-BB51-F4F0D56CAFA4}" type="pres">
      <dgm:prSet presAssocID="{F1A28B98-9F23-4864-B567-3BA59FE8B6F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881C31F-EA49-4D57-99CD-581C6BCFC6C6}" srcId="{37BD7555-B38A-4746-8074-7EFAA80F8002}" destId="{B7235F5D-8E6B-4154-BCF4-C1A0A79EB928}" srcOrd="0" destOrd="0" parTransId="{A71B7B57-350F-4B53-8DC1-91AACE23D05B}" sibTransId="{BD067ECE-E9B8-4972-A40D-799D203D096C}"/>
    <dgm:cxn modelId="{36E4552B-E25B-4399-BB9E-E515E758FCDF}" srcId="{37BD7555-B38A-4746-8074-7EFAA80F8002}" destId="{928ADFC5-485E-428A-98A9-286975130C46}" srcOrd="2" destOrd="0" parTransId="{F25C37A8-13CD-4A6E-9A2E-0887DEA9CD18}" sibTransId="{A5911488-EB3E-443B-A628-86CF3A5D0F3F}"/>
    <dgm:cxn modelId="{178B277A-7E6D-4C12-A49F-3CBB583C89B4}" type="presOf" srcId="{B7235F5D-8E6B-4154-BCF4-C1A0A79EB928}" destId="{DA083AF9-4634-4E63-8B7B-96F4C522D7C3}" srcOrd="0" destOrd="0" presId="urn:microsoft.com/office/officeart/2018/2/layout/IconVerticalSolidList"/>
    <dgm:cxn modelId="{2CC4B28A-8776-44FE-8E88-E2D38B281125}" type="presOf" srcId="{9C46346F-3B8E-41E2-865D-80F52061AD8A}" destId="{4C51A003-B28F-4F87-9C4E-02FBF3A2F038}" srcOrd="0" destOrd="0" presId="urn:microsoft.com/office/officeart/2018/2/layout/IconVerticalSolidList"/>
    <dgm:cxn modelId="{D6C560D0-BD28-4185-8D04-FCA086F14D98}" srcId="{37BD7555-B38A-4746-8074-7EFAA80F8002}" destId="{F1A28B98-9F23-4864-B567-3BA59FE8B6F1}" srcOrd="3" destOrd="0" parTransId="{64111F2E-68A2-490C-9383-6F83784A153B}" sibTransId="{312A64F6-99B8-40D7-835A-BF303C358C44}"/>
    <dgm:cxn modelId="{F5D93ED1-48A7-428E-9014-24E14D91C0D9}" srcId="{37BD7555-B38A-4746-8074-7EFAA80F8002}" destId="{9C46346F-3B8E-41E2-865D-80F52061AD8A}" srcOrd="1" destOrd="0" parTransId="{231D0019-40C6-4804-A73B-4CE2DF75BA8B}" sibTransId="{89BD4F76-F7B1-4CE0-96DD-25F83BBCF11E}"/>
    <dgm:cxn modelId="{B9E14BD7-9173-4820-91D5-65582C8ADFDE}" type="presOf" srcId="{F1A28B98-9F23-4864-B567-3BA59FE8B6F1}" destId="{A5846D8B-8065-4A73-BB51-F4F0D56CAFA4}" srcOrd="0" destOrd="0" presId="urn:microsoft.com/office/officeart/2018/2/layout/IconVerticalSolidList"/>
    <dgm:cxn modelId="{229CF8E6-CCA9-495E-BE8C-9D76B0E2D6BF}" type="presOf" srcId="{37BD7555-B38A-4746-8074-7EFAA80F8002}" destId="{43E70ABA-B725-4DF2-9BDB-72441855EE25}" srcOrd="0" destOrd="0" presId="urn:microsoft.com/office/officeart/2018/2/layout/IconVerticalSolidList"/>
    <dgm:cxn modelId="{8F1709F0-A318-449E-9B14-102EF8F557AE}" type="presOf" srcId="{928ADFC5-485E-428A-98A9-286975130C46}" destId="{D300C1BB-AE71-4211-A0F8-584E286746D9}" srcOrd="0" destOrd="0" presId="urn:microsoft.com/office/officeart/2018/2/layout/IconVerticalSolidList"/>
    <dgm:cxn modelId="{030499A1-DCFF-4663-93BD-7DA7BA16E9F2}" type="presParOf" srcId="{43E70ABA-B725-4DF2-9BDB-72441855EE25}" destId="{0B0EC230-C5CF-42E8-860B-7598D8F4715E}" srcOrd="0" destOrd="0" presId="urn:microsoft.com/office/officeart/2018/2/layout/IconVerticalSolidList"/>
    <dgm:cxn modelId="{9440A0D1-2DC4-4A55-BF7D-07301BE821D2}" type="presParOf" srcId="{0B0EC230-C5CF-42E8-860B-7598D8F4715E}" destId="{08087FD6-61D9-4B5E-94C6-41A3C52A9A02}" srcOrd="0" destOrd="0" presId="urn:microsoft.com/office/officeart/2018/2/layout/IconVerticalSolidList"/>
    <dgm:cxn modelId="{28AF0CF4-2569-414A-B642-ED3718ED122F}" type="presParOf" srcId="{0B0EC230-C5CF-42E8-860B-7598D8F4715E}" destId="{AD289C42-F5D1-48A7-8B97-03A559D42C15}" srcOrd="1" destOrd="0" presId="urn:microsoft.com/office/officeart/2018/2/layout/IconVerticalSolidList"/>
    <dgm:cxn modelId="{7329F1A0-472B-4A39-BA2B-862910445397}" type="presParOf" srcId="{0B0EC230-C5CF-42E8-860B-7598D8F4715E}" destId="{0E44EBAE-D07C-4523-AEBE-1EFB6EAAAE99}" srcOrd="2" destOrd="0" presId="urn:microsoft.com/office/officeart/2018/2/layout/IconVerticalSolidList"/>
    <dgm:cxn modelId="{628208D0-A78A-474B-8244-75B2098C34B4}" type="presParOf" srcId="{0B0EC230-C5CF-42E8-860B-7598D8F4715E}" destId="{DA083AF9-4634-4E63-8B7B-96F4C522D7C3}" srcOrd="3" destOrd="0" presId="urn:microsoft.com/office/officeart/2018/2/layout/IconVerticalSolidList"/>
    <dgm:cxn modelId="{1E0886E3-0920-4E11-B333-1695FA52DDCC}" type="presParOf" srcId="{43E70ABA-B725-4DF2-9BDB-72441855EE25}" destId="{5C282C19-0D0D-4C73-99C2-C118293F6F9B}" srcOrd="1" destOrd="0" presId="urn:microsoft.com/office/officeart/2018/2/layout/IconVerticalSolidList"/>
    <dgm:cxn modelId="{88C78DFB-383A-4F7A-B4C5-B323666B7884}" type="presParOf" srcId="{43E70ABA-B725-4DF2-9BDB-72441855EE25}" destId="{A7F3B51C-5EA6-4BF4-8533-EF24BE09F399}" srcOrd="2" destOrd="0" presId="urn:microsoft.com/office/officeart/2018/2/layout/IconVerticalSolidList"/>
    <dgm:cxn modelId="{5B09A028-5E7E-4D78-97B3-793781A0D661}" type="presParOf" srcId="{A7F3B51C-5EA6-4BF4-8533-EF24BE09F399}" destId="{0A4EF530-9989-45B1-B078-A5B92B69BE8B}" srcOrd="0" destOrd="0" presId="urn:microsoft.com/office/officeart/2018/2/layout/IconVerticalSolidList"/>
    <dgm:cxn modelId="{D61E9075-4D7D-4CF0-8D36-7425A9C67265}" type="presParOf" srcId="{A7F3B51C-5EA6-4BF4-8533-EF24BE09F399}" destId="{F99C8975-5859-4A18-AB95-06471EDEA3BD}" srcOrd="1" destOrd="0" presId="urn:microsoft.com/office/officeart/2018/2/layout/IconVerticalSolidList"/>
    <dgm:cxn modelId="{28D65BF5-0CF5-49F3-B687-30F22D63DC65}" type="presParOf" srcId="{A7F3B51C-5EA6-4BF4-8533-EF24BE09F399}" destId="{7DE6FE7B-6863-45B6-9E71-3BD1A4BA9F34}" srcOrd="2" destOrd="0" presId="urn:microsoft.com/office/officeart/2018/2/layout/IconVerticalSolidList"/>
    <dgm:cxn modelId="{5EED18BF-A465-4905-A756-169E66E1A1A6}" type="presParOf" srcId="{A7F3B51C-5EA6-4BF4-8533-EF24BE09F399}" destId="{4C51A003-B28F-4F87-9C4E-02FBF3A2F038}" srcOrd="3" destOrd="0" presId="urn:microsoft.com/office/officeart/2018/2/layout/IconVerticalSolidList"/>
    <dgm:cxn modelId="{12155098-086F-469E-A3D0-29011A813ABA}" type="presParOf" srcId="{43E70ABA-B725-4DF2-9BDB-72441855EE25}" destId="{92E385C9-60AB-4054-8035-E96B08A9AFA1}" srcOrd="3" destOrd="0" presId="urn:microsoft.com/office/officeart/2018/2/layout/IconVerticalSolidList"/>
    <dgm:cxn modelId="{91E37402-D61C-4BD5-9C35-9760027AC2B4}" type="presParOf" srcId="{43E70ABA-B725-4DF2-9BDB-72441855EE25}" destId="{371120A5-915A-47FF-A589-2DA24BBB4E40}" srcOrd="4" destOrd="0" presId="urn:microsoft.com/office/officeart/2018/2/layout/IconVerticalSolidList"/>
    <dgm:cxn modelId="{1F2ABCE8-E760-494A-9096-6C8F6D2F7DBD}" type="presParOf" srcId="{371120A5-915A-47FF-A589-2DA24BBB4E40}" destId="{CFE34A03-62C3-4374-9506-503A2E9C4762}" srcOrd="0" destOrd="0" presId="urn:microsoft.com/office/officeart/2018/2/layout/IconVerticalSolidList"/>
    <dgm:cxn modelId="{975989DF-4AEA-4084-8A1E-516D03A6BB10}" type="presParOf" srcId="{371120A5-915A-47FF-A589-2DA24BBB4E40}" destId="{CEA2092E-85A8-4437-9BD8-77ED20A03007}" srcOrd="1" destOrd="0" presId="urn:microsoft.com/office/officeart/2018/2/layout/IconVerticalSolidList"/>
    <dgm:cxn modelId="{22737615-88CF-4425-90A9-D2F0B2C8C1F1}" type="presParOf" srcId="{371120A5-915A-47FF-A589-2DA24BBB4E40}" destId="{67A5A60E-19B1-476F-8D11-BF993986D961}" srcOrd="2" destOrd="0" presId="urn:microsoft.com/office/officeart/2018/2/layout/IconVerticalSolidList"/>
    <dgm:cxn modelId="{F4EEC669-97BA-4399-B54B-299414CA2DC4}" type="presParOf" srcId="{371120A5-915A-47FF-A589-2DA24BBB4E40}" destId="{D300C1BB-AE71-4211-A0F8-584E286746D9}" srcOrd="3" destOrd="0" presId="urn:microsoft.com/office/officeart/2018/2/layout/IconVerticalSolidList"/>
    <dgm:cxn modelId="{C9445C5E-807B-4432-8F9C-27A47FB2F941}" type="presParOf" srcId="{43E70ABA-B725-4DF2-9BDB-72441855EE25}" destId="{28E43666-466E-4097-80DB-A187F57CAD21}" srcOrd="5" destOrd="0" presId="urn:microsoft.com/office/officeart/2018/2/layout/IconVerticalSolidList"/>
    <dgm:cxn modelId="{D80421A3-5110-4E1A-84DD-336F971E7858}" type="presParOf" srcId="{43E70ABA-B725-4DF2-9BDB-72441855EE25}" destId="{5E698772-AA49-4768-8EE8-4DAFD2CBAE5A}" srcOrd="6" destOrd="0" presId="urn:microsoft.com/office/officeart/2018/2/layout/IconVerticalSolidList"/>
    <dgm:cxn modelId="{C5132677-025A-488A-B5A5-2C863DA73CEE}" type="presParOf" srcId="{5E698772-AA49-4768-8EE8-4DAFD2CBAE5A}" destId="{2923D781-DB99-4D35-BD9E-78DD2B74C1CB}" srcOrd="0" destOrd="0" presId="urn:microsoft.com/office/officeart/2018/2/layout/IconVerticalSolidList"/>
    <dgm:cxn modelId="{C68CD154-8378-4166-9477-3CF2A4E9402D}" type="presParOf" srcId="{5E698772-AA49-4768-8EE8-4DAFD2CBAE5A}" destId="{68539208-DC63-435B-9F13-D349EAE2C8F9}" srcOrd="1" destOrd="0" presId="urn:microsoft.com/office/officeart/2018/2/layout/IconVerticalSolidList"/>
    <dgm:cxn modelId="{E502CA5D-6937-436C-9A4C-0990FFB84143}" type="presParOf" srcId="{5E698772-AA49-4768-8EE8-4DAFD2CBAE5A}" destId="{7EC88CE4-C1A5-4615-AA7F-F63F6CD0E6B7}" srcOrd="2" destOrd="0" presId="urn:microsoft.com/office/officeart/2018/2/layout/IconVerticalSolidList"/>
    <dgm:cxn modelId="{A74FD783-2868-4C77-9133-F0B050BBCC5C}" type="presParOf" srcId="{5E698772-AA49-4768-8EE8-4DAFD2CBAE5A}" destId="{A5846D8B-8065-4A73-BB51-F4F0D56CAF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5C3CCF-112D-4CC2-8092-BC23F87137E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009D5D2-D021-43C1-9097-6742C5E20B9F}">
      <dgm:prSet/>
      <dgm:spPr/>
      <dgm:t>
        <a:bodyPr/>
        <a:lstStyle/>
        <a:p>
          <a:r>
            <a:rPr lang="en-US" b="0" i="0"/>
            <a:t>Adaboost is an ensemble learning technique used to improve the predictive accuracy of any given model by combining multiple “weak” learners.</a:t>
          </a:r>
          <a:endParaRPr lang="en-US"/>
        </a:p>
      </dgm:t>
    </dgm:pt>
    <dgm:pt modelId="{AA84E3B4-1647-4689-889A-84962ECDF249}" type="parTrans" cxnId="{58BF713D-CC9B-49D1-98B6-88801DC499D8}">
      <dgm:prSet/>
      <dgm:spPr/>
      <dgm:t>
        <a:bodyPr/>
        <a:lstStyle/>
        <a:p>
          <a:endParaRPr lang="en-US"/>
        </a:p>
      </dgm:t>
    </dgm:pt>
    <dgm:pt modelId="{C889A51D-44C7-488D-924E-C19CD43411C8}" type="sibTrans" cxnId="{58BF713D-CC9B-49D1-98B6-88801DC499D8}">
      <dgm:prSet/>
      <dgm:spPr/>
      <dgm:t>
        <a:bodyPr/>
        <a:lstStyle/>
        <a:p>
          <a:endParaRPr lang="en-US"/>
        </a:p>
      </dgm:t>
    </dgm:pt>
    <dgm:pt modelId="{A4DF4F10-75C7-4D5C-A6C5-6E05ADD4DD87}">
      <dgm:prSet/>
      <dgm:spPr/>
      <dgm:t>
        <a:bodyPr/>
        <a:lstStyle/>
        <a:p>
          <a:r>
            <a:rPr lang="en-US" b="0" i="0"/>
            <a:t>Adaboost works by weighting incorrectly classified instances more heavily so that the subsequent weak learners focus more on the difficult cases.</a:t>
          </a:r>
          <a:endParaRPr lang="en-US"/>
        </a:p>
      </dgm:t>
    </dgm:pt>
    <dgm:pt modelId="{A59288D1-0ECF-47FA-B768-EF90A893F89C}" type="parTrans" cxnId="{255535C7-428C-48F3-BB51-22B118AB15E1}">
      <dgm:prSet/>
      <dgm:spPr/>
      <dgm:t>
        <a:bodyPr/>
        <a:lstStyle/>
        <a:p>
          <a:endParaRPr lang="en-US"/>
        </a:p>
      </dgm:t>
    </dgm:pt>
    <dgm:pt modelId="{561B8E74-A3B5-4432-8A06-28B817DF6866}" type="sibTrans" cxnId="{255535C7-428C-48F3-BB51-22B118AB15E1}">
      <dgm:prSet/>
      <dgm:spPr/>
      <dgm:t>
        <a:bodyPr/>
        <a:lstStyle/>
        <a:p>
          <a:endParaRPr lang="en-US"/>
        </a:p>
      </dgm:t>
    </dgm:pt>
    <dgm:pt modelId="{2E8DB877-EF11-464A-8DD8-D08D8E006FBA}">
      <dgm:prSet/>
      <dgm:spPr/>
      <dgm:t>
        <a:bodyPr/>
        <a:lstStyle/>
        <a:p>
          <a:r>
            <a:rPr lang="en-US" b="0" i="0"/>
            <a:t>It is adaptive in the sense that subsequent weak learners are tweaked in favor of those instances misclassified by previous classifiers.</a:t>
          </a:r>
          <a:endParaRPr lang="en-US"/>
        </a:p>
      </dgm:t>
    </dgm:pt>
    <dgm:pt modelId="{0C125E14-0547-4F96-9CE8-5B30DC95C670}" type="parTrans" cxnId="{825A5D81-8B33-4888-9A58-D3448F8CDA89}">
      <dgm:prSet/>
      <dgm:spPr/>
      <dgm:t>
        <a:bodyPr/>
        <a:lstStyle/>
        <a:p>
          <a:endParaRPr lang="en-US"/>
        </a:p>
      </dgm:t>
    </dgm:pt>
    <dgm:pt modelId="{D08009AA-5F33-42A0-924C-9FDD0A885FC8}" type="sibTrans" cxnId="{825A5D81-8B33-4888-9A58-D3448F8CDA89}">
      <dgm:prSet/>
      <dgm:spPr/>
      <dgm:t>
        <a:bodyPr/>
        <a:lstStyle/>
        <a:p>
          <a:endParaRPr lang="en-US"/>
        </a:p>
      </dgm:t>
    </dgm:pt>
    <dgm:pt modelId="{357A30CC-FBF7-47D0-B7BA-3EAEA1E9542A}">
      <dgm:prSet/>
      <dgm:spPr/>
      <dgm:t>
        <a:bodyPr/>
        <a:lstStyle/>
        <a:p>
          <a:r>
            <a:rPr lang="en-US" b="0" i="0"/>
            <a:t>Adaboost is fast, simple to implement and versatile.</a:t>
          </a:r>
          <a:endParaRPr lang="en-US"/>
        </a:p>
      </dgm:t>
    </dgm:pt>
    <dgm:pt modelId="{152DE434-FB0E-4F5A-ABDF-E0A6202E4EB6}" type="parTrans" cxnId="{33C06F47-D9EE-4DB1-972F-6E715D6C796F}">
      <dgm:prSet/>
      <dgm:spPr/>
      <dgm:t>
        <a:bodyPr/>
        <a:lstStyle/>
        <a:p>
          <a:endParaRPr lang="en-US"/>
        </a:p>
      </dgm:t>
    </dgm:pt>
    <dgm:pt modelId="{EF9CC5A6-B85A-474A-9655-9D2D751585EA}" type="sibTrans" cxnId="{33C06F47-D9EE-4DB1-972F-6E715D6C796F}">
      <dgm:prSet/>
      <dgm:spPr/>
      <dgm:t>
        <a:bodyPr/>
        <a:lstStyle/>
        <a:p>
          <a:endParaRPr lang="en-US"/>
        </a:p>
      </dgm:t>
    </dgm:pt>
    <dgm:pt modelId="{E1DA4398-45E7-424C-9D62-0E9A7FA4F5ED}">
      <dgm:prSet/>
      <dgm:spPr/>
      <dgm:t>
        <a:bodyPr/>
        <a:lstStyle/>
        <a:p>
          <a:r>
            <a:rPr lang="en-US" b="0" i="0"/>
            <a:t>It is highly effective in binary classification problems and can be used to solve multi-class classification problems.</a:t>
          </a:r>
          <a:endParaRPr lang="en-US"/>
        </a:p>
      </dgm:t>
    </dgm:pt>
    <dgm:pt modelId="{7F6BF9BC-50EE-4D78-A292-7D76AEF57C61}" type="parTrans" cxnId="{D0D20230-DA88-4042-A57C-AD36347BAB5E}">
      <dgm:prSet/>
      <dgm:spPr/>
      <dgm:t>
        <a:bodyPr/>
        <a:lstStyle/>
        <a:p>
          <a:endParaRPr lang="en-US"/>
        </a:p>
      </dgm:t>
    </dgm:pt>
    <dgm:pt modelId="{D35630C8-7C26-46F8-A127-8696E8D545AC}" type="sibTrans" cxnId="{D0D20230-DA88-4042-A57C-AD36347BAB5E}">
      <dgm:prSet/>
      <dgm:spPr/>
      <dgm:t>
        <a:bodyPr/>
        <a:lstStyle/>
        <a:p>
          <a:endParaRPr lang="en-US"/>
        </a:p>
      </dgm:t>
    </dgm:pt>
    <dgm:pt modelId="{1605257F-48F8-483C-B211-CCAFAC27E292}">
      <dgm:prSet/>
      <dgm:spPr/>
      <dgm:t>
        <a:bodyPr/>
        <a:lstStyle/>
        <a:p>
          <a:r>
            <a:rPr lang="en-US" b="0" i="0"/>
            <a:t>Adaboost is not suitable for noisy data and is sensitive to outliers.</a:t>
          </a:r>
          <a:endParaRPr lang="en-US"/>
        </a:p>
      </dgm:t>
    </dgm:pt>
    <dgm:pt modelId="{E9B1BFE9-ED3D-4D13-94E0-7A0F1B27F3F5}" type="parTrans" cxnId="{F83FE6DB-F4B3-407D-A109-F415E88FC502}">
      <dgm:prSet/>
      <dgm:spPr/>
      <dgm:t>
        <a:bodyPr/>
        <a:lstStyle/>
        <a:p>
          <a:endParaRPr lang="en-US"/>
        </a:p>
      </dgm:t>
    </dgm:pt>
    <dgm:pt modelId="{81B91DAD-AA0F-4EDF-A226-D4CB77C986D0}" type="sibTrans" cxnId="{F83FE6DB-F4B3-407D-A109-F415E88FC502}">
      <dgm:prSet/>
      <dgm:spPr/>
      <dgm:t>
        <a:bodyPr/>
        <a:lstStyle/>
        <a:p>
          <a:endParaRPr lang="en-US"/>
        </a:p>
      </dgm:t>
    </dgm:pt>
    <dgm:pt modelId="{7A76A0AB-3BAC-4AAC-861C-816E2BF48C44}" type="pres">
      <dgm:prSet presAssocID="{DD5C3CCF-112D-4CC2-8092-BC23F87137E7}" presName="root" presStyleCnt="0">
        <dgm:presLayoutVars>
          <dgm:dir/>
          <dgm:resizeHandles val="exact"/>
        </dgm:presLayoutVars>
      </dgm:prSet>
      <dgm:spPr/>
    </dgm:pt>
    <dgm:pt modelId="{2F234E65-5DD0-45EC-AB4A-A9D9F363C354}" type="pres">
      <dgm:prSet presAssocID="{2009D5D2-D021-43C1-9097-6742C5E20B9F}" presName="compNode" presStyleCnt="0"/>
      <dgm:spPr/>
    </dgm:pt>
    <dgm:pt modelId="{338AD54C-62BF-4F9E-9DBD-E7715D2605D1}" type="pres">
      <dgm:prSet presAssocID="{2009D5D2-D021-43C1-9097-6742C5E20B9F}" presName="bgRect" presStyleLbl="bgShp" presStyleIdx="0" presStyleCnt="6"/>
      <dgm:spPr/>
    </dgm:pt>
    <dgm:pt modelId="{7D09D663-1724-4804-9E9D-1D1EBDEED0BE}" type="pres">
      <dgm:prSet presAssocID="{2009D5D2-D021-43C1-9097-6742C5E20B9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C4A6E716-2103-4724-B6CC-E5A23E32D5D1}" type="pres">
      <dgm:prSet presAssocID="{2009D5D2-D021-43C1-9097-6742C5E20B9F}" presName="spaceRect" presStyleCnt="0"/>
      <dgm:spPr/>
    </dgm:pt>
    <dgm:pt modelId="{998CE90D-F22F-474A-982F-0D439D69B82D}" type="pres">
      <dgm:prSet presAssocID="{2009D5D2-D021-43C1-9097-6742C5E20B9F}" presName="parTx" presStyleLbl="revTx" presStyleIdx="0" presStyleCnt="6">
        <dgm:presLayoutVars>
          <dgm:chMax val="0"/>
          <dgm:chPref val="0"/>
        </dgm:presLayoutVars>
      </dgm:prSet>
      <dgm:spPr/>
    </dgm:pt>
    <dgm:pt modelId="{8164F929-B975-4BE7-BF09-A4846745DE31}" type="pres">
      <dgm:prSet presAssocID="{C889A51D-44C7-488D-924E-C19CD43411C8}" presName="sibTrans" presStyleCnt="0"/>
      <dgm:spPr/>
    </dgm:pt>
    <dgm:pt modelId="{C9CE89B9-4A15-4F6A-9641-21FC46DC147A}" type="pres">
      <dgm:prSet presAssocID="{A4DF4F10-75C7-4D5C-A6C5-6E05ADD4DD87}" presName="compNode" presStyleCnt="0"/>
      <dgm:spPr/>
    </dgm:pt>
    <dgm:pt modelId="{C2C7DAB5-C7B6-4753-80CE-7F8E80C93314}" type="pres">
      <dgm:prSet presAssocID="{A4DF4F10-75C7-4D5C-A6C5-6E05ADD4DD87}" presName="bgRect" presStyleLbl="bgShp" presStyleIdx="1" presStyleCnt="6"/>
      <dgm:spPr/>
    </dgm:pt>
    <dgm:pt modelId="{F0531405-B3FB-4BAE-9163-CAF3461BF2D3}" type="pres">
      <dgm:prSet presAssocID="{A4DF4F10-75C7-4D5C-A6C5-6E05ADD4DD8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B10659C-CBE0-4D6E-87C8-8E055B50084D}" type="pres">
      <dgm:prSet presAssocID="{A4DF4F10-75C7-4D5C-A6C5-6E05ADD4DD87}" presName="spaceRect" presStyleCnt="0"/>
      <dgm:spPr/>
    </dgm:pt>
    <dgm:pt modelId="{69A27FA9-C938-4E4E-9441-9CBF0C4B12F8}" type="pres">
      <dgm:prSet presAssocID="{A4DF4F10-75C7-4D5C-A6C5-6E05ADD4DD87}" presName="parTx" presStyleLbl="revTx" presStyleIdx="1" presStyleCnt="6">
        <dgm:presLayoutVars>
          <dgm:chMax val="0"/>
          <dgm:chPref val="0"/>
        </dgm:presLayoutVars>
      </dgm:prSet>
      <dgm:spPr/>
    </dgm:pt>
    <dgm:pt modelId="{FC7112EE-E028-4401-BB7E-5EE5A513AC24}" type="pres">
      <dgm:prSet presAssocID="{561B8E74-A3B5-4432-8A06-28B817DF6866}" presName="sibTrans" presStyleCnt="0"/>
      <dgm:spPr/>
    </dgm:pt>
    <dgm:pt modelId="{065CA91A-3419-4D1D-BF52-AD29B439E06A}" type="pres">
      <dgm:prSet presAssocID="{2E8DB877-EF11-464A-8DD8-D08D8E006FBA}" presName="compNode" presStyleCnt="0"/>
      <dgm:spPr/>
    </dgm:pt>
    <dgm:pt modelId="{0F774615-6DD4-47CA-A763-0015740CAAED}" type="pres">
      <dgm:prSet presAssocID="{2E8DB877-EF11-464A-8DD8-D08D8E006FBA}" presName="bgRect" presStyleLbl="bgShp" presStyleIdx="2" presStyleCnt="6"/>
      <dgm:spPr/>
    </dgm:pt>
    <dgm:pt modelId="{9996455F-FC0C-43C9-9540-6C5F8EAD5369}" type="pres">
      <dgm:prSet presAssocID="{2E8DB877-EF11-464A-8DD8-D08D8E006FB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B937BFF7-BA33-49FC-9BBB-9F4392AE3BEE}" type="pres">
      <dgm:prSet presAssocID="{2E8DB877-EF11-464A-8DD8-D08D8E006FBA}" presName="spaceRect" presStyleCnt="0"/>
      <dgm:spPr/>
    </dgm:pt>
    <dgm:pt modelId="{0039075D-2A35-4145-95A1-31E4D00D58EE}" type="pres">
      <dgm:prSet presAssocID="{2E8DB877-EF11-464A-8DD8-D08D8E006FBA}" presName="parTx" presStyleLbl="revTx" presStyleIdx="2" presStyleCnt="6">
        <dgm:presLayoutVars>
          <dgm:chMax val="0"/>
          <dgm:chPref val="0"/>
        </dgm:presLayoutVars>
      </dgm:prSet>
      <dgm:spPr/>
    </dgm:pt>
    <dgm:pt modelId="{91CBB83C-BE54-4005-B7DC-CDFCAF2C37B6}" type="pres">
      <dgm:prSet presAssocID="{D08009AA-5F33-42A0-924C-9FDD0A885FC8}" presName="sibTrans" presStyleCnt="0"/>
      <dgm:spPr/>
    </dgm:pt>
    <dgm:pt modelId="{EA2A9430-3806-417C-8A96-99B3F1687F0C}" type="pres">
      <dgm:prSet presAssocID="{357A30CC-FBF7-47D0-B7BA-3EAEA1E9542A}" presName="compNode" presStyleCnt="0"/>
      <dgm:spPr/>
    </dgm:pt>
    <dgm:pt modelId="{50DF5A79-F481-445C-AD78-5FDB0FB7557F}" type="pres">
      <dgm:prSet presAssocID="{357A30CC-FBF7-47D0-B7BA-3EAEA1E9542A}" presName="bgRect" presStyleLbl="bgShp" presStyleIdx="3" presStyleCnt="6"/>
      <dgm:spPr/>
    </dgm:pt>
    <dgm:pt modelId="{1E7A8904-C3AD-424B-91F2-305AAD09E1E8}" type="pres">
      <dgm:prSet presAssocID="{357A30CC-FBF7-47D0-B7BA-3EAEA1E9542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wl"/>
        </a:ext>
      </dgm:extLst>
    </dgm:pt>
    <dgm:pt modelId="{3A422A80-D639-4F34-8E20-41778F0B4F84}" type="pres">
      <dgm:prSet presAssocID="{357A30CC-FBF7-47D0-B7BA-3EAEA1E9542A}" presName="spaceRect" presStyleCnt="0"/>
      <dgm:spPr/>
    </dgm:pt>
    <dgm:pt modelId="{AB252D7B-2A22-4816-9A1D-8DC60B1594DD}" type="pres">
      <dgm:prSet presAssocID="{357A30CC-FBF7-47D0-B7BA-3EAEA1E9542A}" presName="parTx" presStyleLbl="revTx" presStyleIdx="3" presStyleCnt="6">
        <dgm:presLayoutVars>
          <dgm:chMax val="0"/>
          <dgm:chPref val="0"/>
        </dgm:presLayoutVars>
      </dgm:prSet>
      <dgm:spPr/>
    </dgm:pt>
    <dgm:pt modelId="{5E996594-194D-41D9-B188-14395B8485D1}" type="pres">
      <dgm:prSet presAssocID="{EF9CC5A6-B85A-474A-9655-9D2D751585EA}" presName="sibTrans" presStyleCnt="0"/>
      <dgm:spPr/>
    </dgm:pt>
    <dgm:pt modelId="{186F10BB-760F-4E94-9F71-41F2E0A3DEEF}" type="pres">
      <dgm:prSet presAssocID="{E1DA4398-45E7-424C-9D62-0E9A7FA4F5ED}" presName="compNode" presStyleCnt="0"/>
      <dgm:spPr/>
    </dgm:pt>
    <dgm:pt modelId="{87F59322-8FF9-41F9-A7FA-E44DC6145939}" type="pres">
      <dgm:prSet presAssocID="{E1DA4398-45E7-424C-9D62-0E9A7FA4F5ED}" presName="bgRect" presStyleLbl="bgShp" presStyleIdx="4" presStyleCnt="6"/>
      <dgm:spPr/>
    </dgm:pt>
    <dgm:pt modelId="{A59DC943-580D-43CD-B4BE-134BF60B0DE2}" type="pres">
      <dgm:prSet presAssocID="{E1DA4398-45E7-424C-9D62-0E9A7FA4F5E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DF79FF6-A947-4B99-80AF-A94F2263145E}" type="pres">
      <dgm:prSet presAssocID="{E1DA4398-45E7-424C-9D62-0E9A7FA4F5ED}" presName="spaceRect" presStyleCnt="0"/>
      <dgm:spPr/>
    </dgm:pt>
    <dgm:pt modelId="{154B4B41-45D4-4D22-A581-EC3E94FFBF81}" type="pres">
      <dgm:prSet presAssocID="{E1DA4398-45E7-424C-9D62-0E9A7FA4F5ED}" presName="parTx" presStyleLbl="revTx" presStyleIdx="4" presStyleCnt="6">
        <dgm:presLayoutVars>
          <dgm:chMax val="0"/>
          <dgm:chPref val="0"/>
        </dgm:presLayoutVars>
      </dgm:prSet>
      <dgm:spPr/>
    </dgm:pt>
    <dgm:pt modelId="{821D7589-9ACA-4602-9BB1-23099248AB75}" type="pres">
      <dgm:prSet presAssocID="{D35630C8-7C26-46F8-A127-8696E8D545AC}" presName="sibTrans" presStyleCnt="0"/>
      <dgm:spPr/>
    </dgm:pt>
    <dgm:pt modelId="{5708B8E8-0FC6-4625-AE22-CE0B666309F5}" type="pres">
      <dgm:prSet presAssocID="{1605257F-48F8-483C-B211-CCAFAC27E292}" presName="compNode" presStyleCnt="0"/>
      <dgm:spPr/>
    </dgm:pt>
    <dgm:pt modelId="{5DECF681-5A2B-4697-A896-3B213B621557}" type="pres">
      <dgm:prSet presAssocID="{1605257F-48F8-483C-B211-CCAFAC27E292}" presName="bgRect" presStyleLbl="bgShp" presStyleIdx="5" presStyleCnt="6"/>
      <dgm:spPr/>
    </dgm:pt>
    <dgm:pt modelId="{1A47F507-E6F0-4916-81EC-F67586EDF872}" type="pres">
      <dgm:prSet presAssocID="{1605257F-48F8-483C-B211-CCAFAC27E29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0416C05-9F92-4D71-9737-0A98BA64CA04}" type="pres">
      <dgm:prSet presAssocID="{1605257F-48F8-483C-B211-CCAFAC27E292}" presName="spaceRect" presStyleCnt="0"/>
      <dgm:spPr/>
    </dgm:pt>
    <dgm:pt modelId="{BDA1BE9E-7CC1-43A1-A6A4-20BC8BEFC89E}" type="pres">
      <dgm:prSet presAssocID="{1605257F-48F8-483C-B211-CCAFAC27E29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12EF102-BD18-4869-9566-4374FD76DD02}" type="presOf" srcId="{357A30CC-FBF7-47D0-B7BA-3EAEA1E9542A}" destId="{AB252D7B-2A22-4816-9A1D-8DC60B1594DD}" srcOrd="0" destOrd="0" presId="urn:microsoft.com/office/officeart/2018/2/layout/IconVerticalSolidList"/>
    <dgm:cxn modelId="{D0D20230-DA88-4042-A57C-AD36347BAB5E}" srcId="{DD5C3CCF-112D-4CC2-8092-BC23F87137E7}" destId="{E1DA4398-45E7-424C-9D62-0E9A7FA4F5ED}" srcOrd="4" destOrd="0" parTransId="{7F6BF9BC-50EE-4D78-A292-7D76AEF57C61}" sibTransId="{D35630C8-7C26-46F8-A127-8696E8D545AC}"/>
    <dgm:cxn modelId="{CBDD7839-A2B5-4623-97B0-08701DC34DFB}" type="presOf" srcId="{2E8DB877-EF11-464A-8DD8-D08D8E006FBA}" destId="{0039075D-2A35-4145-95A1-31E4D00D58EE}" srcOrd="0" destOrd="0" presId="urn:microsoft.com/office/officeart/2018/2/layout/IconVerticalSolidList"/>
    <dgm:cxn modelId="{58BF713D-CC9B-49D1-98B6-88801DC499D8}" srcId="{DD5C3CCF-112D-4CC2-8092-BC23F87137E7}" destId="{2009D5D2-D021-43C1-9097-6742C5E20B9F}" srcOrd="0" destOrd="0" parTransId="{AA84E3B4-1647-4689-889A-84962ECDF249}" sibTransId="{C889A51D-44C7-488D-924E-C19CD43411C8}"/>
    <dgm:cxn modelId="{33C06F47-D9EE-4DB1-972F-6E715D6C796F}" srcId="{DD5C3CCF-112D-4CC2-8092-BC23F87137E7}" destId="{357A30CC-FBF7-47D0-B7BA-3EAEA1E9542A}" srcOrd="3" destOrd="0" parTransId="{152DE434-FB0E-4F5A-ABDF-E0A6202E4EB6}" sibTransId="{EF9CC5A6-B85A-474A-9655-9D2D751585EA}"/>
    <dgm:cxn modelId="{80B6A96D-5EC2-4FD9-96C1-DED3F6F70C4B}" type="presOf" srcId="{DD5C3CCF-112D-4CC2-8092-BC23F87137E7}" destId="{7A76A0AB-3BAC-4AAC-861C-816E2BF48C44}" srcOrd="0" destOrd="0" presId="urn:microsoft.com/office/officeart/2018/2/layout/IconVerticalSolidList"/>
    <dgm:cxn modelId="{50C7BE53-321B-4088-AE97-176F572F6EF9}" type="presOf" srcId="{A4DF4F10-75C7-4D5C-A6C5-6E05ADD4DD87}" destId="{69A27FA9-C938-4E4E-9441-9CBF0C4B12F8}" srcOrd="0" destOrd="0" presId="urn:microsoft.com/office/officeart/2018/2/layout/IconVerticalSolidList"/>
    <dgm:cxn modelId="{825A5D81-8B33-4888-9A58-D3448F8CDA89}" srcId="{DD5C3CCF-112D-4CC2-8092-BC23F87137E7}" destId="{2E8DB877-EF11-464A-8DD8-D08D8E006FBA}" srcOrd="2" destOrd="0" parTransId="{0C125E14-0547-4F96-9CE8-5B30DC95C670}" sibTransId="{D08009AA-5F33-42A0-924C-9FDD0A885FC8}"/>
    <dgm:cxn modelId="{54A39EBC-42FB-4FCA-94EB-1D8C065FE126}" type="presOf" srcId="{E1DA4398-45E7-424C-9D62-0E9A7FA4F5ED}" destId="{154B4B41-45D4-4D22-A581-EC3E94FFBF81}" srcOrd="0" destOrd="0" presId="urn:microsoft.com/office/officeart/2018/2/layout/IconVerticalSolidList"/>
    <dgm:cxn modelId="{255535C7-428C-48F3-BB51-22B118AB15E1}" srcId="{DD5C3CCF-112D-4CC2-8092-BC23F87137E7}" destId="{A4DF4F10-75C7-4D5C-A6C5-6E05ADD4DD87}" srcOrd="1" destOrd="0" parTransId="{A59288D1-0ECF-47FA-B768-EF90A893F89C}" sibTransId="{561B8E74-A3B5-4432-8A06-28B817DF6866}"/>
    <dgm:cxn modelId="{F83FE6DB-F4B3-407D-A109-F415E88FC502}" srcId="{DD5C3CCF-112D-4CC2-8092-BC23F87137E7}" destId="{1605257F-48F8-483C-B211-CCAFAC27E292}" srcOrd="5" destOrd="0" parTransId="{E9B1BFE9-ED3D-4D13-94E0-7A0F1B27F3F5}" sibTransId="{81B91DAD-AA0F-4EDF-A226-D4CB77C986D0}"/>
    <dgm:cxn modelId="{991D2FEA-71F4-4B69-BA3F-36817323F581}" type="presOf" srcId="{1605257F-48F8-483C-B211-CCAFAC27E292}" destId="{BDA1BE9E-7CC1-43A1-A6A4-20BC8BEFC89E}" srcOrd="0" destOrd="0" presId="urn:microsoft.com/office/officeart/2018/2/layout/IconVerticalSolidList"/>
    <dgm:cxn modelId="{7EB161F9-5467-4778-8A88-766D2BC74E98}" type="presOf" srcId="{2009D5D2-D021-43C1-9097-6742C5E20B9F}" destId="{998CE90D-F22F-474A-982F-0D439D69B82D}" srcOrd="0" destOrd="0" presId="urn:microsoft.com/office/officeart/2018/2/layout/IconVerticalSolidList"/>
    <dgm:cxn modelId="{93BC94D7-92A8-4D49-B5D7-D0D509183264}" type="presParOf" srcId="{7A76A0AB-3BAC-4AAC-861C-816E2BF48C44}" destId="{2F234E65-5DD0-45EC-AB4A-A9D9F363C354}" srcOrd="0" destOrd="0" presId="urn:microsoft.com/office/officeart/2018/2/layout/IconVerticalSolidList"/>
    <dgm:cxn modelId="{DEC878D4-2CF3-40F3-BF4D-7CD1D3375059}" type="presParOf" srcId="{2F234E65-5DD0-45EC-AB4A-A9D9F363C354}" destId="{338AD54C-62BF-4F9E-9DBD-E7715D2605D1}" srcOrd="0" destOrd="0" presId="urn:microsoft.com/office/officeart/2018/2/layout/IconVerticalSolidList"/>
    <dgm:cxn modelId="{E7BA7C58-D54F-474E-A157-A201F5B4CA6E}" type="presParOf" srcId="{2F234E65-5DD0-45EC-AB4A-A9D9F363C354}" destId="{7D09D663-1724-4804-9E9D-1D1EBDEED0BE}" srcOrd="1" destOrd="0" presId="urn:microsoft.com/office/officeart/2018/2/layout/IconVerticalSolidList"/>
    <dgm:cxn modelId="{08371781-FF7F-4A56-9850-F96906265969}" type="presParOf" srcId="{2F234E65-5DD0-45EC-AB4A-A9D9F363C354}" destId="{C4A6E716-2103-4724-B6CC-E5A23E32D5D1}" srcOrd="2" destOrd="0" presId="urn:microsoft.com/office/officeart/2018/2/layout/IconVerticalSolidList"/>
    <dgm:cxn modelId="{3DEF2CC8-5021-4937-A286-CE73CC33C7DA}" type="presParOf" srcId="{2F234E65-5DD0-45EC-AB4A-A9D9F363C354}" destId="{998CE90D-F22F-474A-982F-0D439D69B82D}" srcOrd="3" destOrd="0" presId="urn:microsoft.com/office/officeart/2018/2/layout/IconVerticalSolidList"/>
    <dgm:cxn modelId="{38BE47AD-664E-46E0-8CCF-5E40EE921CC5}" type="presParOf" srcId="{7A76A0AB-3BAC-4AAC-861C-816E2BF48C44}" destId="{8164F929-B975-4BE7-BF09-A4846745DE31}" srcOrd="1" destOrd="0" presId="urn:microsoft.com/office/officeart/2018/2/layout/IconVerticalSolidList"/>
    <dgm:cxn modelId="{43C27F82-AB8A-48BC-9CE0-CCE3215EAC27}" type="presParOf" srcId="{7A76A0AB-3BAC-4AAC-861C-816E2BF48C44}" destId="{C9CE89B9-4A15-4F6A-9641-21FC46DC147A}" srcOrd="2" destOrd="0" presId="urn:microsoft.com/office/officeart/2018/2/layout/IconVerticalSolidList"/>
    <dgm:cxn modelId="{A740BE66-31EB-49D2-BB8A-57B419ECDB61}" type="presParOf" srcId="{C9CE89B9-4A15-4F6A-9641-21FC46DC147A}" destId="{C2C7DAB5-C7B6-4753-80CE-7F8E80C93314}" srcOrd="0" destOrd="0" presId="urn:microsoft.com/office/officeart/2018/2/layout/IconVerticalSolidList"/>
    <dgm:cxn modelId="{B5456086-C646-4680-A26D-4147F1DB1113}" type="presParOf" srcId="{C9CE89B9-4A15-4F6A-9641-21FC46DC147A}" destId="{F0531405-B3FB-4BAE-9163-CAF3461BF2D3}" srcOrd="1" destOrd="0" presId="urn:microsoft.com/office/officeart/2018/2/layout/IconVerticalSolidList"/>
    <dgm:cxn modelId="{C9F61E3A-2FE1-43A9-804C-CC505D1924B4}" type="presParOf" srcId="{C9CE89B9-4A15-4F6A-9641-21FC46DC147A}" destId="{6B10659C-CBE0-4D6E-87C8-8E055B50084D}" srcOrd="2" destOrd="0" presId="urn:microsoft.com/office/officeart/2018/2/layout/IconVerticalSolidList"/>
    <dgm:cxn modelId="{323F3F09-A8ED-41A4-9820-B5EC1FACBAA3}" type="presParOf" srcId="{C9CE89B9-4A15-4F6A-9641-21FC46DC147A}" destId="{69A27FA9-C938-4E4E-9441-9CBF0C4B12F8}" srcOrd="3" destOrd="0" presId="urn:microsoft.com/office/officeart/2018/2/layout/IconVerticalSolidList"/>
    <dgm:cxn modelId="{A516DF75-020A-415D-8EE4-F1A6584522DD}" type="presParOf" srcId="{7A76A0AB-3BAC-4AAC-861C-816E2BF48C44}" destId="{FC7112EE-E028-4401-BB7E-5EE5A513AC24}" srcOrd="3" destOrd="0" presId="urn:microsoft.com/office/officeart/2018/2/layout/IconVerticalSolidList"/>
    <dgm:cxn modelId="{C49AB81E-5ED2-4658-BF0A-D98F3DAEC08F}" type="presParOf" srcId="{7A76A0AB-3BAC-4AAC-861C-816E2BF48C44}" destId="{065CA91A-3419-4D1D-BF52-AD29B439E06A}" srcOrd="4" destOrd="0" presId="urn:microsoft.com/office/officeart/2018/2/layout/IconVerticalSolidList"/>
    <dgm:cxn modelId="{E5F57CA8-2F8A-4CA1-A724-2E89865ABC55}" type="presParOf" srcId="{065CA91A-3419-4D1D-BF52-AD29B439E06A}" destId="{0F774615-6DD4-47CA-A763-0015740CAAED}" srcOrd="0" destOrd="0" presId="urn:microsoft.com/office/officeart/2018/2/layout/IconVerticalSolidList"/>
    <dgm:cxn modelId="{930B3AD6-D689-49BA-ABD4-093000FAB074}" type="presParOf" srcId="{065CA91A-3419-4D1D-BF52-AD29B439E06A}" destId="{9996455F-FC0C-43C9-9540-6C5F8EAD5369}" srcOrd="1" destOrd="0" presId="urn:microsoft.com/office/officeart/2018/2/layout/IconVerticalSolidList"/>
    <dgm:cxn modelId="{199C4546-9A16-44F1-97FC-694884CE24A2}" type="presParOf" srcId="{065CA91A-3419-4D1D-BF52-AD29B439E06A}" destId="{B937BFF7-BA33-49FC-9BBB-9F4392AE3BEE}" srcOrd="2" destOrd="0" presId="urn:microsoft.com/office/officeart/2018/2/layout/IconVerticalSolidList"/>
    <dgm:cxn modelId="{EB240ECC-E8B5-497F-A4DB-6BA39396AFC1}" type="presParOf" srcId="{065CA91A-3419-4D1D-BF52-AD29B439E06A}" destId="{0039075D-2A35-4145-95A1-31E4D00D58EE}" srcOrd="3" destOrd="0" presId="urn:microsoft.com/office/officeart/2018/2/layout/IconVerticalSolidList"/>
    <dgm:cxn modelId="{BD580191-AFD0-4D46-A606-9CA0209E2DE7}" type="presParOf" srcId="{7A76A0AB-3BAC-4AAC-861C-816E2BF48C44}" destId="{91CBB83C-BE54-4005-B7DC-CDFCAF2C37B6}" srcOrd="5" destOrd="0" presId="urn:microsoft.com/office/officeart/2018/2/layout/IconVerticalSolidList"/>
    <dgm:cxn modelId="{D020EF12-6DBA-4746-9D76-E77A8D97E68F}" type="presParOf" srcId="{7A76A0AB-3BAC-4AAC-861C-816E2BF48C44}" destId="{EA2A9430-3806-417C-8A96-99B3F1687F0C}" srcOrd="6" destOrd="0" presId="urn:microsoft.com/office/officeart/2018/2/layout/IconVerticalSolidList"/>
    <dgm:cxn modelId="{32E24BD0-00FA-403B-92C5-B5DACEBB8C54}" type="presParOf" srcId="{EA2A9430-3806-417C-8A96-99B3F1687F0C}" destId="{50DF5A79-F481-445C-AD78-5FDB0FB7557F}" srcOrd="0" destOrd="0" presId="urn:microsoft.com/office/officeart/2018/2/layout/IconVerticalSolidList"/>
    <dgm:cxn modelId="{E94F7008-F17D-4A8E-AA24-7710A38A24F1}" type="presParOf" srcId="{EA2A9430-3806-417C-8A96-99B3F1687F0C}" destId="{1E7A8904-C3AD-424B-91F2-305AAD09E1E8}" srcOrd="1" destOrd="0" presId="urn:microsoft.com/office/officeart/2018/2/layout/IconVerticalSolidList"/>
    <dgm:cxn modelId="{AB46107E-EC5A-49DA-849F-4C5E210B3F07}" type="presParOf" srcId="{EA2A9430-3806-417C-8A96-99B3F1687F0C}" destId="{3A422A80-D639-4F34-8E20-41778F0B4F84}" srcOrd="2" destOrd="0" presId="urn:microsoft.com/office/officeart/2018/2/layout/IconVerticalSolidList"/>
    <dgm:cxn modelId="{1393175D-FEBD-4E24-814D-25604F223EDB}" type="presParOf" srcId="{EA2A9430-3806-417C-8A96-99B3F1687F0C}" destId="{AB252D7B-2A22-4816-9A1D-8DC60B1594DD}" srcOrd="3" destOrd="0" presId="urn:microsoft.com/office/officeart/2018/2/layout/IconVerticalSolidList"/>
    <dgm:cxn modelId="{AE65BB74-3300-47DE-A5DD-87201E7AA8B0}" type="presParOf" srcId="{7A76A0AB-3BAC-4AAC-861C-816E2BF48C44}" destId="{5E996594-194D-41D9-B188-14395B8485D1}" srcOrd="7" destOrd="0" presId="urn:microsoft.com/office/officeart/2018/2/layout/IconVerticalSolidList"/>
    <dgm:cxn modelId="{F7F15714-6FF6-4257-AF0C-A985711D5A0B}" type="presParOf" srcId="{7A76A0AB-3BAC-4AAC-861C-816E2BF48C44}" destId="{186F10BB-760F-4E94-9F71-41F2E0A3DEEF}" srcOrd="8" destOrd="0" presId="urn:microsoft.com/office/officeart/2018/2/layout/IconVerticalSolidList"/>
    <dgm:cxn modelId="{2F6571C7-1CD8-41BF-9C9F-B0EF97241C22}" type="presParOf" srcId="{186F10BB-760F-4E94-9F71-41F2E0A3DEEF}" destId="{87F59322-8FF9-41F9-A7FA-E44DC6145939}" srcOrd="0" destOrd="0" presId="urn:microsoft.com/office/officeart/2018/2/layout/IconVerticalSolidList"/>
    <dgm:cxn modelId="{5F99D296-88CB-476D-AFDD-4FDC735E735B}" type="presParOf" srcId="{186F10BB-760F-4E94-9F71-41F2E0A3DEEF}" destId="{A59DC943-580D-43CD-B4BE-134BF60B0DE2}" srcOrd="1" destOrd="0" presId="urn:microsoft.com/office/officeart/2018/2/layout/IconVerticalSolidList"/>
    <dgm:cxn modelId="{5DF0F4F6-3DE5-4662-93BD-ABD2EB1FC5B1}" type="presParOf" srcId="{186F10BB-760F-4E94-9F71-41F2E0A3DEEF}" destId="{7DF79FF6-A947-4B99-80AF-A94F2263145E}" srcOrd="2" destOrd="0" presId="urn:microsoft.com/office/officeart/2018/2/layout/IconVerticalSolidList"/>
    <dgm:cxn modelId="{B7F191F1-6817-44D1-AD30-AF49F1BE8A9F}" type="presParOf" srcId="{186F10BB-760F-4E94-9F71-41F2E0A3DEEF}" destId="{154B4B41-45D4-4D22-A581-EC3E94FFBF81}" srcOrd="3" destOrd="0" presId="urn:microsoft.com/office/officeart/2018/2/layout/IconVerticalSolidList"/>
    <dgm:cxn modelId="{7ECE368B-6421-4568-99F8-C4A42D236574}" type="presParOf" srcId="{7A76A0AB-3BAC-4AAC-861C-816E2BF48C44}" destId="{821D7589-9ACA-4602-9BB1-23099248AB75}" srcOrd="9" destOrd="0" presId="urn:microsoft.com/office/officeart/2018/2/layout/IconVerticalSolidList"/>
    <dgm:cxn modelId="{C40A4819-5A1D-47C5-BF78-A427CEE2A33A}" type="presParOf" srcId="{7A76A0AB-3BAC-4AAC-861C-816E2BF48C44}" destId="{5708B8E8-0FC6-4625-AE22-CE0B666309F5}" srcOrd="10" destOrd="0" presId="urn:microsoft.com/office/officeart/2018/2/layout/IconVerticalSolidList"/>
    <dgm:cxn modelId="{0E565920-810F-4F25-BCBA-F6CBE29A2CA9}" type="presParOf" srcId="{5708B8E8-0FC6-4625-AE22-CE0B666309F5}" destId="{5DECF681-5A2B-4697-A896-3B213B621557}" srcOrd="0" destOrd="0" presId="urn:microsoft.com/office/officeart/2018/2/layout/IconVerticalSolidList"/>
    <dgm:cxn modelId="{3CFE554E-D9E7-4615-BA6B-DBD3E649BA43}" type="presParOf" srcId="{5708B8E8-0FC6-4625-AE22-CE0B666309F5}" destId="{1A47F507-E6F0-4916-81EC-F67586EDF872}" srcOrd="1" destOrd="0" presId="urn:microsoft.com/office/officeart/2018/2/layout/IconVerticalSolidList"/>
    <dgm:cxn modelId="{76FEBD25-1F23-4AAA-977B-F6C337451F75}" type="presParOf" srcId="{5708B8E8-0FC6-4625-AE22-CE0B666309F5}" destId="{70416C05-9F92-4D71-9737-0A98BA64CA04}" srcOrd="2" destOrd="0" presId="urn:microsoft.com/office/officeart/2018/2/layout/IconVerticalSolidList"/>
    <dgm:cxn modelId="{53AAD4A8-62EA-4A15-8BC1-06C728FB46FA}" type="presParOf" srcId="{5708B8E8-0FC6-4625-AE22-CE0B666309F5}" destId="{BDA1BE9E-7CC1-43A1-A6A4-20BC8BEFC89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87FD6-61D9-4B5E-94C6-41A3C52A9A02}">
      <dsp:nvSpPr>
        <dsp:cNvPr id="0" name=""/>
        <dsp:cNvSpPr/>
      </dsp:nvSpPr>
      <dsp:spPr>
        <a:xfrm>
          <a:off x="0" y="2401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289C42-F5D1-48A7-8B97-03A559D42C15}">
      <dsp:nvSpPr>
        <dsp:cNvPr id="0" name=""/>
        <dsp:cNvSpPr/>
      </dsp:nvSpPr>
      <dsp:spPr>
        <a:xfrm>
          <a:off x="368211" y="276278"/>
          <a:ext cx="669475" cy="6694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83AF9-4634-4E63-8B7B-96F4C522D7C3}">
      <dsp:nvSpPr>
        <dsp:cNvPr id="0" name=""/>
        <dsp:cNvSpPr/>
      </dsp:nvSpPr>
      <dsp:spPr>
        <a:xfrm>
          <a:off x="1405898" y="2401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Adaboost stands for </a:t>
          </a:r>
          <a:r>
            <a:rPr lang="en-US" sz="1700" b="1" i="0" kern="1200"/>
            <a:t>adaptive boosting. </a:t>
          </a:r>
          <a:endParaRPr lang="en-US" sz="1700" kern="1200"/>
        </a:p>
      </dsp:txBody>
      <dsp:txXfrm>
        <a:off x="1405898" y="2401"/>
        <a:ext cx="5543541" cy="1217228"/>
      </dsp:txXfrm>
    </dsp:sp>
    <dsp:sp modelId="{0A4EF530-9989-45B1-B078-A5B92B69BE8B}">
      <dsp:nvSpPr>
        <dsp:cNvPr id="0" name=""/>
        <dsp:cNvSpPr/>
      </dsp:nvSpPr>
      <dsp:spPr>
        <a:xfrm>
          <a:off x="0" y="1523937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C8975-5859-4A18-AB95-06471EDEA3BD}">
      <dsp:nvSpPr>
        <dsp:cNvPr id="0" name=""/>
        <dsp:cNvSpPr/>
      </dsp:nvSpPr>
      <dsp:spPr>
        <a:xfrm>
          <a:off x="368211" y="1797813"/>
          <a:ext cx="669475" cy="6694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1A003-B28F-4F87-9C4E-02FBF3A2F038}">
      <dsp:nvSpPr>
        <dsp:cNvPr id="0" name=""/>
        <dsp:cNvSpPr/>
      </dsp:nvSpPr>
      <dsp:spPr>
        <a:xfrm>
          <a:off x="1405898" y="1523937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The models are sequentially arranged in the ensemble.</a:t>
          </a:r>
          <a:r>
            <a:rPr lang="en-US" sz="1700" b="1" i="0" kern="1200"/>
            <a:t> </a:t>
          </a:r>
          <a:endParaRPr lang="en-US" sz="1700" kern="1200"/>
        </a:p>
      </dsp:txBody>
      <dsp:txXfrm>
        <a:off x="1405898" y="1523937"/>
        <a:ext cx="5543541" cy="1217228"/>
      </dsp:txXfrm>
    </dsp:sp>
    <dsp:sp modelId="{CFE34A03-62C3-4374-9506-503A2E9C4762}">
      <dsp:nvSpPr>
        <dsp:cNvPr id="0" name=""/>
        <dsp:cNvSpPr/>
      </dsp:nvSpPr>
      <dsp:spPr>
        <a:xfrm>
          <a:off x="0" y="3045472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A2092E-85A8-4437-9BD8-77ED20A03007}">
      <dsp:nvSpPr>
        <dsp:cNvPr id="0" name=""/>
        <dsp:cNvSpPr/>
      </dsp:nvSpPr>
      <dsp:spPr>
        <a:xfrm>
          <a:off x="368211" y="3319348"/>
          <a:ext cx="669475" cy="6694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0C1BB-AE71-4211-A0F8-584E286746D9}">
      <dsp:nvSpPr>
        <dsp:cNvPr id="0" name=""/>
        <dsp:cNvSpPr/>
      </dsp:nvSpPr>
      <dsp:spPr>
        <a:xfrm>
          <a:off x="1405898" y="3045472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This</a:t>
          </a:r>
          <a:r>
            <a:rPr lang="en-US" sz="1700" b="1" i="0" kern="1200"/>
            <a:t> </a:t>
          </a:r>
          <a:r>
            <a:rPr lang="en-US" sz="1700" b="0" i="0" kern="1200"/>
            <a:t>means that at each step we try to boost our </a:t>
          </a:r>
          <a:r>
            <a:rPr lang="en-US" sz="1700" b="1" i="0" kern="1200"/>
            <a:t>weak learners</a:t>
          </a:r>
          <a:r>
            <a:rPr lang="en-US" sz="1700" b="0" i="0" kern="1200"/>
            <a:t> based on the mistakes of our previous models so together they are </a:t>
          </a:r>
          <a:r>
            <a:rPr lang="en-US" sz="1700" b="1" i="0" kern="1200"/>
            <a:t>one strong ensemble model.</a:t>
          </a:r>
          <a:r>
            <a:rPr lang="en-US" sz="1700" b="0" i="0" kern="1200"/>
            <a:t> </a:t>
          </a:r>
          <a:endParaRPr lang="en-US" sz="1700" kern="1200"/>
        </a:p>
      </dsp:txBody>
      <dsp:txXfrm>
        <a:off x="1405898" y="3045472"/>
        <a:ext cx="5543541" cy="1217228"/>
      </dsp:txXfrm>
    </dsp:sp>
    <dsp:sp modelId="{2923D781-DB99-4D35-BD9E-78DD2B74C1CB}">
      <dsp:nvSpPr>
        <dsp:cNvPr id="0" name=""/>
        <dsp:cNvSpPr/>
      </dsp:nvSpPr>
      <dsp:spPr>
        <a:xfrm>
          <a:off x="0" y="4567007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539208-DC63-435B-9F13-D349EAE2C8F9}">
      <dsp:nvSpPr>
        <dsp:cNvPr id="0" name=""/>
        <dsp:cNvSpPr/>
      </dsp:nvSpPr>
      <dsp:spPr>
        <a:xfrm>
          <a:off x="368211" y="4840884"/>
          <a:ext cx="669475" cy="6694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46D8B-8065-4A73-BB51-F4F0D56CAFA4}">
      <dsp:nvSpPr>
        <dsp:cNvPr id="0" name=""/>
        <dsp:cNvSpPr/>
      </dsp:nvSpPr>
      <dsp:spPr>
        <a:xfrm>
          <a:off x="1405898" y="4567007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Each model has a part of the problem they perfom well at, so together the cover all parts of the problem.</a:t>
          </a:r>
          <a:endParaRPr lang="en-US" sz="1700" kern="1200"/>
        </a:p>
      </dsp:txBody>
      <dsp:txXfrm>
        <a:off x="1405898" y="4567007"/>
        <a:ext cx="5543541" cy="12172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AD54C-62BF-4F9E-9DBD-E7715D2605D1}">
      <dsp:nvSpPr>
        <dsp:cNvPr id="0" name=""/>
        <dsp:cNvSpPr/>
      </dsp:nvSpPr>
      <dsp:spPr>
        <a:xfrm>
          <a:off x="0" y="1427"/>
          <a:ext cx="10945037" cy="608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9D663-1724-4804-9E9D-1D1EBDEED0BE}">
      <dsp:nvSpPr>
        <dsp:cNvPr id="0" name=""/>
        <dsp:cNvSpPr/>
      </dsp:nvSpPr>
      <dsp:spPr>
        <a:xfrm>
          <a:off x="184065" y="138336"/>
          <a:ext cx="334665" cy="3346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CE90D-F22F-474A-982F-0D439D69B82D}">
      <dsp:nvSpPr>
        <dsp:cNvPr id="0" name=""/>
        <dsp:cNvSpPr/>
      </dsp:nvSpPr>
      <dsp:spPr>
        <a:xfrm>
          <a:off x="702797" y="1427"/>
          <a:ext cx="10242239" cy="608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98" tIns="64398" rIns="64398" bIns="6439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Adaboost is an ensemble learning technique used to improve the predictive accuracy of any given model by combining multiple “weak” learners.</a:t>
          </a:r>
          <a:endParaRPr lang="en-US" sz="1700" kern="1200"/>
        </a:p>
      </dsp:txBody>
      <dsp:txXfrm>
        <a:off x="702797" y="1427"/>
        <a:ext cx="10242239" cy="608482"/>
      </dsp:txXfrm>
    </dsp:sp>
    <dsp:sp modelId="{C2C7DAB5-C7B6-4753-80CE-7F8E80C93314}">
      <dsp:nvSpPr>
        <dsp:cNvPr id="0" name=""/>
        <dsp:cNvSpPr/>
      </dsp:nvSpPr>
      <dsp:spPr>
        <a:xfrm>
          <a:off x="0" y="762031"/>
          <a:ext cx="10945037" cy="608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31405-B3FB-4BAE-9163-CAF3461BF2D3}">
      <dsp:nvSpPr>
        <dsp:cNvPr id="0" name=""/>
        <dsp:cNvSpPr/>
      </dsp:nvSpPr>
      <dsp:spPr>
        <a:xfrm>
          <a:off x="184065" y="898939"/>
          <a:ext cx="334665" cy="3346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27FA9-C938-4E4E-9441-9CBF0C4B12F8}">
      <dsp:nvSpPr>
        <dsp:cNvPr id="0" name=""/>
        <dsp:cNvSpPr/>
      </dsp:nvSpPr>
      <dsp:spPr>
        <a:xfrm>
          <a:off x="702797" y="762031"/>
          <a:ext cx="10242239" cy="608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98" tIns="64398" rIns="64398" bIns="6439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Adaboost works by weighting incorrectly classified instances more heavily so that the subsequent weak learners focus more on the difficult cases.</a:t>
          </a:r>
          <a:endParaRPr lang="en-US" sz="1700" kern="1200"/>
        </a:p>
      </dsp:txBody>
      <dsp:txXfrm>
        <a:off x="702797" y="762031"/>
        <a:ext cx="10242239" cy="608482"/>
      </dsp:txXfrm>
    </dsp:sp>
    <dsp:sp modelId="{0F774615-6DD4-47CA-A763-0015740CAAED}">
      <dsp:nvSpPr>
        <dsp:cNvPr id="0" name=""/>
        <dsp:cNvSpPr/>
      </dsp:nvSpPr>
      <dsp:spPr>
        <a:xfrm>
          <a:off x="0" y="1522634"/>
          <a:ext cx="10945037" cy="608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96455F-FC0C-43C9-9540-6C5F8EAD5369}">
      <dsp:nvSpPr>
        <dsp:cNvPr id="0" name=""/>
        <dsp:cNvSpPr/>
      </dsp:nvSpPr>
      <dsp:spPr>
        <a:xfrm>
          <a:off x="184065" y="1659542"/>
          <a:ext cx="334665" cy="3346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9075D-2A35-4145-95A1-31E4D00D58EE}">
      <dsp:nvSpPr>
        <dsp:cNvPr id="0" name=""/>
        <dsp:cNvSpPr/>
      </dsp:nvSpPr>
      <dsp:spPr>
        <a:xfrm>
          <a:off x="702797" y="1522634"/>
          <a:ext cx="10242239" cy="608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98" tIns="64398" rIns="64398" bIns="6439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It is adaptive in the sense that subsequent weak learners are tweaked in favor of those instances misclassified by previous classifiers.</a:t>
          </a:r>
          <a:endParaRPr lang="en-US" sz="1700" kern="1200"/>
        </a:p>
      </dsp:txBody>
      <dsp:txXfrm>
        <a:off x="702797" y="1522634"/>
        <a:ext cx="10242239" cy="608482"/>
      </dsp:txXfrm>
    </dsp:sp>
    <dsp:sp modelId="{50DF5A79-F481-445C-AD78-5FDB0FB7557F}">
      <dsp:nvSpPr>
        <dsp:cNvPr id="0" name=""/>
        <dsp:cNvSpPr/>
      </dsp:nvSpPr>
      <dsp:spPr>
        <a:xfrm>
          <a:off x="0" y="2283237"/>
          <a:ext cx="10945037" cy="608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A8904-C3AD-424B-91F2-305AAD09E1E8}">
      <dsp:nvSpPr>
        <dsp:cNvPr id="0" name=""/>
        <dsp:cNvSpPr/>
      </dsp:nvSpPr>
      <dsp:spPr>
        <a:xfrm>
          <a:off x="184065" y="2420145"/>
          <a:ext cx="334665" cy="3346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52D7B-2A22-4816-9A1D-8DC60B1594DD}">
      <dsp:nvSpPr>
        <dsp:cNvPr id="0" name=""/>
        <dsp:cNvSpPr/>
      </dsp:nvSpPr>
      <dsp:spPr>
        <a:xfrm>
          <a:off x="702797" y="2283237"/>
          <a:ext cx="10242239" cy="608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98" tIns="64398" rIns="64398" bIns="6439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Adaboost is fast, simple to implement and versatile.</a:t>
          </a:r>
          <a:endParaRPr lang="en-US" sz="1700" kern="1200"/>
        </a:p>
      </dsp:txBody>
      <dsp:txXfrm>
        <a:off x="702797" y="2283237"/>
        <a:ext cx="10242239" cy="608482"/>
      </dsp:txXfrm>
    </dsp:sp>
    <dsp:sp modelId="{87F59322-8FF9-41F9-A7FA-E44DC6145939}">
      <dsp:nvSpPr>
        <dsp:cNvPr id="0" name=""/>
        <dsp:cNvSpPr/>
      </dsp:nvSpPr>
      <dsp:spPr>
        <a:xfrm>
          <a:off x="0" y="3043840"/>
          <a:ext cx="10945037" cy="608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9DC943-580D-43CD-B4BE-134BF60B0DE2}">
      <dsp:nvSpPr>
        <dsp:cNvPr id="0" name=""/>
        <dsp:cNvSpPr/>
      </dsp:nvSpPr>
      <dsp:spPr>
        <a:xfrm>
          <a:off x="184065" y="3180748"/>
          <a:ext cx="334665" cy="33466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B4B41-45D4-4D22-A581-EC3E94FFBF81}">
      <dsp:nvSpPr>
        <dsp:cNvPr id="0" name=""/>
        <dsp:cNvSpPr/>
      </dsp:nvSpPr>
      <dsp:spPr>
        <a:xfrm>
          <a:off x="702797" y="3043840"/>
          <a:ext cx="10242239" cy="608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98" tIns="64398" rIns="64398" bIns="6439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It is highly effective in binary classification problems and can be used to solve multi-class classification problems.</a:t>
          </a:r>
          <a:endParaRPr lang="en-US" sz="1700" kern="1200"/>
        </a:p>
      </dsp:txBody>
      <dsp:txXfrm>
        <a:off x="702797" y="3043840"/>
        <a:ext cx="10242239" cy="608482"/>
      </dsp:txXfrm>
    </dsp:sp>
    <dsp:sp modelId="{5DECF681-5A2B-4697-A896-3B213B621557}">
      <dsp:nvSpPr>
        <dsp:cNvPr id="0" name=""/>
        <dsp:cNvSpPr/>
      </dsp:nvSpPr>
      <dsp:spPr>
        <a:xfrm>
          <a:off x="0" y="3804443"/>
          <a:ext cx="10945037" cy="608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47F507-E6F0-4916-81EC-F67586EDF872}">
      <dsp:nvSpPr>
        <dsp:cNvPr id="0" name=""/>
        <dsp:cNvSpPr/>
      </dsp:nvSpPr>
      <dsp:spPr>
        <a:xfrm>
          <a:off x="184065" y="3941352"/>
          <a:ext cx="334665" cy="33466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1BE9E-7CC1-43A1-A6A4-20BC8BEFC89E}">
      <dsp:nvSpPr>
        <dsp:cNvPr id="0" name=""/>
        <dsp:cNvSpPr/>
      </dsp:nvSpPr>
      <dsp:spPr>
        <a:xfrm>
          <a:off x="702797" y="3804443"/>
          <a:ext cx="10242239" cy="608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98" tIns="64398" rIns="64398" bIns="6439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Adaboost is not suitable for noisy data and is sensitive to outliers.</a:t>
          </a:r>
          <a:endParaRPr lang="en-US" sz="1700" kern="1200"/>
        </a:p>
      </dsp:txBody>
      <dsp:txXfrm>
        <a:off x="702797" y="3804443"/>
        <a:ext cx="10242239" cy="608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1CAE-4A27-8DEA-2997-61650354B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37C58-8E91-DAC5-3812-419F27726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8B870-72BE-6AB6-0E67-5F62231A9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DEC4-AC38-4FAB-88E7-98A3E64E65E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6F9A0-67A9-8630-D2A4-ECEB0B57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D2FC4-64E6-EAFE-535C-0F0951BF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C7B8-91C2-462F-A96D-E5D127E12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81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C19B7-15D3-5406-A2C2-1EEDF05C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342E9-93D5-2C54-DF53-99CD7B24C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8D281-4330-E01E-53CF-6B20491E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DEC4-AC38-4FAB-88E7-98A3E64E65E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3DB8F-F102-4269-2B05-83DAD448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69E83-CA34-6E11-A882-55B76B8F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C7B8-91C2-462F-A96D-E5D127E12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18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2F90A1-58AE-7FEF-0C1E-80BBF19A5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0EEA3-46C9-1B41-F975-AA40D17C5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AA1C2-9D26-7AE0-E821-77A0330C3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DEC4-AC38-4FAB-88E7-98A3E64E65E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AD7F6-00FB-7D8A-B296-20F69424C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D27F3-2C56-5B20-7264-0BB60FC6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C7B8-91C2-462F-A96D-E5D127E12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36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CA16-E7DA-2D06-3498-086E784C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A77D0-1324-A851-B9C7-0F27C1E4E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DCFDF-5B10-E52B-8F88-BEB0AC08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DEC4-AC38-4FAB-88E7-98A3E64E65E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0E2FD-FBE3-01C7-7D43-5D8A804B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4ED4D-B406-FE7F-A019-63E3ECC30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C7B8-91C2-462F-A96D-E5D127E12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63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137A1-DBC6-35B9-56BC-8B01544AF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EC10D-528D-80A6-2AB1-3F2F5E2DA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197AA-1EB0-271B-4688-44F68947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DEC4-AC38-4FAB-88E7-98A3E64E65E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A55D7-FE7A-18AA-8BBB-B10D7A55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44C04-4A7D-91C0-5AD8-F0C75653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C7B8-91C2-462F-A96D-E5D127E12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32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3FE9-6BA2-F80E-E98A-3CCB9697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9CC45-9DBF-62DC-AFFB-6ED3C9FD0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10D18-8FDB-79C5-CBE5-5F7ED45C0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AE8AB-C610-8186-4608-EA06AB33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DEC4-AC38-4FAB-88E7-98A3E64E65E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1FF8E-6861-2F87-01DE-68AFCEAD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DDD47-714B-4409-E056-FD08B737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C7B8-91C2-462F-A96D-E5D127E12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45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8EF3-6B47-76D4-5225-53991CD5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AB15A-F112-7CE7-E4F5-A92CDC0BE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8DFFC-E364-F07A-9129-18B2209CA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909BC5-AB4C-E3E6-1F80-94F87E428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CCF84D-D90C-1AFD-AE24-EEA045FCE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B30C1D-A3EA-F9AD-2CC3-B82A20C1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DEC4-AC38-4FAB-88E7-98A3E64E65E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88F61-D57B-727B-36CF-1E061680C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968560-6434-519D-0DD7-FB6D57A9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C7B8-91C2-462F-A96D-E5D127E12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37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4EF7-2B37-76DA-7911-A9D706A3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561018-98A4-AE4A-DF83-FCE9AE91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DEC4-AC38-4FAB-88E7-98A3E64E65E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4116A-2D57-94BC-D95B-8B7C5BD53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045B63-A723-AED3-4B2F-3D1F4A8CB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C7B8-91C2-462F-A96D-E5D127E12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63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4FCB8A-0C37-FAA6-869B-05358D4FB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DEC4-AC38-4FAB-88E7-98A3E64E65E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A793B-4E53-0A80-A10C-1FD86DA0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ED3C9-995B-2965-489A-9B72DF5B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C7B8-91C2-462F-A96D-E5D127E12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12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EB91-4DA8-D428-0360-BBB172593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78DA1-C15D-3739-CCB3-94601818D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32944-0DDC-35CE-DDD7-4865266CD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BEBD8-2A4D-82C9-78A7-ED1D576E6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DEC4-AC38-4FAB-88E7-98A3E64E65E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F7132-2474-8D84-F46C-42BB71E80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3093C-89E1-6756-DA51-798EF194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C7B8-91C2-462F-A96D-E5D127E12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1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A9D8-12A7-2831-4C16-5D6A15709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A94EE-C8BE-2BB7-EDA4-13017C4B0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169F1-4F9C-3A5D-CA1A-F8727E480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26844-1912-BA26-441D-C225A9B4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DEC4-AC38-4FAB-88E7-98A3E64E65E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0D846-81B2-A5CD-89C4-7E31095B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0CE65-89C1-DBC1-BB8E-D35044E01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C7B8-91C2-462F-A96D-E5D127E12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26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9AE635-72D5-C0BD-6511-921D46B2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7E28E-BE0D-C785-A318-9325C1C2D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71C67-5CB8-9DA2-BD0B-05B3ACC13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64DEC4-AC38-4FAB-88E7-98A3E64E65E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5145C-0C23-2F56-19CD-3F6911C83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72ED9-70DA-FA14-972D-AAA3B36B9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F5C7B8-91C2-462F-A96D-E5D127E1268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01FA6-C98D-C777-575C-9A3D167BF6E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85550" y="6672580"/>
            <a:ext cx="7651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8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7619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DA9942F-A18C-9E9D-BF08-9291C54E1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5E8EF-F755-70CA-A3F8-9612ACF62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9809" y="353681"/>
            <a:ext cx="6572382" cy="974310"/>
          </a:xfrm>
        </p:spPr>
        <p:txBody>
          <a:bodyPr>
            <a:normAutofit/>
          </a:bodyPr>
          <a:lstStyle/>
          <a:p>
            <a:r>
              <a:rPr lang="en-IN" sz="2900"/>
              <a:t>Machine learning Regressor</a:t>
            </a:r>
            <a:br>
              <a:rPr lang="en-IN" sz="2900"/>
            </a:br>
            <a:r>
              <a:rPr lang="en-IN" sz="2900"/>
              <a:t>Boosting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F74C6-4BA3-6E69-56FF-BDFC7BAAF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9809" y="5853241"/>
            <a:ext cx="6572382" cy="558089"/>
          </a:xfrm>
        </p:spPr>
        <p:txBody>
          <a:bodyPr anchor="t">
            <a:normAutofit/>
          </a:bodyPr>
          <a:lstStyle/>
          <a:p>
            <a:r>
              <a:rPr lang="en-IN" sz="2000"/>
              <a:t>1.Ada Boost Algorithm</a:t>
            </a:r>
          </a:p>
        </p:txBody>
      </p:sp>
      <p:pic>
        <p:nvPicPr>
          <p:cNvPr id="12" name="Graphic 11" descr="Head with Gears">
            <a:extLst>
              <a:ext uri="{FF2B5EF4-FFF2-40B4-BE49-F238E27FC236}">
                <a16:creationId xmlns:a16="http://schemas.microsoft.com/office/drawing/2014/main" id="{585BD9E8-E1B3-7D6B-0D90-B32B92959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0769" y="1429352"/>
            <a:ext cx="4330461" cy="433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9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434E6-3D3B-6DE0-A400-42748E9EE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IN" sz="4000"/>
              <a:t>ADA Boost Algorithm Regressor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B45CCF-4CE5-4DF8-B8EE-0BE7A0427F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605675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896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4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graph&#10;&#10;AI-generated content may be incorrect.">
            <a:extLst>
              <a:ext uri="{FF2B5EF4-FFF2-40B4-BE49-F238E27FC236}">
                <a16:creationId xmlns:a16="http://schemas.microsoft.com/office/drawing/2014/main" id="{00D09662-32F6-D9D7-9DB5-28C6328BC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10"/>
          <a:stretch>
            <a:fillRect/>
          </a:stretch>
        </p:blipFill>
        <p:spPr>
          <a:xfrm>
            <a:off x="1143904" y="643467"/>
            <a:ext cx="990419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25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5EF9-74E1-13D2-F3D5-35A400DB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C421B0-60A8-04AA-D902-A6ADD02C0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Calculate the weighted error E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 of the first model:</a:t>
            </a:r>
          </a:p>
          <a:p>
            <a:endParaRPr lang="en-US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Compute the amount of say for the first model: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7DD683-1CA5-D939-F8AF-CEEB78531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090" y="2705099"/>
            <a:ext cx="6940577" cy="1083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057CA3-596E-F437-DAE2-09F8E4A97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993" y="4667702"/>
            <a:ext cx="5504769" cy="128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0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9161-A6FD-7D0C-9363-46D59F27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EE35E-E8C8-BE05-CF2C-B7B48F6F1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68917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algn="l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Update weights:</a:t>
            </a:r>
          </a:p>
          <a:p>
            <a:pPr marL="742950" lvl="1" indent="-285750" algn="l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Correctly classified samples' weights are decreased:</a:t>
            </a:r>
          </a:p>
          <a:p>
            <a:pPr marL="742950" lvl="1" indent="-285750" algn="l">
              <a:lnSpc>
                <a:spcPts val="21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marL="742950" lvl="1" indent="-285750" algn="l">
              <a:lnSpc>
                <a:spcPts val="21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marL="742950" lvl="1" indent="-285750" algn="l">
              <a:lnSpc>
                <a:spcPts val="21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marL="742950" lvl="1" indent="-285750">
              <a:lnSpc>
                <a:spcPts val="21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Misclassified samples' weights are increased:</a:t>
            </a:r>
          </a:p>
          <a:p>
            <a:pPr marL="742950" lvl="1" indent="-285750">
              <a:lnSpc>
                <a:spcPts val="2100"/>
              </a:lnSpc>
            </a:pPr>
            <a:endParaRPr lang="en-US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marL="457200" lvl="1" indent="0">
              <a:lnSpc>
                <a:spcPts val="2100"/>
              </a:lnSpc>
              <a:buNone/>
            </a:pPr>
            <a:endParaRPr lang="en-US" b="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marL="742950" lvl="1" indent="-285750" algn="l">
              <a:lnSpc>
                <a:spcPts val="21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algn="l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Normalize the weights so that the sum of weights equals 1:</a:t>
            </a:r>
          </a:p>
          <a:p>
            <a:pPr algn="l">
              <a:lnSpc>
                <a:spcPts val="21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>
              <a:buNone/>
            </a:pP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19B42-55E1-7808-7D78-4ED241A8A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322" y="2605087"/>
            <a:ext cx="5124449" cy="6198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5F5042-D6DE-BC43-05F1-4CEC138DD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322" y="4040980"/>
            <a:ext cx="5320266" cy="7477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1F117-1A70-EBC9-63C3-46AD1EE18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370" y="5356692"/>
            <a:ext cx="44481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1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16D15-3D8E-61E9-C030-4239C58B2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US" b="1" i="0">
                <a:effectLst/>
                <a:latin typeface="Satoshi-Bold"/>
              </a:rPr>
              <a:t>Key Takeaways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581116-6052-9E1E-D20C-B2FA9403FA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32769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5435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246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Montserrat</vt:lpstr>
      <vt:lpstr>Satoshi-Bold</vt:lpstr>
      <vt:lpstr>Office Theme</vt:lpstr>
      <vt:lpstr>Machine learning Regressor Boosting Algorithm</vt:lpstr>
      <vt:lpstr>ADA Boost Algorithm Regressor</vt:lpstr>
      <vt:lpstr>PowerPoint Presentation</vt:lpstr>
      <vt:lpstr>PowerPoint Presentation</vt:lpstr>
      <vt:lpstr>PowerPoint Presentation</vt:lpstr>
      <vt:lpstr>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SEBASTINMARI MONICA MARTIN ALEX -X (smartina - HCL TECHNOLOGIES LIMITED at Cisco)</dc:creator>
  <cp:lastModifiedBy>SEBASTINMARI MONICA MARTIN ALEX -X (smartina - HCL TECHNOLOGIES LIMITED at Cisco)</cp:lastModifiedBy>
  <cp:revision>1</cp:revision>
  <dcterms:created xsi:type="dcterms:W3CDTF">2025-06-20T14:06:25Z</dcterms:created>
  <dcterms:modified xsi:type="dcterms:W3CDTF">2025-06-20T19:56:27Z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f49a32-fde3-48a5-9266-b5b0972a22dc_Enabled">
    <vt:lpwstr>true</vt:lpwstr>
  </property>
  <property fmtid="{D5CDD505-2E9C-101B-9397-08002B2CF9AE}" pid="3" name="MSIP_Label_c8f49a32-fde3-48a5-9266-b5b0972a22dc_SetDate">
    <vt:lpwstr>2025-06-20T19:56:02Z</vt:lpwstr>
  </property>
  <property fmtid="{D5CDD505-2E9C-101B-9397-08002B2CF9AE}" pid="4" name="MSIP_Label_c8f49a32-fde3-48a5-9266-b5b0972a22dc_Method">
    <vt:lpwstr>Standard</vt:lpwstr>
  </property>
  <property fmtid="{D5CDD505-2E9C-101B-9397-08002B2CF9AE}" pid="5" name="MSIP_Label_c8f49a32-fde3-48a5-9266-b5b0972a22dc_Name">
    <vt:lpwstr>Cisco Confidential</vt:lpwstr>
  </property>
  <property fmtid="{D5CDD505-2E9C-101B-9397-08002B2CF9AE}" pid="6" name="MSIP_Label_c8f49a32-fde3-48a5-9266-b5b0972a22dc_SiteId">
    <vt:lpwstr>5ae1af62-9505-4097-a69a-c1553ef7840e</vt:lpwstr>
  </property>
  <property fmtid="{D5CDD505-2E9C-101B-9397-08002B2CF9AE}" pid="7" name="MSIP_Label_c8f49a32-fde3-48a5-9266-b5b0972a22dc_ActionId">
    <vt:lpwstr>bb6fe50f-75bd-4a02-aa56-c65ab864eadd</vt:lpwstr>
  </property>
  <property fmtid="{D5CDD505-2E9C-101B-9397-08002B2CF9AE}" pid="8" name="MSIP_Label_c8f49a32-fde3-48a5-9266-b5b0972a22dc_ContentBits">
    <vt:lpwstr>2</vt:lpwstr>
  </property>
  <property fmtid="{D5CDD505-2E9C-101B-9397-08002B2CF9AE}" pid="9" name="MSIP_Label_c8f49a32-fde3-48a5-9266-b5b0972a22dc_Tag">
    <vt:lpwstr>10, 3, 0, 1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Cisco Confidential</vt:lpwstr>
  </property>
</Properties>
</file>