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C6967-8504-4F0D-B43A-951266BF364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7D147D-8A02-4AF6-959D-2918CDD23234}">
      <dgm:prSet/>
      <dgm:spPr/>
      <dgm:t>
        <a:bodyPr/>
        <a:lstStyle/>
        <a:p>
          <a:r>
            <a:rPr lang="en-US" b="0" i="0"/>
            <a:t>LightGBM is most featured by its faster training efficiency and great accuracy.</a:t>
          </a:r>
          <a:endParaRPr lang="en-US"/>
        </a:p>
      </dgm:t>
    </dgm:pt>
    <dgm:pt modelId="{7C02BE4B-7971-445B-A4EC-B8FA1A1B4213}" type="parTrans" cxnId="{121E16B6-058C-45C7-B555-7D2473EBDCC7}">
      <dgm:prSet/>
      <dgm:spPr/>
      <dgm:t>
        <a:bodyPr/>
        <a:lstStyle/>
        <a:p>
          <a:endParaRPr lang="en-US"/>
        </a:p>
      </dgm:t>
    </dgm:pt>
    <dgm:pt modelId="{738B79D9-2A3B-4D91-9D67-2853C6D62FF2}" type="sibTrans" cxnId="{121E16B6-058C-45C7-B555-7D2473EBDCC7}">
      <dgm:prSet/>
      <dgm:spPr/>
      <dgm:t>
        <a:bodyPr/>
        <a:lstStyle/>
        <a:p>
          <a:endParaRPr lang="en-US"/>
        </a:p>
      </dgm:t>
    </dgm:pt>
    <dgm:pt modelId="{254A62E4-20F2-40AC-985F-4FD7E6505FA6}">
      <dgm:prSet/>
      <dgm:spPr/>
      <dgm:t>
        <a:bodyPr/>
        <a:lstStyle/>
        <a:p>
          <a:r>
            <a:rPr lang="en-IN"/>
            <a:t>S</a:t>
          </a:r>
          <a:r>
            <a:rPr lang="en-IN" b="0" i="0"/>
            <a:t>pecial techniques are:</a:t>
          </a:r>
          <a:endParaRPr lang="en-US"/>
        </a:p>
      </dgm:t>
    </dgm:pt>
    <dgm:pt modelId="{342C5647-40CC-4C8A-A595-3BA8F7FA0F6C}" type="parTrans" cxnId="{5C6C8E60-E6F0-46D0-898D-D53757FD791D}">
      <dgm:prSet/>
      <dgm:spPr/>
      <dgm:t>
        <a:bodyPr/>
        <a:lstStyle/>
        <a:p>
          <a:endParaRPr lang="en-US"/>
        </a:p>
      </dgm:t>
    </dgm:pt>
    <dgm:pt modelId="{C026D47F-A009-421A-93AF-731F523DEADE}" type="sibTrans" cxnId="{5C6C8E60-E6F0-46D0-898D-D53757FD791D}">
      <dgm:prSet/>
      <dgm:spPr/>
      <dgm:t>
        <a:bodyPr/>
        <a:lstStyle/>
        <a:p>
          <a:endParaRPr lang="en-US"/>
        </a:p>
      </dgm:t>
    </dgm:pt>
    <dgm:pt modelId="{40E8EF09-9D40-40AA-9BF9-CAC4F4F67E85}">
      <dgm:prSet/>
      <dgm:spPr/>
      <dgm:t>
        <a:bodyPr/>
        <a:lstStyle/>
        <a:p>
          <a:r>
            <a:rPr lang="en-US" b="0" i="0"/>
            <a:t>Gradient-based One-Side Sampling(GOSS)</a:t>
          </a:r>
          <a:endParaRPr lang="en-US"/>
        </a:p>
      </dgm:t>
    </dgm:pt>
    <dgm:pt modelId="{247B80CE-79DF-4189-A90A-3A1152226534}" type="parTrans" cxnId="{AC21F8A3-7C9C-4DF0-898E-6F56839A2844}">
      <dgm:prSet/>
      <dgm:spPr/>
      <dgm:t>
        <a:bodyPr/>
        <a:lstStyle/>
        <a:p>
          <a:endParaRPr lang="en-US"/>
        </a:p>
      </dgm:t>
    </dgm:pt>
    <dgm:pt modelId="{4CFABBB8-1A3D-4BE7-B423-66DCB9D90372}" type="sibTrans" cxnId="{AC21F8A3-7C9C-4DF0-898E-6F56839A2844}">
      <dgm:prSet/>
      <dgm:spPr/>
      <dgm:t>
        <a:bodyPr/>
        <a:lstStyle/>
        <a:p>
          <a:endParaRPr lang="en-US"/>
        </a:p>
      </dgm:t>
    </dgm:pt>
    <dgm:pt modelId="{37B5CF6A-0BD9-42B2-95F7-E84309585AC4}">
      <dgm:prSet/>
      <dgm:spPr/>
      <dgm:t>
        <a:bodyPr/>
        <a:lstStyle/>
        <a:p>
          <a:r>
            <a:rPr lang="en-US" b="0" i="0"/>
            <a:t>Histogram Based Best Value Search in Tree Node Splitting</a:t>
          </a:r>
          <a:endParaRPr lang="en-US"/>
        </a:p>
      </dgm:t>
    </dgm:pt>
    <dgm:pt modelId="{2E547EA3-573F-44D6-8DF8-217D6628EBC6}" type="parTrans" cxnId="{95E5CCD4-0190-442D-B1B0-38409CD0A620}">
      <dgm:prSet/>
      <dgm:spPr/>
      <dgm:t>
        <a:bodyPr/>
        <a:lstStyle/>
        <a:p>
          <a:endParaRPr lang="en-US"/>
        </a:p>
      </dgm:t>
    </dgm:pt>
    <dgm:pt modelId="{FEB0A9B5-DBAA-486D-922A-EA6BB88C0B4B}" type="sibTrans" cxnId="{95E5CCD4-0190-442D-B1B0-38409CD0A620}">
      <dgm:prSet/>
      <dgm:spPr/>
      <dgm:t>
        <a:bodyPr/>
        <a:lstStyle/>
        <a:p>
          <a:endParaRPr lang="en-US"/>
        </a:p>
      </dgm:t>
    </dgm:pt>
    <dgm:pt modelId="{A14B498E-8A6B-4152-B3D2-DC30931F42C3}">
      <dgm:prSet/>
      <dgm:spPr/>
      <dgm:t>
        <a:bodyPr/>
        <a:lstStyle/>
        <a:p>
          <a:r>
            <a:rPr lang="en-US" b="0" i="0" dirty="0"/>
            <a:t>Exclusive Feature Bundling</a:t>
          </a:r>
          <a:endParaRPr lang="en-US" dirty="0"/>
        </a:p>
      </dgm:t>
    </dgm:pt>
    <dgm:pt modelId="{0D66174D-252F-47CB-A357-634A141B2BFB}" type="parTrans" cxnId="{B67AA01B-0915-43E1-9E1B-C34F17316CFB}">
      <dgm:prSet/>
      <dgm:spPr/>
      <dgm:t>
        <a:bodyPr/>
        <a:lstStyle/>
        <a:p>
          <a:endParaRPr lang="en-US"/>
        </a:p>
      </dgm:t>
    </dgm:pt>
    <dgm:pt modelId="{64553557-6C04-4613-B26A-330B4B1DB98B}" type="sibTrans" cxnId="{B67AA01B-0915-43E1-9E1B-C34F17316CFB}">
      <dgm:prSet/>
      <dgm:spPr/>
      <dgm:t>
        <a:bodyPr/>
        <a:lstStyle/>
        <a:p>
          <a:endParaRPr lang="en-US"/>
        </a:p>
      </dgm:t>
    </dgm:pt>
    <dgm:pt modelId="{AC1F2AC3-297B-4E6C-B3EF-E6355FC1827E}">
      <dgm:prSet/>
      <dgm:spPr/>
      <dgm:t>
        <a:bodyPr/>
        <a:lstStyle/>
        <a:p>
          <a:r>
            <a:rPr lang="en-US" b="0" i="0" dirty="0"/>
            <a:t>Leaf-wise Tree Growth Strategy</a:t>
          </a:r>
          <a:endParaRPr lang="en-US" dirty="0"/>
        </a:p>
      </dgm:t>
    </dgm:pt>
    <dgm:pt modelId="{00AFF5B5-359B-40A5-85C5-CB11EBDA3EF6}" type="parTrans" cxnId="{3E32BD15-4C7D-456B-8C32-DF90BE16A6A5}">
      <dgm:prSet/>
      <dgm:spPr/>
      <dgm:t>
        <a:bodyPr/>
        <a:lstStyle/>
        <a:p>
          <a:endParaRPr lang="en-US"/>
        </a:p>
      </dgm:t>
    </dgm:pt>
    <dgm:pt modelId="{8DFE6891-BDC0-4322-ABC5-13DD9D0C498F}" type="sibTrans" cxnId="{3E32BD15-4C7D-456B-8C32-DF90BE16A6A5}">
      <dgm:prSet/>
      <dgm:spPr/>
      <dgm:t>
        <a:bodyPr/>
        <a:lstStyle/>
        <a:p>
          <a:endParaRPr lang="en-US"/>
        </a:p>
      </dgm:t>
    </dgm:pt>
    <dgm:pt modelId="{75C4F425-5B25-4C88-A38C-13E1FC27D6F8}" type="pres">
      <dgm:prSet presAssocID="{FBDC6967-8504-4F0D-B43A-951266BF3646}" presName="linear" presStyleCnt="0">
        <dgm:presLayoutVars>
          <dgm:animLvl val="lvl"/>
          <dgm:resizeHandles val="exact"/>
        </dgm:presLayoutVars>
      </dgm:prSet>
      <dgm:spPr/>
    </dgm:pt>
    <dgm:pt modelId="{675DDF25-20B4-43B6-BD9F-CFB87D51720F}" type="pres">
      <dgm:prSet presAssocID="{097D147D-8A02-4AF6-959D-2918CDD232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CA5BAE-94E4-4FE7-8198-298310D8EDC0}" type="pres">
      <dgm:prSet presAssocID="{738B79D9-2A3B-4D91-9D67-2853C6D62FF2}" presName="spacer" presStyleCnt="0"/>
      <dgm:spPr/>
    </dgm:pt>
    <dgm:pt modelId="{D7240199-79F7-4652-BCFA-7E32B9FB4781}" type="pres">
      <dgm:prSet presAssocID="{254A62E4-20F2-40AC-985F-4FD7E6505F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320B43E-1AB3-47A3-AFD8-7D8C95AF3E13}" type="pres">
      <dgm:prSet presAssocID="{254A62E4-20F2-40AC-985F-4FD7E6505FA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E32BD15-4C7D-456B-8C32-DF90BE16A6A5}" srcId="{254A62E4-20F2-40AC-985F-4FD7E6505FA6}" destId="{AC1F2AC3-297B-4E6C-B3EF-E6355FC1827E}" srcOrd="3" destOrd="0" parTransId="{00AFF5B5-359B-40A5-85C5-CB11EBDA3EF6}" sibTransId="{8DFE6891-BDC0-4322-ABC5-13DD9D0C498F}"/>
    <dgm:cxn modelId="{B67AA01B-0915-43E1-9E1B-C34F17316CFB}" srcId="{254A62E4-20F2-40AC-985F-4FD7E6505FA6}" destId="{A14B498E-8A6B-4152-B3D2-DC30931F42C3}" srcOrd="2" destOrd="0" parTransId="{0D66174D-252F-47CB-A357-634A141B2BFB}" sibTransId="{64553557-6C04-4613-B26A-330B4B1DB98B}"/>
    <dgm:cxn modelId="{5C6C8E60-E6F0-46D0-898D-D53757FD791D}" srcId="{FBDC6967-8504-4F0D-B43A-951266BF3646}" destId="{254A62E4-20F2-40AC-985F-4FD7E6505FA6}" srcOrd="1" destOrd="0" parTransId="{342C5647-40CC-4C8A-A595-3BA8F7FA0F6C}" sibTransId="{C026D47F-A009-421A-93AF-731F523DEADE}"/>
    <dgm:cxn modelId="{1E218F4A-A063-47FB-B744-CAB2863DE8B7}" type="presOf" srcId="{A14B498E-8A6B-4152-B3D2-DC30931F42C3}" destId="{C320B43E-1AB3-47A3-AFD8-7D8C95AF3E13}" srcOrd="0" destOrd="2" presId="urn:microsoft.com/office/officeart/2005/8/layout/vList2"/>
    <dgm:cxn modelId="{B39D2B90-C8B6-4CFF-B237-69801D9BC45B}" type="presOf" srcId="{AC1F2AC3-297B-4E6C-B3EF-E6355FC1827E}" destId="{C320B43E-1AB3-47A3-AFD8-7D8C95AF3E13}" srcOrd="0" destOrd="3" presId="urn:microsoft.com/office/officeart/2005/8/layout/vList2"/>
    <dgm:cxn modelId="{29F3D5A3-1E3B-416E-989A-BA9DB920D40B}" type="presOf" srcId="{40E8EF09-9D40-40AA-9BF9-CAC4F4F67E85}" destId="{C320B43E-1AB3-47A3-AFD8-7D8C95AF3E13}" srcOrd="0" destOrd="0" presId="urn:microsoft.com/office/officeart/2005/8/layout/vList2"/>
    <dgm:cxn modelId="{AC21F8A3-7C9C-4DF0-898E-6F56839A2844}" srcId="{254A62E4-20F2-40AC-985F-4FD7E6505FA6}" destId="{40E8EF09-9D40-40AA-9BF9-CAC4F4F67E85}" srcOrd="0" destOrd="0" parTransId="{247B80CE-79DF-4189-A90A-3A1152226534}" sibTransId="{4CFABBB8-1A3D-4BE7-B423-66DCB9D90372}"/>
    <dgm:cxn modelId="{B083B5A6-9D95-4763-A3F8-9756E95E9E22}" type="presOf" srcId="{37B5CF6A-0BD9-42B2-95F7-E84309585AC4}" destId="{C320B43E-1AB3-47A3-AFD8-7D8C95AF3E13}" srcOrd="0" destOrd="1" presId="urn:microsoft.com/office/officeart/2005/8/layout/vList2"/>
    <dgm:cxn modelId="{121E16B6-058C-45C7-B555-7D2473EBDCC7}" srcId="{FBDC6967-8504-4F0D-B43A-951266BF3646}" destId="{097D147D-8A02-4AF6-959D-2918CDD23234}" srcOrd="0" destOrd="0" parTransId="{7C02BE4B-7971-445B-A4EC-B8FA1A1B4213}" sibTransId="{738B79D9-2A3B-4D91-9D67-2853C6D62FF2}"/>
    <dgm:cxn modelId="{8CFED4C0-69CB-47EF-A2C9-5037ADC5E3FC}" type="presOf" srcId="{097D147D-8A02-4AF6-959D-2918CDD23234}" destId="{675DDF25-20B4-43B6-BD9F-CFB87D51720F}" srcOrd="0" destOrd="0" presId="urn:microsoft.com/office/officeart/2005/8/layout/vList2"/>
    <dgm:cxn modelId="{95E5CCD4-0190-442D-B1B0-38409CD0A620}" srcId="{254A62E4-20F2-40AC-985F-4FD7E6505FA6}" destId="{37B5CF6A-0BD9-42B2-95F7-E84309585AC4}" srcOrd="1" destOrd="0" parTransId="{2E547EA3-573F-44D6-8DF8-217D6628EBC6}" sibTransId="{FEB0A9B5-DBAA-486D-922A-EA6BB88C0B4B}"/>
    <dgm:cxn modelId="{B85E6FDF-73F6-4F79-ABA5-C0AD7D48724F}" type="presOf" srcId="{254A62E4-20F2-40AC-985F-4FD7E6505FA6}" destId="{D7240199-79F7-4652-BCFA-7E32B9FB4781}" srcOrd="0" destOrd="0" presId="urn:microsoft.com/office/officeart/2005/8/layout/vList2"/>
    <dgm:cxn modelId="{CD48DFE0-F1AC-4FA5-AB52-101FFCC797FF}" type="presOf" srcId="{FBDC6967-8504-4F0D-B43A-951266BF3646}" destId="{75C4F425-5B25-4C88-A38C-13E1FC27D6F8}" srcOrd="0" destOrd="0" presId="urn:microsoft.com/office/officeart/2005/8/layout/vList2"/>
    <dgm:cxn modelId="{848D04D4-88D5-4021-B7EB-BCB278AAD2EC}" type="presParOf" srcId="{75C4F425-5B25-4C88-A38C-13E1FC27D6F8}" destId="{675DDF25-20B4-43B6-BD9F-CFB87D51720F}" srcOrd="0" destOrd="0" presId="urn:microsoft.com/office/officeart/2005/8/layout/vList2"/>
    <dgm:cxn modelId="{B9C452D2-CFC9-475B-9C1F-BF0D27914764}" type="presParOf" srcId="{75C4F425-5B25-4C88-A38C-13E1FC27D6F8}" destId="{10CA5BAE-94E4-4FE7-8198-298310D8EDC0}" srcOrd="1" destOrd="0" presId="urn:microsoft.com/office/officeart/2005/8/layout/vList2"/>
    <dgm:cxn modelId="{D8BC4540-2127-4687-ACED-EC6CE6BE232D}" type="presParOf" srcId="{75C4F425-5B25-4C88-A38C-13E1FC27D6F8}" destId="{D7240199-79F7-4652-BCFA-7E32B9FB4781}" srcOrd="2" destOrd="0" presId="urn:microsoft.com/office/officeart/2005/8/layout/vList2"/>
    <dgm:cxn modelId="{0DCB3893-FAEE-4E67-A58D-EB417CAB3827}" type="presParOf" srcId="{75C4F425-5B25-4C88-A38C-13E1FC27D6F8}" destId="{C320B43E-1AB3-47A3-AFD8-7D8C95AF3E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D4D1F3-3E54-4FAB-BD1E-0B97EED0BE3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B01A189-3809-46BE-AC63-743EA4BC5966}">
      <dgm:prSet/>
      <dgm:spPr/>
      <dgm:t>
        <a:bodyPr/>
        <a:lstStyle/>
        <a:p>
          <a:r>
            <a:rPr lang="en-US" b="0" i="0"/>
            <a:t>LightGBM splitting criteria is to reduce gradient variance from parent to children.</a:t>
          </a:r>
          <a:endParaRPr lang="en-US"/>
        </a:p>
      </dgm:t>
    </dgm:pt>
    <dgm:pt modelId="{E948129A-465B-474D-A410-995E3911868F}" type="parTrans" cxnId="{8F601232-79F3-4E8A-9CD0-1A9C43448A58}">
      <dgm:prSet/>
      <dgm:spPr/>
      <dgm:t>
        <a:bodyPr/>
        <a:lstStyle/>
        <a:p>
          <a:endParaRPr lang="en-US"/>
        </a:p>
      </dgm:t>
    </dgm:pt>
    <dgm:pt modelId="{5F5D4192-523A-418A-891D-656EA70CFA6B}" type="sibTrans" cxnId="{8F601232-79F3-4E8A-9CD0-1A9C43448A58}">
      <dgm:prSet/>
      <dgm:spPr/>
      <dgm:t>
        <a:bodyPr/>
        <a:lstStyle/>
        <a:p>
          <a:endParaRPr lang="en-US"/>
        </a:p>
      </dgm:t>
    </dgm:pt>
    <dgm:pt modelId="{BFBEF841-3F88-40E6-A4BF-B94F6D004972}">
      <dgm:prSet/>
      <dgm:spPr/>
      <dgm:t>
        <a:bodyPr/>
        <a:lstStyle/>
        <a:p>
          <a:r>
            <a:rPr lang="en-US" b="0" i="0"/>
            <a:t>For example, given the below age feature, histogram discrete feature values ​​into different range bins, so we can use spiting criteria like Age⩽30, Age⩽40, , , Age⩽100 instead of trying all the possible age value like Age⩽31, Age⩽32 etc.</a:t>
          </a:r>
          <a:endParaRPr lang="en-US"/>
        </a:p>
      </dgm:t>
    </dgm:pt>
    <dgm:pt modelId="{04E895E0-7819-4D77-8089-68A82B23BE89}" type="parTrans" cxnId="{AAA5FC0C-73C7-468E-A1FC-54128A536672}">
      <dgm:prSet/>
      <dgm:spPr/>
      <dgm:t>
        <a:bodyPr/>
        <a:lstStyle/>
        <a:p>
          <a:endParaRPr lang="en-US"/>
        </a:p>
      </dgm:t>
    </dgm:pt>
    <dgm:pt modelId="{F1942D5D-BC57-40DD-915D-E77500E20690}" type="sibTrans" cxnId="{AAA5FC0C-73C7-468E-A1FC-54128A536672}">
      <dgm:prSet/>
      <dgm:spPr/>
      <dgm:t>
        <a:bodyPr/>
        <a:lstStyle/>
        <a:p>
          <a:endParaRPr lang="en-US"/>
        </a:p>
      </dgm:t>
    </dgm:pt>
    <dgm:pt modelId="{D3058A5B-29C3-4A67-8373-3797B9DF133E}">
      <dgm:prSet/>
      <dgm:spPr/>
      <dgm:t>
        <a:bodyPr/>
        <a:lstStyle/>
        <a:p>
          <a:r>
            <a:rPr lang="en-US" b="1" i="0"/>
            <a:t>Parent Node Histogram = Left Child Histogram + Right Child Histogram</a:t>
          </a:r>
          <a:endParaRPr lang="en-US"/>
        </a:p>
      </dgm:t>
    </dgm:pt>
    <dgm:pt modelId="{D9E6AC89-1020-4F28-8A70-D91489BA93AD}" type="parTrans" cxnId="{ED7E8065-E0A1-47D9-BF3F-7D905A1ED2DF}">
      <dgm:prSet/>
      <dgm:spPr/>
      <dgm:t>
        <a:bodyPr/>
        <a:lstStyle/>
        <a:p>
          <a:endParaRPr lang="en-US"/>
        </a:p>
      </dgm:t>
    </dgm:pt>
    <dgm:pt modelId="{A018E51B-BC15-4BDC-A1B2-EE9E8843CD35}" type="sibTrans" cxnId="{ED7E8065-E0A1-47D9-BF3F-7D905A1ED2DF}">
      <dgm:prSet/>
      <dgm:spPr/>
      <dgm:t>
        <a:bodyPr/>
        <a:lstStyle/>
        <a:p>
          <a:endParaRPr lang="en-US"/>
        </a:p>
      </dgm:t>
    </dgm:pt>
    <dgm:pt modelId="{F34FE881-C213-4AEC-A495-EAF30E0C0A07}" type="pres">
      <dgm:prSet presAssocID="{3CD4D1F3-3E54-4FAB-BD1E-0B97EED0BE3E}" presName="vert0" presStyleCnt="0">
        <dgm:presLayoutVars>
          <dgm:dir/>
          <dgm:animOne val="branch"/>
          <dgm:animLvl val="lvl"/>
        </dgm:presLayoutVars>
      </dgm:prSet>
      <dgm:spPr/>
    </dgm:pt>
    <dgm:pt modelId="{812F5F5D-FEC0-464C-B1A9-F28408061B99}" type="pres">
      <dgm:prSet presAssocID="{1B01A189-3809-46BE-AC63-743EA4BC5966}" presName="thickLine" presStyleLbl="alignNode1" presStyleIdx="0" presStyleCnt="3"/>
      <dgm:spPr/>
    </dgm:pt>
    <dgm:pt modelId="{5806CFAE-8A9C-4AE5-839C-DE8A1EF2298A}" type="pres">
      <dgm:prSet presAssocID="{1B01A189-3809-46BE-AC63-743EA4BC5966}" presName="horz1" presStyleCnt="0"/>
      <dgm:spPr/>
    </dgm:pt>
    <dgm:pt modelId="{BB25F6B2-BA3B-401A-8B07-AFBD64AD06F7}" type="pres">
      <dgm:prSet presAssocID="{1B01A189-3809-46BE-AC63-743EA4BC5966}" presName="tx1" presStyleLbl="revTx" presStyleIdx="0" presStyleCnt="3"/>
      <dgm:spPr/>
    </dgm:pt>
    <dgm:pt modelId="{A0EE0C8D-9980-407D-A984-1221F58C4691}" type="pres">
      <dgm:prSet presAssocID="{1B01A189-3809-46BE-AC63-743EA4BC5966}" presName="vert1" presStyleCnt="0"/>
      <dgm:spPr/>
    </dgm:pt>
    <dgm:pt modelId="{F5A1F782-4224-47BA-AC0A-F87133A9930F}" type="pres">
      <dgm:prSet presAssocID="{BFBEF841-3F88-40E6-A4BF-B94F6D004972}" presName="thickLine" presStyleLbl="alignNode1" presStyleIdx="1" presStyleCnt="3"/>
      <dgm:spPr/>
    </dgm:pt>
    <dgm:pt modelId="{EE00BB10-60C3-4A22-B2C9-05A48BBD3F9E}" type="pres">
      <dgm:prSet presAssocID="{BFBEF841-3F88-40E6-A4BF-B94F6D004972}" presName="horz1" presStyleCnt="0"/>
      <dgm:spPr/>
    </dgm:pt>
    <dgm:pt modelId="{24355065-EABC-4BF3-A23E-9746280C6432}" type="pres">
      <dgm:prSet presAssocID="{BFBEF841-3F88-40E6-A4BF-B94F6D004972}" presName="tx1" presStyleLbl="revTx" presStyleIdx="1" presStyleCnt="3"/>
      <dgm:spPr/>
    </dgm:pt>
    <dgm:pt modelId="{01FAB0E4-58D8-42E9-A51C-9B226E3D89CC}" type="pres">
      <dgm:prSet presAssocID="{BFBEF841-3F88-40E6-A4BF-B94F6D004972}" presName="vert1" presStyleCnt="0"/>
      <dgm:spPr/>
    </dgm:pt>
    <dgm:pt modelId="{0E0A1728-AE9A-4FD3-B0A8-2C5732FF5584}" type="pres">
      <dgm:prSet presAssocID="{D3058A5B-29C3-4A67-8373-3797B9DF133E}" presName="thickLine" presStyleLbl="alignNode1" presStyleIdx="2" presStyleCnt="3"/>
      <dgm:spPr/>
    </dgm:pt>
    <dgm:pt modelId="{1FBBD94B-4066-4DDF-B191-368FA740F5BA}" type="pres">
      <dgm:prSet presAssocID="{D3058A5B-29C3-4A67-8373-3797B9DF133E}" presName="horz1" presStyleCnt="0"/>
      <dgm:spPr/>
    </dgm:pt>
    <dgm:pt modelId="{65258F18-9657-4AE4-A63B-E8952194EA01}" type="pres">
      <dgm:prSet presAssocID="{D3058A5B-29C3-4A67-8373-3797B9DF133E}" presName="tx1" presStyleLbl="revTx" presStyleIdx="2" presStyleCnt="3"/>
      <dgm:spPr/>
    </dgm:pt>
    <dgm:pt modelId="{103368E2-87F3-4439-AF2D-BF7A5D14FAB5}" type="pres">
      <dgm:prSet presAssocID="{D3058A5B-29C3-4A67-8373-3797B9DF133E}" presName="vert1" presStyleCnt="0"/>
      <dgm:spPr/>
    </dgm:pt>
  </dgm:ptLst>
  <dgm:cxnLst>
    <dgm:cxn modelId="{AAA5FC0C-73C7-468E-A1FC-54128A536672}" srcId="{3CD4D1F3-3E54-4FAB-BD1E-0B97EED0BE3E}" destId="{BFBEF841-3F88-40E6-A4BF-B94F6D004972}" srcOrd="1" destOrd="0" parTransId="{04E895E0-7819-4D77-8089-68A82B23BE89}" sibTransId="{F1942D5D-BC57-40DD-915D-E77500E20690}"/>
    <dgm:cxn modelId="{8F601232-79F3-4E8A-9CD0-1A9C43448A58}" srcId="{3CD4D1F3-3E54-4FAB-BD1E-0B97EED0BE3E}" destId="{1B01A189-3809-46BE-AC63-743EA4BC5966}" srcOrd="0" destOrd="0" parTransId="{E948129A-465B-474D-A410-995E3911868F}" sibTransId="{5F5D4192-523A-418A-891D-656EA70CFA6B}"/>
    <dgm:cxn modelId="{12194A61-76AD-4D16-BA46-6E824245CA69}" type="presOf" srcId="{D3058A5B-29C3-4A67-8373-3797B9DF133E}" destId="{65258F18-9657-4AE4-A63B-E8952194EA01}" srcOrd="0" destOrd="0" presId="urn:microsoft.com/office/officeart/2008/layout/LinedList"/>
    <dgm:cxn modelId="{ED7E8065-E0A1-47D9-BF3F-7D905A1ED2DF}" srcId="{3CD4D1F3-3E54-4FAB-BD1E-0B97EED0BE3E}" destId="{D3058A5B-29C3-4A67-8373-3797B9DF133E}" srcOrd="2" destOrd="0" parTransId="{D9E6AC89-1020-4F28-8A70-D91489BA93AD}" sibTransId="{A018E51B-BC15-4BDC-A1B2-EE9E8843CD35}"/>
    <dgm:cxn modelId="{264FAF8A-AA9C-4D90-BC35-ABDC47CCFBCB}" type="presOf" srcId="{BFBEF841-3F88-40E6-A4BF-B94F6D004972}" destId="{24355065-EABC-4BF3-A23E-9746280C6432}" srcOrd="0" destOrd="0" presId="urn:microsoft.com/office/officeart/2008/layout/LinedList"/>
    <dgm:cxn modelId="{262EC3B5-87B8-48FF-905D-74B04C449E52}" type="presOf" srcId="{3CD4D1F3-3E54-4FAB-BD1E-0B97EED0BE3E}" destId="{F34FE881-C213-4AEC-A495-EAF30E0C0A07}" srcOrd="0" destOrd="0" presId="urn:microsoft.com/office/officeart/2008/layout/LinedList"/>
    <dgm:cxn modelId="{03E59DD2-F9D7-4611-B641-B45A795C45EB}" type="presOf" srcId="{1B01A189-3809-46BE-AC63-743EA4BC5966}" destId="{BB25F6B2-BA3B-401A-8B07-AFBD64AD06F7}" srcOrd="0" destOrd="0" presId="urn:microsoft.com/office/officeart/2008/layout/LinedList"/>
    <dgm:cxn modelId="{4C0127E0-F61B-4C26-8DC3-1E10EBA3F57A}" type="presParOf" srcId="{F34FE881-C213-4AEC-A495-EAF30E0C0A07}" destId="{812F5F5D-FEC0-464C-B1A9-F28408061B99}" srcOrd="0" destOrd="0" presId="urn:microsoft.com/office/officeart/2008/layout/LinedList"/>
    <dgm:cxn modelId="{FDBEEBFD-384E-4256-A35D-3D3D61C4295F}" type="presParOf" srcId="{F34FE881-C213-4AEC-A495-EAF30E0C0A07}" destId="{5806CFAE-8A9C-4AE5-839C-DE8A1EF2298A}" srcOrd="1" destOrd="0" presId="urn:microsoft.com/office/officeart/2008/layout/LinedList"/>
    <dgm:cxn modelId="{F1385792-37A1-4218-9764-B144BDCBC487}" type="presParOf" srcId="{5806CFAE-8A9C-4AE5-839C-DE8A1EF2298A}" destId="{BB25F6B2-BA3B-401A-8B07-AFBD64AD06F7}" srcOrd="0" destOrd="0" presId="urn:microsoft.com/office/officeart/2008/layout/LinedList"/>
    <dgm:cxn modelId="{5FA59EB1-9A26-4194-8AE0-DC020B635738}" type="presParOf" srcId="{5806CFAE-8A9C-4AE5-839C-DE8A1EF2298A}" destId="{A0EE0C8D-9980-407D-A984-1221F58C4691}" srcOrd="1" destOrd="0" presId="urn:microsoft.com/office/officeart/2008/layout/LinedList"/>
    <dgm:cxn modelId="{26BF6F93-1B60-49C0-9CB5-005AA8693764}" type="presParOf" srcId="{F34FE881-C213-4AEC-A495-EAF30E0C0A07}" destId="{F5A1F782-4224-47BA-AC0A-F87133A9930F}" srcOrd="2" destOrd="0" presId="urn:microsoft.com/office/officeart/2008/layout/LinedList"/>
    <dgm:cxn modelId="{A413D1E7-D14D-4234-AC0E-4835A1A9EE5E}" type="presParOf" srcId="{F34FE881-C213-4AEC-A495-EAF30E0C0A07}" destId="{EE00BB10-60C3-4A22-B2C9-05A48BBD3F9E}" srcOrd="3" destOrd="0" presId="urn:microsoft.com/office/officeart/2008/layout/LinedList"/>
    <dgm:cxn modelId="{7683CBD2-DCBD-47A8-BEC9-AE296F00BF2C}" type="presParOf" srcId="{EE00BB10-60C3-4A22-B2C9-05A48BBD3F9E}" destId="{24355065-EABC-4BF3-A23E-9746280C6432}" srcOrd="0" destOrd="0" presId="urn:microsoft.com/office/officeart/2008/layout/LinedList"/>
    <dgm:cxn modelId="{29A5B24C-30CA-45B0-B983-5EF509B40739}" type="presParOf" srcId="{EE00BB10-60C3-4A22-B2C9-05A48BBD3F9E}" destId="{01FAB0E4-58D8-42E9-A51C-9B226E3D89CC}" srcOrd="1" destOrd="0" presId="urn:microsoft.com/office/officeart/2008/layout/LinedList"/>
    <dgm:cxn modelId="{EE2EC06B-5B44-45A8-BCFF-1CEE923656A7}" type="presParOf" srcId="{F34FE881-C213-4AEC-A495-EAF30E0C0A07}" destId="{0E0A1728-AE9A-4FD3-B0A8-2C5732FF5584}" srcOrd="4" destOrd="0" presId="urn:microsoft.com/office/officeart/2008/layout/LinedList"/>
    <dgm:cxn modelId="{A1529F88-B473-4F1F-AB00-07899314E7E1}" type="presParOf" srcId="{F34FE881-C213-4AEC-A495-EAF30E0C0A07}" destId="{1FBBD94B-4066-4DDF-B191-368FA740F5BA}" srcOrd="5" destOrd="0" presId="urn:microsoft.com/office/officeart/2008/layout/LinedList"/>
    <dgm:cxn modelId="{67E4F4EE-4CD5-4DBC-ACE2-88DE47F2A2B1}" type="presParOf" srcId="{1FBBD94B-4066-4DDF-B191-368FA740F5BA}" destId="{65258F18-9657-4AE4-A63B-E8952194EA01}" srcOrd="0" destOrd="0" presId="urn:microsoft.com/office/officeart/2008/layout/LinedList"/>
    <dgm:cxn modelId="{692513BC-0565-4E92-83B0-7D6EE4273DA7}" type="presParOf" srcId="{1FBBD94B-4066-4DDF-B191-368FA740F5BA}" destId="{103368E2-87F3-4439-AF2D-BF7A5D14FA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BFF918-34F4-435E-8DD1-4544301BEB0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876BE7-EC4D-4EA8-9DE9-4E432CCE9012}">
      <dgm:prSet/>
      <dgm:spPr/>
      <dgm:t>
        <a:bodyPr/>
        <a:lstStyle/>
        <a:p>
          <a:r>
            <a:rPr lang="en-US" b="0" i="0"/>
            <a:t>EFB aims to reduce features by merging features, specifically, merge the mutually exclusive features, which rarely take non-zero values ​​at the same time.</a:t>
          </a:r>
          <a:endParaRPr lang="en-US"/>
        </a:p>
      </dgm:t>
    </dgm:pt>
    <dgm:pt modelId="{12EC38BA-BDAC-4DE7-BA28-47142CCAAFAB}" type="parTrans" cxnId="{B0F68388-0340-4B01-B4EB-C8D87E6732C8}">
      <dgm:prSet/>
      <dgm:spPr/>
      <dgm:t>
        <a:bodyPr/>
        <a:lstStyle/>
        <a:p>
          <a:endParaRPr lang="en-US"/>
        </a:p>
      </dgm:t>
    </dgm:pt>
    <dgm:pt modelId="{C34A7BB8-E9BA-4209-9C78-0948BF5DC99E}" type="sibTrans" cxnId="{B0F68388-0340-4B01-B4EB-C8D87E6732C8}">
      <dgm:prSet/>
      <dgm:spPr/>
      <dgm:t>
        <a:bodyPr/>
        <a:lstStyle/>
        <a:p>
          <a:endParaRPr lang="en-US"/>
        </a:p>
      </dgm:t>
    </dgm:pt>
    <dgm:pt modelId="{AC631614-FEA8-4531-AACE-B6823DDE8F02}">
      <dgm:prSet/>
      <dgm:spPr/>
      <dgm:t>
        <a:bodyPr/>
        <a:lstStyle/>
        <a:p>
          <a:r>
            <a:rPr lang="en-US" b="0" i="0"/>
            <a:t>LightGBM provides the below two algorithms to implement</a:t>
          </a:r>
          <a:endParaRPr lang="en-US"/>
        </a:p>
      </dgm:t>
    </dgm:pt>
    <dgm:pt modelId="{A02DE8CE-B25B-4B99-AAC8-A0B1F04A5A3F}" type="parTrans" cxnId="{7C22E3FB-2B37-45F6-AB22-BDC16CCF30D5}">
      <dgm:prSet/>
      <dgm:spPr/>
      <dgm:t>
        <a:bodyPr/>
        <a:lstStyle/>
        <a:p>
          <a:endParaRPr lang="en-US"/>
        </a:p>
      </dgm:t>
    </dgm:pt>
    <dgm:pt modelId="{ACE1BF2B-0AC6-4FAA-87C2-60549B93F6BF}" type="sibTrans" cxnId="{7C22E3FB-2B37-45F6-AB22-BDC16CCF30D5}">
      <dgm:prSet/>
      <dgm:spPr/>
      <dgm:t>
        <a:bodyPr/>
        <a:lstStyle/>
        <a:p>
          <a:endParaRPr lang="en-US"/>
        </a:p>
      </dgm:t>
    </dgm:pt>
    <dgm:pt modelId="{7722F69D-EBB0-40F3-8F44-D142BFED44C6}">
      <dgm:prSet/>
      <dgm:spPr/>
      <dgm:t>
        <a:bodyPr/>
        <a:lstStyle/>
        <a:p>
          <a:r>
            <a:rPr lang="en-US" b="0" i="0"/>
            <a:t>Identify mutually exclusive feature bundles from training set</a:t>
          </a:r>
          <a:endParaRPr lang="en-US"/>
        </a:p>
      </dgm:t>
    </dgm:pt>
    <dgm:pt modelId="{05C26C49-7C61-422E-A17C-CA4B1435E423}" type="parTrans" cxnId="{AEBB59B9-BD01-432C-82D7-7C72C61A3404}">
      <dgm:prSet/>
      <dgm:spPr/>
      <dgm:t>
        <a:bodyPr/>
        <a:lstStyle/>
        <a:p>
          <a:endParaRPr lang="en-US"/>
        </a:p>
      </dgm:t>
    </dgm:pt>
    <dgm:pt modelId="{04D40060-8621-4780-B4FF-B06F7D7823C3}" type="sibTrans" cxnId="{AEBB59B9-BD01-432C-82D7-7C72C61A3404}">
      <dgm:prSet/>
      <dgm:spPr/>
      <dgm:t>
        <a:bodyPr/>
        <a:lstStyle/>
        <a:p>
          <a:endParaRPr lang="en-US"/>
        </a:p>
      </dgm:t>
    </dgm:pt>
    <dgm:pt modelId="{7E23B47D-9543-4769-BD93-88612F94B87E}">
      <dgm:prSet/>
      <dgm:spPr/>
      <dgm:t>
        <a:bodyPr/>
        <a:lstStyle/>
        <a:p>
          <a:r>
            <a:rPr lang="en-US" b="0" i="0"/>
            <a:t>Merge feature bundle and assign a value to the bundle</a:t>
          </a:r>
          <a:endParaRPr lang="en-US"/>
        </a:p>
      </dgm:t>
    </dgm:pt>
    <dgm:pt modelId="{EBD719EA-907B-48AB-A43A-575CE47C6554}" type="parTrans" cxnId="{00729169-183A-40EB-AF95-DDA44F40E9ED}">
      <dgm:prSet/>
      <dgm:spPr/>
      <dgm:t>
        <a:bodyPr/>
        <a:lstStyle/>
        <a:p>
          <a:endParaRPr lang="en-US"/>
        </a:p>
      </dgm:t>
    </dgm:pt>
    <dgm:pt modelId="{154C0DFB-E747-421A-8051-1BA1770F1F27}" type="sibTrans" cxnId="{00729169-183A-40EB-AF95-DDA44F40E9ED}">
      <dgm:prSet/>
      <dgm:spPr/>
      <dgm:t>
        <a:bodyPr/>
        <a:lstStyle/>
        <a:p>
          <a:endParaRPr lang="en-US"/>
        </a:p>
      </dgm:t>
    </dgm:pt>
    <dgm:pt modelId="{1E131E9D-999A-4E92-8038-7484E33C83FF}" type="pres">
      <dgm:prSet presAssocID="{BABFF918-34F4-435E-8DD1-4544301BEB05}" presName="outerComposite" presStyleCnt="0">
        <dgm:presLayoutVars>
          <dgm:chMax val="5"/>
          <dgm:dir/>
          <dgm:resizeHandles val="exact"/>
        </dgm:presLayoutVars>
      </dgm:prSet>
      <dgm:spPr/>
    </dgm:pt>
    <dgm:pt modelId="{851CC561-9119-4783-A9A8-75F99B2C3C26}" type="pres">
      <dgm:prSet presAssocID="{BABFF918-34F4-435E-8DD1-4544301BEB05}" presName="dummyMaxCanvas" presStyleCnt="0">
        <dgm:presLayoutVars/>
      </dgm:prSet>
      <dgm:spPr/>
    </dgm:pt>
    <dgm:pt modelId="{971D4268-7735-4320-B6DD-5040BAC4C33F}" type="pres">
      <dgm:prSet presAssocID="{BABFF918-34F4-435E-8DD1-4544301BEB05}" presName="TwoNodes_1" presStyleLbl="node1" presStyleIdx="0" presStyleCnt="2">
        <dgm:presLayoutVars>
          <dgm:bulletEnabled val="1"/>
        </dgm:presLayoutVars>
      </dgm:prSet>
      <dgm:spPr/>
    </dgm:pt>
    <dgm:pt modelId="{3AD0E73B-B2B3-4755-824C-E3D7020D7A1D}" type="pres">
      <dgm:prSet presAssocID="{BABFF918-34F4-435E-8DD1-4544301BEB05}" presName="TwoNodes_2" presStyleLbl="node1" presStyleIdx="1" presStyleCnt="2">
        <dgm:presLayoutVars>
          <dgm:bulletEnabled val="1"/>
        </dgm:presLayoutVars>
      </dgm:prSet>
      <dgm:spPr/>
    </dgm:pt>
    <dgm:pt modelId="{7D126A2B-7946-4C5E-98E5-DD3AA948F901}" type="pres">
      <dgm:prSet presAssocID="{BABFF918-34F4-435E-8DD1-4544301BEB05}" presName="TwoConn_1-2" presStyleLbl="fgAccFollowNode1" presStyleIdx="0" presStyleCnt="1">
        <dgm:presLayoutVars>
          <dgm:bulletEnabled val="1"/>
        </dgm:presLayoutVars>
      </dgm:prSet>
      <dgm:spPr/>
    </dgm:pt>
    <dgm:pt modelId="{DED552E5-9EB5-4F06-8A39-CBF62C3445E3}" type="pres">
      <dgm:prSet presAssocID="{BABFF918-34F4-435E-8DD1-4544301BEB05}" presName="TwoNodes_1_text" presStyleLbl="node1" presStyleIdx="1" presStyleCnt="2">
        <dgm:presLayoutVars>
          <dgm:bulletEnabled val="1"/>
        </dgm:presLayoutVars>
      </dgm:prSet>
      <dgm:spPr/>
    </dgm:pt>
    <dgm:pt modelId="{199287A4-BD34-4BA6-BB6B-481ED1FC5776}" type="pres">
      <dgm:prSet presAssocID="{BABFF918-34F4-435E-8DD1-4544301BEB0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4AD1717-88B4-44C0-9CDC-A2EC719E6781}" type="presOf" srcId="{00876BE7-EC4D-4EA8-9DE9-4E432CCE9012}" destId="{971D4268-7735-4320-B6DD-5040BAC4C33F}" srcOrd="0" destOrd="0" presId="urn:microsoft.com/office/officeart/2005/8/layout/vProcess5"/>
    <dgm:cxn modelId="{9BE3F124-8D24-4FEA-A493-504F268B051D}" type="presOf" srcId="{7722F69D-EBB0-40F3-8F44-D142BFED44C6}" destId="{199287A4-BD34-4BA6-BB6B-481ED1FC5776}" srcOrd="1" destOrd="1" presId="urn:microsoft.com/office/officeart/2005/8/layout/vProcess5"/>
    <dgm:cxn modelId="{D815AA5F-7507-419C-9802-F575B7771E10}" type="presOf" srcId="{7E23B47D-9543-4769-BD93-88612F94B87E}" destId="{3AD0E73B-B2B3-4755-824C-E3D7020D7A1D}" srcOrd="0" destOrd="2" presId="urn:microsoft.com/office/officeart/2005/8/layout/vProcess5"/>
    <dgm:cxn modelId="{00729169-183A-40EB-AF95-DDA44F40E9ED}" srcId="{AC631614-FEA8-4531-AACE-B6823DDE8F02}" destId="{7E23B47D-9543-4769-BD93-88612F94B87E}" srcOrd="1" destOrd="0" parTransId="{EBD719EA-907B-48AB-A43A-575CE47C6554}" sibTransId="{154C0DFB-E747-421A-8051-1BA1770F1F27}"/>
    <dgm:cxn modelId="{9709D069-0C02-485C-949A-C5C52A9FA95F}" type="presOf" srcId="{7E23B47D-9543-4769-BD93-88612F94B87E}" destId="{199287A4-BD34-4BA6-BB6B-481ED1FC5776}" srcOrd="1" destOrd="2" presId="urn:microsoft.com/office/officeart/2005/8/layout/vProcess5"/>
    <dgm:cxn modelId="{85EB276D-5AFD-4731-9706-AC987FD62476}" type="presOf" srcId="{BABFF918-34F4-435E-8DD1-4544301BEB05}" destId="{1E131E9D-999A-4E92-8038-7484E33C83FF}" srcOrd="0" destOrd="0" presId="urn:microsoft.com/office/officeart/2005/8/layout/vProcess5"/>
    <dgm:cxn modelId="{982ABC75-8457-44A0-B3DC-ECC8A6BA1B0E}" type="presOf" srcId="{AC631614-FEA8-4531-AACE-B6823DDE8F02}" destId="{3AD0E73B-B2B3-4755-824C-E3D7020D7A1D}" srcOrd="0" destOrd="0" presId="urn:microsoft.com/office/officeart/2005/8/layout/vProcess5"/>
    <dgm:cxn modelId="{FC480584-C5C0-4A95-B1F6-E717159DEF24}" type="presOf" srcId="{AC631614-FEA8-4531-AACE-B6823DDE8F02}" destId="{199287A4-BD34-4BA6-BB6B-481ED1FC5776}" srcOrd="1" destOrd="0" presId="urn:microsoft.com/office/officeart/2005/8/layout/vProcess5"/>
    <dgm:cxn modelId="{F4472686-4DA6-42DF-975A-2653487DD6B1}" type="presOf" srcId="{00876BE7-EC4D-4EA8-9DE9-4E432CCE9012}" destId="{DED552E5-9EB5-4F06-8A39-CBF62C3445E3}" srcOrd="1" destOrd="0" presId="urn:microsoft.com/office/officeart/2005/8/layout/vProcess5"/>
    <dgm:cxn modelId="{B0F68388-0340-4B01-B4EB-C8D87E6732C8}" srcId="{BABFF918-34F4-435E-8DD1-4544301BEB05}" destId="{00876BE7-EC4D-4EA8-9DE9-4E432CCE9012}" srcOrd="0" destOrd="0" parTransId="{12EC38BA-BDAC-4DE7-BA28-47142CCAAFAB}" sibTransId="{C34A7BB8-E9BA-4209-9C78-0948BF5DC99E}"/>
    <dgm:cxn modelId="{B4ACAC98-204A-4225-8844-4E1A678A94A3}" type="presOf" srcId="{C34A7BB8-E9BA-4209-9C78-0948BF5DC99E}" destId="{7D126A2B-7946-4C5E-98E5-DD3AA948F901}" srcOrd="0" destOrd="0" presId="urn:microsoft.com/office/officeart/2005/8/layout/vProcess5"/>
    <dgm:cxn modelId="{AEBB59B9-BD01-432C-82D7-7C72C61A3404}" srcId="{AC631614-FEA8-4531-AACE-B6823DDE8F02}" destId="{7722F69D-EBB0-40F3-8F44-D142BFED44C6}" srcOrd="0" destOrd="0" parTransId="{05C26C49-7C61-422E-A17C-CA4B1435E423}" sibTransId="{04D40060-8621-4780-B4FF-B06F7D7823C3}"/>
    <dgm:cxn modelId="{884D1FF9-B061-42D2-B8A7-D78346A5183A}" type="presOf" srcId="{7722F69D-EBB0-40F3-8F44-D142BFED44C6}" destId="{3AD0E73B-B2B3-4755-824C-E3D7020D7A1D}" srcOrd="0" destOrd="1" presId="urn:microsoft.com/office/officeart/2005/8/layout/vProcess5"/>
    <dgm:cxn modelId="{7C22E3FB-2B37-45F6-AB22-BDC16CCF30D5}" srcId="{BABFF918-34F4-435E-8DD1-4544301BEB05}" destId="{AC631614-FEA8-4531-AACE-B6823DDE8F02}" srcOrd="1" destOrd="0" parTransId="{A02DE8CE-B25B-4B99-AAC8-A0B1F04A5A3F}" sibTransId="{ACE1BF2B-0AC6-4FAA-87C2-60549B93F6BF}"/>
    <dgm:cxn modelId="{6091BE9D-65AE-44A6-91E5-94E6ADC3DBE9}" type="presParOf" srcId="{1E131E9D-999A-4E92-8038-7484E33C83FF}" destId="{851CC561-9119-4783-A9A8-75F99B2C3C26}" srcOrd="0" destOrd="0" presId="urn:microsoft.com/office/officeart/2005/8/layout/vProcess5"/>
    <dgm:cxn modelId="{07DA83FD-C4AB-4471-B84B-8813273F401D}" type="presParOf" srcId="{1E131E9D-999A-4E92-8038-7484E33C83FF}" destId="{971D4268-7735-4320-B6DD-5040BAC4C33F}" srcOrd="1" destOrd="0" presId="urn:microsoft.com/office/officeart/2005/8/layout/vProcess5"/>
    <dgm:cxn modelId="{1E537BFF-B64D-42A1-B53D-E472F870FFAD}" type="presParOf" srcId="{1E131E9D-999A-4E92-8038-7484E33C83FF}" destId="{3AD0E73B-B2B3-4755-824C-E3D7020D7A1D}" srcOrd="2" destOrd="0" presId="urn:microsoft.com/office/officeart/2005/8/layout/vProcess5"/>
    <dgm:cxn modelId="{ED4C4712-FF58-44E0-9574-785E441BFE29}" type="presParOf" srcId="{1E131E9D-999A-4E92-8038-7484E33C83FF}" destId="{7D126A2B-7946-4C5E-98E5-DD3AA948F901}" srcOrd="3" destOrd="0" presId="urn:microsoft.com/office/officeart/2005/8/layout/vProcess5"/>
    <dgm:cxn modelId="{D4CD85C2-ACCF-481E-8BC0-BC6FAE3BCCE5}" type="presParOf" srcId="{1E131E9D-999A-4E92-8038-7484E33C83FF}" destId="{DED552E5-9EB5-4F06-8A39-CBF62C3445E3}" srcOrd="4" destOrd="0" presId="urn:microsoft.com/office/officeart/2005/8/layout/vProcess5"/>
    <dgm:cxn modelId="{03455E74-FE8C-42E6-A69F-41D0AF8DEB8A}" type="presParOf" srcId="{1E131E9D-999A-4E92-8038-7484E33C83FF}" destId="{199287A4-BD34-4BA6-BB6B-481ED1FC5776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DDF25-20B4-43B6-BD9F-CFB87D51720F}">
      <dsp:nvSpPr>
        <dsp:cNvPr id="0" name=""/>
        <dsp:cNvSpPr/>
      </dsp:nvSpPr>
      <dsp:spPr>
        <a:xfrm>
          <a:off x="0" y="44278"/>
          <a:ext cx="6949440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LightGBM is most featured by its faster training efficiency and great accuracy.</a:t>
          </a:r>
          <a:endParaRPr lang="en-US" sz="3200" kern="1200"/>
        </a:p>
      </dsp:txBody>
      <dsp:txXfrm>
        <a:off x="85900" y="130178"/>
        <a:ext cx="6777640" cy="1587880"/>
      </dsp:txXfrm>
    </dsp:sp>
    <dsp:sp modelId="{D7240199-79F7-4652-BCFA-7E32B9FB4781}">
      <dsp:nvSpPr>
        <dsp:cNvPr id="0" name=""/>
        <dsp:cNvSpPr/>
      </dsp:nvSpPr>
      <dsp:spPr>
        <a:xfrm>
          <a:off x="0" y="1896118"/>
          <a:ext cx="6949440" cy="17596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S</a:t>
          </a:r>
          <a:r>
            <a:rPr lang="en-IN" sz="3200" b="0" i="0" kern="1200"/>
            <a:t>pecial techniques are:</a:t>
          </a:r>
          <a:endParaRPr lang="en-US" sz="3200" kern="1200"/>
        </a:p>
      </dsp:txBody>
      <dsp:txXfrm>
        <a:off x="85900" y="1982018"/>
        <a:ext cx="6777640" cy="1587880"/>
      </dsp:txXfrm>
    </dsp:sp>
    <dsp:sp modelId="{C320B43E-1AB3-47A3-AFD8-7D8C95AF3E13}">
      <dsp:nvSpPr>
        <dsp:cNvPr id="0" name=""/>
        <dsp:cNvSpPr/>
      </dsp:nvSpPr>
      <dsp:spPr>
        <a:xfrm>
          <a:off x="0" y="3655798"/>
          <a:ext cx="694944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Gradient-based One-Side Sampling(GOSS)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/>
            <a:t>Histogram Based Best Value Search in Tree Node Splitting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 dirty="0"/>
            <a:t>Exclusive Feature Bundling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0" kern="1200" dirty="0"/>
            <a:t>Leaf-wise Tree Growth Strategy</a:t>
          </a:r>
          <a:endParaRPr lang="en-US" sz="2500" kern="1200" dirty="0"/>
        </a:p>
      </dsp:txBody>
      <dsp:txXfrm>
        <a:off x="0" y="3655798"/>
        <a:ext cx="6949440" cy="2086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F5F5D-FEC0-464C-B1A9-F28408061B99}">
      <dsp:nvSpPr>
        <dsp:cNvPr id="0" name=""/>
        <dsp:cNvSpPr/>
      </dsp:nvSpPr>
      <dsp:spPr>
        <a:xfrm>
          <a:off x="0" y="2708"/>
          <a:ext cx="302530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5F6B2-BA3B-401A-8B07-AFBD64AD06F7}">
      <dsp:nvSpPr>
        <dsp:cNvPr id="0" name=""/>
        <dsp:cNvSpPr/>
      </dsp:nvSpPr>
      <dsp:spPr>
        <a:xfrm>
          <a:off x="0" y="2708"/>
          <a:ext cx="3025303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LightGBM splitting criteria is to reduce gradient variance from parent to children.</a:t>
          </a:r>
          <a:endParaRPr lang="en-US" sz="1500" kern="1200"/>
        </a:p>
      </dsp:txBody>
      <dsp:txXfrm>
        <a:off x="0" y="2708"/>
        <a:ext cx="3025303" cy="1846876"/>
      </dsp:txXfrm>
    </dsp:sp>
    <dsp:sp modelId="{F5A1F782-4224-47BA-AC0A-F87133A9930F}">
      <dsp:nvSpPr>
        <dsp:cNvPr id="0" name=""/>
        <dsp:cNvSpPr/>
      </dsp:nvSpPr>
      <dsp:spPr>
        <a:xfrm>
          <a:off x="0" y="1849585"/>
          <a:ext cx="3025303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55065-EABC-4BF3-A23E-9746280C6432}">
      <dsp:nvSpPr>
        <dsp:cNvPr id="0" name=""/>
        <dsp:cNvSpPr/>
      </dsp:nvSpPr>
      <dsp:spPr>
        <a:xfrm>
          <a:off x="0" y="1849585"/>
          <a:ext cx="3025303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For example, given the below age feature, histogram discrete feature values ​​into different range bins, so we can use spiting criteria like Age⩽30, Age⩽40, , , Age⩽100 instead of trying all the possible age value like Age⩽31, Age⩽32 etc.</a:t>
          </a:r>
          <a:endParaRPr lang="en-US" sz="1500" kern="1200"/>
        </a:p>
      </dsp:txBody>
      <dsp:txXfrm>
        <a:off x="0" y="1849585"/>
        <a:ext cx="3025303" cy="1846876"/>
      </dsp:txXfrm>
    </dsp:sp>
    <dsp:sp modelId="{0E0A1728-AE9A-4FD3-B0A8-2C5732FF5584}">
      <dsp:nvSpPr>
        <dsp:cNvPr id="0" name=""/>
        <dsp:cNvSpPr/>
      </dsp:nvSpPr>
      <dsp:spPr>
        <a:xfrm>
          <a:off x="0" y="3696461"/>
          <a:ext cx="3025303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58F18-9657-4AE4-A63B-E8952194EA01}">
      <dsp:nvSpPr>
        <dsp:cNvPr id="0" name=""/>
        <dsp:cNvSpPr/>
      </dsp:nvSpPr>
      <dsp:spPr>
        <a:xfrm>
          <a:off x="0" y="3696461"/>
          <a:ext cx="3025303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Parent Node Histogram = Left Child Histogram + Right Child Histogram</a:t>
          </a:r>
          <a:endParaRPr lang="en-US" sz="1500" kern="1200"/>
        </a:p>
      </dsp:txBody>
      <dsp:txXfrm>
        <a:off x="0" y="3696461"/>
        <a:ext cx="3025303" cy="18468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D4268-7735-4320-B6DD-5040BAC4C33F}">
      <dsp:nvSpPr>
        <dsp:cNvPr id="0" name=""/>
        <dsp:cNvSpPr/>
      </dsp:nvSpPr>
      <dsp:spPr>
        <a:xfrm>
          <a:off x="0" y="0"/>
          <a:ext cx="9303281" cy="19864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EFB aims to reduce features by merging features, specifically, merge the mutually exclusive features, which rarely take non-zero values ​​at the same time.</a:t>
          </a:r>
          <a:endParaRPr lang="en-US" sz="2400" kern="1200"/>
        </a:p>
      </dsp:txBody>
      <dsp:txXfrm>
        <a:off x="58181" y="58181"/>
        <a:ext cx="7250121" cy="1870097"/>
      </dsp:txXfrm>
    </dsp:sp>
    <dsp:sp modelId="{3AD0E73B-B2B3-4755-824C-E3D7020D7A1D}">
      <dsp:nvSpPr>
        <dsp:cNvPr id="0" name=""/>
        <dsp:cNvSpPr/>
      </dsp:nvSpPr>
      <dsp:spPr>
        <a:xfrm>
          <a:off x="1641755" y="2427894"/>
          <a:ext cx="9303281" cy="198645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LightGBM provides the below two algorithms to implement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Identify mutually exclusive feature bundles from training set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Merge feature bundle and assign a value to the bundle</a:t>
          </a:r>
          <a:endParaRPr lang="en-US" sz="1900" kern="1200"/>
        </a:p>
      </dsp:txBody>
      <dsp:txXfrm>
        <a:off x="1699936" y="2486075"/>
        <a:ext cx="6253965" cy="1870097"/>
      </dsp:txXfrm>
    </dsp:sp>
    <dsp:sp modelId="{7D126A2B-7946-4C5E-98E5-DD3AA948F901}">
      <dsp:nvSpPr>
        <dsp:cNvPr id="0" name=""/>
        <dsp:cNvSpPr/>
      </dsp:nvSpPr>
      <dsp:spPr>
        <a:xfrm>
          <a:off x="8012082" y="1561577"/>
          <a:ext cx="1291198" cy="12911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02602" y="1561577"/>
        <a:ext cx="710158" cy="9716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9D02C-A228-4EA8-B495-0C26DC158409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278D-828A-4A07-AC5D-9A79BA344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C278D-828A-4A07-AC5D-9A79BA3446A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F25C-A231-E8FE-DCE0-071870BAA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3C43D-8C33-737E-91A9-EBC5FA2A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02A5-11B9-9F0D-2472-07516F6C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59A8-8483-FE96-AFC4-AFE7B1C4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6D78-867F-05B1-C22E-93D51DC3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ECCA-D766-0438-9B0C-88B038CD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798D8-E3F9-F7F2-4513-17A517127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6570-D01A-A601-8C43-6B554AD4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065F-5A86-BB50-9EA1-CB18BA5C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30D6-3909-2AE9-1181-C3B29888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38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17E37-6D45-D611-857B-7181A8F8F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364AE-A8DC-37E0-2257-07D8FEEF2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10C-DF50-CDF6-BAB7-E0E0A508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8A1F-61CC-4C3A-614A-00328522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B001-C4CF-1C7A-7FE7-E204A3C6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1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EDF9-804D-CBC7-7440-6006201E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BC7A-3F45-2645-E168-8EFA0696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C318-D94F-DF20-8F75-09CC0F16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6106-2FE0-6AE7-318F-A66DCA02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B7E2-85CC-55CF-2B3D-456B58FD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10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31CB-B91C-396F-2A65-6E484457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5F7E-BC54-4502-6D63-6C3ED2EB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F0B2-85F5-37D1-1B4A-A6D7E7156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DF72-952A-2356-A698-BE3EDDE5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E2B7-8A42-B769-C779-46F62021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4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3C54-CEEB-FEA4-3956-66125B6B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4AEE-1E2B-AB8E-3DED-59895FEDE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A63E4-9D93-2548-F960-C6D2E871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BA93B-5FD1-2324-15AA-35A72B5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2FDD4-7F05-4D91-AB80-3F664C13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F3CD3-711F-1E2E-4EA3-121F4810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1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5557-3A58-3530-C118-4633EC5D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632D5-2335-BBFC-720B-3DE65E7C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5E890-3D23-D8A5-BA7A-F3C9DD5A6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EFAD7-5AB9-451B-5C7E-52A6A6F02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98835-2B8C-F6C5-BC48-8F6333774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0FED4-D00C-BED9-54A6-A962FDE5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FF3CF-42FB-57E8-89E3-EF3B7C85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A3856-931F-8D30-2DFD-B4AFA346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0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A8AF-7529-FFEC-35C4-4A34CA99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08F3A-9E1B-B94B-F607-207CE8A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5B8D3-BB07-45FD-1FA1-D312CF4D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7484-4766-4E0A-2F60-5FCCFBC0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1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6FCD-1328-2D88-44FB-222EEF4E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E927F-BEAD-03AF-E75F-3010590C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34FED-BD21-C3CB-9ED1-276CA910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08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6217-13DC-F989-CB42-522FC0248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A512A-5141-0DD9-3CC8-6188AF0E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F7CA5-05C4-2EB8-8CE7-27DD6E079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13A9-6AFD-4DFA-A77D-51A32024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F3C7-45CA-1238-ACA3-84737F78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96C3D-9050-0226-90EE-B8AD2D54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6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EBD-F520-8AA4-49AF-AC1680E32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EDCD9-5480-EED1-9C86-1FBA2BA63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FF851-1A49-603F-320C-95687A1D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D70C-5573-DC4E-6281-0ABC1DFB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4193-13F9-6C6E-E49B-93F11FE2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717D-11A5-1989-A9BA-D20F04E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97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B3E45-C129-C91E-0689-913F2BDF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02D3-D8B7-950B-06A2-1C97ADF6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CFAB-F6CF-E7A3-C481-FDF154D64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1015E-0C3D-4825-91E4-117A3EDE1205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0FF73-CBB2-56F1-3F4D-E21BD82A8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8900-79F4-C866-1B7E-D5EA58F66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99DEC-37B4-42FB-82A8-9164E2BDBF3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80DAF-EC17-485A-FC0E-83410327646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853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0AE7-01E3-2836-D298-2EA54FD7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 i="0" dirty="0" err="1">
                <a:solidFill>
                  <a:srgbClr val="FFFFFF"/>
                </a:solidFill>
                <a:effectLst/>
                <a:latin typeface="sohne"/>
              </a:rPr>
              <a:t>LightGBM</a:t>
            </a:r>
            <a:r>
              <a:rPr lang="en-IN" sz="4800" b="1" i="0" dirty="0">
                <a:solidFill>
                  <a:srgbClr val="FFFFFF"/>
                </a:solidFill>
                <a:effectLst/>
                <a:latin typeface="sohne"/>
              </a:rPr>
              <a:t> Algorithm</a:t>
            </a:r>
            <a:br>
              <a:rPr lang="en-IN" sz="4800" b="1" i="0" dirty="0">
                <a:solidFill>
                  <a:srgbClr val="FFFFFF"/>
                </a:solidFill>
                <a:effectLst/>
                <a:latin typeface="sohne"/>
              </a:rPr>
            </a:b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7F0A2-2068-CEE4-D0B8-9ACF33D5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A74A4-E956-2881-724B-75FDF92E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 b="0" i="0">
                <a:effectLst/>
                <a:latin typeface="source-serif-pro"/>
              </a:rPr>
              <a:t>Light Gradient Boosting Machine-LG BOOST</a:t>
            </a:r>
            <a:br>
              <a:rPr lang="en-IN" sz="4000" b="1" i="0">
                <a:effectLst/>
                <a:latin typeface="sohne"/>
              </a:rPr>
            </a:b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93DF16-4F77-D48C-B6A2-AD55FA95C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74752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46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1B17E-ABA1-E2B4-9278-F0B0DAF3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1.Gradient-based One-Side Sampling(GOSS)</a:t>
            </a:r>
            <a:br>
              <a:rPr lang="en-US" sz="31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6B568F-D120-19B9-1D73-F8C1ABB74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746" y="903384"/>
            <a:ext cx="6918062" cy="448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4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9D1E3-C74E-4566-82EE-DFB07449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br>
              <a:rPr lang="en-IN" sz="3400">
                <a:solidFill>
                  <a:srgbClr val="FFFFFF"/>
                </a:solidFill>
              </a:rPr>
            </a:br>
            <a:r>
              <a:rPr lang="en-IN" sz="3400">
                <a:solidFill>
                  <a:srgbClr val="FFFFFF"/>
                </a:solidFill>
              </a:rPr>
              <a:t>2.</a:t>
            </a:r>
            <a:r>
              <a:rPr lang="en-US" sz="3400" b="0" i="0">
                <a:solidFill>
                  <a:srgbClr val="FFFFFF"/>
                </a:solidFill>
                <a:effectLst/>
                <a:latin typeface="source-serif-pro"/>
              </a:rPr>
              <a:t> Histogram Based Best Value Search in Tree Node Splitting</a:t>
            </a:r>
            <a:br>
              <a:rPr lang="en-US" sz="3400" b="0" i="0">
                <a:solidFill>
                  <a:srgbClr val="FFFFFF"/>
                </a:solidFill>
                <a:effectLst/>
                <a:latin typeface="source-serif-pro"/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pic>
        <p:nvPicPr>
          <p:cNvPr id="5" name="Picture 4" descr="A graph of age and frequency&#10;&#10;AI-generated content may be incorrect.">
            <a:extLst>
              <a:ext uri="{FF2B5EF4-FFF2-40B4-BE49-F238E27FC236}">
                <a16:creationId xmlns:a16="http://schemas.microsoft.com/office/drawing/2014/main" id="{587201CA-EAEF-8528-EF28-782BFB93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44" y="1244205"/>
            <a:ext cx="3902480" cy="3882966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559FE32-CBA7-9C74-4CDB-17AD7B586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421684"/>
              </p:ext>
            </p:extLst>
          </p:nvPr>
        </p:nvGraphicFramePr>
        <p:xfrm>
          <a:off x="4581727" y="649480"/>
          <a:ext cx="3025303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397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A2582-FE3D-E8E2-6612-CFD5BB17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IN" sz="3700" b="1" i="0">
                <a:effectLst/>
                <a:latin typeface="sohne"/>
              </a:rPr>
              <a:t>3.Exclusive Feature Bundling</a:t>
            </a:r>
            <a:br>
              <a:rPr lang="en-IN" sz="3700" b="1" i="0">
                <a:effectLst/>
                <a:latin typeface="sohne"/>
              </a:rPr>
            </a:br>
            <a:endParaRPr lang="en-IN" sz="37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E9B66A6-913B-14EB-B980-AFC324A08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0718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119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E06BE-1B5A-84BF-9F53-30C2D6B6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Steps for EFB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BE8EFE-E736-31F8-EA7A-243EC8BBD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4018" y="467208"/>
            <a:ext cx="61225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3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D3C9D-B328-8281-3749-1F148A0B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4.Leaf-wise Tree Growth Strategy</a:t>
            </a:r>
            <a:br>
              <a:rPr lang="en-US" sz="32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tree expansion&#10;&#10;AI-generated content may be incorrect.">
            <a:extLst>
              <a:ext uri="{FF2B5EF4-FFF2-40B4-BE49-F238E27FC236}">
                <a16:creationId xmlns:a16="http://schemas.microsoft.com/office/drawing/2014/main" id="{B7D7C621-AC6F-8B55-27CC-485CB980E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959981"/>
            <a:ext cx="7347537" cy="29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6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4E57C-902E-5E59-E6B5-EC9682AC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Difference b/w XG and LG BOOST</a:t>
            </a:r>
          </a:p>
        </p:txBody>
      </p:sp>
      <p:pic>
        <p:nvPicPr>
          <p:cNvPr id="5" name="Content Placeholder 4" descr="A diagram of a tree&#10;&#10;AI-generated content may be incorrect.">
            <a:extLst>
              <a:ext uri="{FF2B5EF4-FFF2-40B4-BE49-F238E27FC236}">
                <a16:creationId xmlns:a16="http://schemas.microsoft.com/office/drawing/2014/main" id="{0233BAAC-1A09-57D9-9616-F0AEA357E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1647711"/>
            <a:ext cx="7347537" cy="35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8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sohne</vt:lpstr>
      <vt:lpstr>source-serif-pro</vt:lpstr>
      <vt:lpstr>Office Theme</vt:lpstr>
      <vt:lpstr>LightGBM Algorithm </vt:lpstr>
      <vt:lpstr>Light Gradient Boosting Machine-LG BOOST </vt:lpstr>
      <vt:lpstr>1.Gradient-based One-Side Sampling(GOSS) </vt:lpstr>
      <vt:lpstr> 2. Histogram Based Best Value Search in Tree Node Splitting </vt:lpstr>
      <vt:lpstr>3.Exclusive Feature Bundling </vt:lpstr>
      <vt:lpstr>Steps for EFB</vt:lpstr>
      <vt:lpstr>4.Leaf-wise Tree Growth Strategy </vt:lpstr>
      <vt:lpstr>Difference b/w XG and LG 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SEBASTINMARI MONICA MARTIN ALEX -X (smartina - HCL TECHNOLOGIES LIMITED at Cisco)</dc:creator>
  <cp:lastModifiedBy>SEBASTINMARI MONICA MARTIN ALEX -X (smartina - HCL TECHNOLOGIES LIMITED at Cisco)</cp:lastModifiedBy>
  <cp:revision>1</cp:revision>
  <dcterms:created xsi:type="dcterms:W3CDTF">2025-06-20T20:00:15Z</dcterms:created>
  <dcterms:modified xsi:type="dcterms:W3CDTF">2025-06-21T11:26:34Z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2025-06-21T11:26:22Z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61f61398-210e-4b40-9f91-17e978bd4e57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