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64055" y="2902585"/>
            <a:ext cx="9201150" cy="2718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2400" b="1" dirty="0"/>
              <a:t>STUDENT NAME: MONICA C</a:t>
            </a:r>
            <a:endParaRPr lang="en-US" sz="2400" b="1" dirty="0"/>
          </a:p>
          <a:p>
            <a:r>
              <a:rPr lang="en-US" sz="2400" b="1" dirty="0"/>
              <a:t>REGISTER NO AND NMID: 212403828/</a:t>
            </a:r>
            <a:r>
              <a:rPr lang="en-US" altLang="en-US" sz="2400" b="1" dirty="0"/>
              <a:t>asunm1453212403828</a:t>
            </a:r>
            <a:endParaRPr lang="en-US" altLang="en-US" sz="2400" b="1" dirty="0"/>
          </a:p>
          <a:p>
            <a:r>
              <a:rPr lang="en-US" sz="2400" b="1" dirty="0"/>
              <a:t>DEPARTMENT: BCA</a:t>
            </a:r>
            <a:endParaRPr lang="en-US" sz="2400" b="1" dirty="0"/>
          </a:p>
          <a:p>
            <a:r>
              <a:rPr lang="en-US" sz="2400" b="1" dirty="0"/>
              <a:t>COLLEGE: VEL TECH RANGA SANKU ARTS COLLEGE/MADRAS UNIVERSITY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150" y="187960"/>
            <a:ext cx="8782050" cy="113728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108200" y="1390015"/>
            <a:ext cx="4110355" cy="2132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Successfully hosted on GitHub Pages</a:t>
            </a:r>
            <a:r>
              <a:rPr lang="en-IN" altLang="en-US" sz="2400" b="1"/>
              <a:t>.</a:t>
            </a:r>
            <a:endParaRPr lang="en-US" altLang="en-US" sz="2400" b="1"/>
          </a:p>
          <a:p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Accessible to recruiters via sharable link</a:t>
            </a:r>
            <a:endParaRPr lang="en-US" altLang="en-US" sz="2400" b="1"/>
          </a:p>
          <a:p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Provides professional representation of student profile</a:t>
            </a:r>
            <a:endParaRPr lang="en-US" altLang="en-US" sz="2400" b="1"/>
          </a:p>
          <a:p>
            <a:endParaRPr lang="en-US" altLang="en-US" sz="2400" b="1"/>
          </a:p>
          <a:p>
            <a:pPr indent="0">
              <a:buFont typeface="Wingdings" panose="05000000000000000000" charset="0"/>
              <a:buNone/>
            </a:pPr>
            <a:endParaRPr lang="en-US" sz="2400" b="1"/>
          </a:p>
        </p:txBody>
      </p:sp>
      <p:pic>
        <p:nvPicPr>
          <p:cNvPr id="12" name="Picture 11" descr="ChatGPT Image Sep 5, 2025, 03_25_5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45" y="772160"/>
            <a:ext cx="6142355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83310" y="2154555"/>
            <a:ext cx="8060690" cy="2289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Digital Portfolio provides an innovative way for students to showcase their achievements.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Enhances placement opportunities by giving recruiters easy access to profiles.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A modern alternative to traditional resumes.</a:t>
            </a:r>
            <a:endParaRPr lang="en-US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/>
              <a:t>Github Link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846455" y="1258570"/>
            <a:ext cx="6304915" cy="1893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https://github.com/monicasekar098-cmd/Digital-Portfolio-Website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34000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2479040" y="2152650"/>
            <a:ext cx="6153785" cy="835660"/>
          </a:xfrm>
          <a:prstGeom prst="rect">
            <a:avLst/>
          </a:prstGeom>
        </p:spPr>
        <p:txBody>
          <a:bodyPr>
            <a:noAutofit/>
          </a:bodyPr>
          <a:p>
            <a:r>
              <a:rPr sz="3600"/>
              <a:t> </a:t>
            </a:r>
            <a:r>
              <a:rPr sz="3600" b="1" u="sng">
                <a:latin typeface="Arial Rounded MT Bold" panose="020F0704030504030204" charset="0"/>
                <a:cs typeface="Arial Rounded MT Bold" panose="020F0704030504030204" charset="0"/>
              </a:rPr>
              <a:t>Digital Portfolio Website</a:t>
            </a:r>
            <a:r>
              <a:rPr sz="3600" b="1" u="sng"/>
              <a:t> </a:t>
            </a:r>
            <a:endParaRPr sz="36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889635" y="1533525"/>
            <a:ext cx="7346315" cy="2643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In today's competitive world, students need a platform to showcase their skills, projects, and achievements.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Traditional resumes are limited in presenting real-time updates and interactive content.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Lack of a centralized platform reduces visibility for students in placements and higher studies.</a:t>
            </a:r>
            <a:endParaRPr 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39140" y="2156460"/>
            <a:ext cx="7994015" cy="3842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A personal digital portfolio website designed to highlight academic achievements, technical skills, and project works.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Provides an interactive and professional platform for students to share their profiles with recruiters and peers.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Ensures easy access to resumes, certificates, and project links anytime, anywhere.</a:t>
            </a:r>
            <a:endParaRPr 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168400" y="2258060"/>
            <a:ext cx="7975600" cy="1908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Students: To showcase their portfolio.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Recruiters/Companies: To evaluate candidates efficiently.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Educational Institutions: For maintaining student records.</a:t>
            </a:r>
            <a:endParaRPr 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2075180"/>
            <a:ext cx="6144895" cy="3611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Frontend: HTML, CSS, JavaScript, React.js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Backend: Node.js / Express.js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Database: MongoDB / MySQL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Version Control: Git &amp; GitHub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Hosting: Netlify / Vercel / GitHub Pages</a:t>
            </a:r>
            <a:endParaRPr 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158875" y="1384300"/>
            <a:ext cx="7985125" cy="3613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Homepage: Introduction, photo, contact links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About Section: Academic &amp; personal background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Skills Section: Technical &amp; soft skills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Projects Section: Previous works with links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Contact Section: Email, phone, social media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Clean UI/UX with responsive design</a:t>
            </a:r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487805" y="1517015"/>
            <a:ext cx="7656195" cy="3204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User-friendly, interactive, and responsive design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Easy navigation with categorized sections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Dynamic project showcase with links to GitHub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Secure and fast deployment</a:t>
            </a: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endParaRPr lang="en-US" altLang="en-US" sz="2400" b="1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/>
              <a:t>Accessible on multiple devices</a:t>
            </a:r>
            <a:endParaRPr 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2384</Words>
  <Application>WPS Presentation</Application>
  <PresentationFormat>Widescreen</PresentationFormat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Wingdings</vt:lpstr>
      <vt:lpstr>Arial Narrow</vt:lpstr>
      <vt:lpstr>Arial Black</vt:lpstr>
      <vt:lpstr>Arial Rounded MT Bold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21CSE21 Dharshini C</cp:lastModifiedBy>
  <cp:revision>23</cp:revision>
  <dcterms:created xsi:type="dcterms:W3CDTF">2024-03-29T15:07:00Z</dcterms:created>
  <dcterms:modified xsi:type="dcterms:W3CDTF">2025-09-05T10:11:22Z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C55DB4E313134A629D9F11BAE771ADAA_12</vt:lpwstr>
  </property>
  <property fmtid="{D5CDD505-2E9C-101B-9397-08002B2CF9AE}" pid="5" name="KSOProductBuildVer">
    <vt:lpwstr>1033-12.2.0.22549</vt:lpwstr>
  </property>
</Properties>
</file>