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4" r:id="rId3"/>
    <p:sldId id="273" r:id="rId4"/>
    <p:sldId id="278" r:id="rId5"/>
    <p:sldId id="277" r:id="rId6"/>
    <p:sldId id="270" r:id="rId7"/>
    <p:sldId id="276" r:id="rId8"/>
    <p:sldId id="280" r:id="rId9"/>
    <p:sldId id="265" r:id="rId10"/>
    <p:sldId id="268" r:id="rId11"/>
    <p:sldId id="26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2781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47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445479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522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18099406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481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66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9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19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17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23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146A1D8-33E1-4A8D-96F5-4BAAE4B6593F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301F44-E6A1-425C-8E75-7311882C5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17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AC332-5EB7-47B6-9525-78FB4952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969264"/>
            <a:ext cx="8897112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smtClean="0"/>
              <a:t>CMPE 202- Software Systems Engineering</a:t>
            </a:r>
            <a:br>
              <a:rPr lang="en-US" sz="3000" dirty="0" smtClean="0"/>
            </a:br>
            <a:r>
              <a:rPr lang="en-US" sz="3000" dirty="0" smtClean="0"/>
              <a:t>Team Project Presentation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3464" indent="-283464" algn="ctr">
              <a:spcBef>
                <a:spcPts val="900"/>
              </a:spcBef>
              <a:buNone/>
            </a:pPr>
            <a:r>
              <a:rPr lang="en-US" sz="4500" dirty="0" smtClean="0"/>
              <a:t>Rent-A-Car</a:t>
            </a:r>
          </a:p>
          <a:p>
            <a:pPr marL="283464" indent="-283464" algn="r">
              <a:spcBef>
                <a:spcPts val="900"/>
              </a:spcBef>
            </a:pPr>
            <a:endParaRPr lang="en-US" dirty="0" smtClean="0"/>
          </a:p>
          <a:p>
            <a:pPr marL="283464" indent="-283464" algn="r">
              <a:spcBef>
                <a:spcPts val="900"/>
              </a:spcBef>
            </a:pPr>
            <a:endParaRPr lang="en-US" dirty="0" smtClean="0"/>
          </a:p>
          <a:p>
            <a:pPr marL="283464" indent="-283464" algn="r">
              <a:spcBef>
                <a:spcPts val="900"/>
              </a:spcBef>
            </a:pPr>
            <a:endParaRPr lang="en-US" dirty="0" smtClean="0"/>
          </a:p>
          <a:p>
            <a:pPr marL="283464" indent="-283464" algn="r">
              <a:spcBef>
                <a:spcPts val="900"/>
              </a:spcBef>
              <a:buNone/>
            </a:pPr>
            <a:r>
              <a:rPr lang="en-US" dirty="0" smtClean="0"/>
              <a:t>By</a:t>
            </a:r>
          </a:p>
          <a:p>
            <a:pPr marL="283464" indent="-283464" algn="r">
              <a:spcBef>
                <a:spcPts val="900"/>
              </a:spcBef>
            </a:pPr>
            <a:r>
              <a:rPr lang="en-US" dirty="0" err="1" smtClean="0"/>
              <a:t>Geethu</a:t>
            </a:r>
            <a:r>
              <a:rPr lang="en-US" dirty="0" smtClean="0"/>
              <a:t> </a:t>
            </a:r>
            <a:r>
              <a:rPr lang="en-US" dirty="0" err="1" smtClean="0"/>
              <a:t>Padachery</a:t>
            </a:r>
            <a:endParaRPr lang="en-US" dirty="0" smtClean="0"/>
          </a:p>
          <a:p>
            <a:pPr marL="283464" indent="-283464" algn="r">
              <a:spcBef>
                <a:spcPts val="900"/>
              </a:spcBef>
            </a:pPr>
            <a:r>
              <a:rPr lang="en-US" dirty="0" smtClean="0"/>
              <a:t>Monica </a:t>
            </a:r>
            <a:r>
              <a:rPr lang="en-US" dirty="0" err="1" smtClean="0"/>
              <a:t>Dommaraju</a:t>
            </a:r>
            <a:endParaRPr lang="en-US" dirty="0" smtClean="0"/>
          </a:p>
          <a:p>
            <a:pPr marL="283464" indent="-283464" algn="r">
              <a:spcBef>
                <a:spcPts val="900"/>
              </a:spcBef>
            </a:pPr>
            <a:r>
              <a:rPr lang="en-US" dirty="0" smtClean="0"/>
              <a:t>Shree </a:t>
            </a:r>
            <a:r>
              <a:rPr lang="en-US" dirty="0" err="1" smtClean="0"/>
              <a:t>Gowri</a:t>
            </a:r>
            <a:r>
              <a:rPr lang="en-US" dirty="0" smtClean="0"/>
              <a:t> </a:t>
            </a:r>
            <a:r>
              <a:rPr lang="en-US" dirty="0" err="1" smtClean="0"/>
              <a:t>Radhakrishna</a:t>
            </a:r>
            <a:endParaRPr lang="en-US" dirty="0" smtClean="0"/>
          </a:p>
          <a:p>
            <a:pPr marL="283464" indent="-283464" algn="r">
              <a:spcBef>
                <a:spcPts val="900"/>
              </a:spcBef>
            </a:pPr>
            <a:r>
              <a:rPr lang="en-US" dirty="0" smtClean="0"/>
              <a:t>Sri Sruthi </a:t>
            </a:r>
            <a:r>
              <a:rPr lang="en-US" dirty="0" err="1" smtClean="0"/>
              <a:t>Chilukuri</a:t>
            </a:r>
            <a:endParaRPr lang="en-US" dirty="0" smtClean="0"/>
          </a:p>
          <a:p>
            <a:pPr marL="342900" indent="-342900" algn="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36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3272" y="320040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391" y="1068578"/>
            <a:ext cx="5091112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371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3E48C-AD0F-4654-8F27-CD96AE5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7D00C9-FDC3-4829-A07A-5E4A6748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896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3E48C-AD0F-4654-8F27-CD96AE5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7D00C9-FDC3-4829-A07A-5E4A6748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26896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AC332-5EB7-47B6-9525-78FB4952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969264"/>
            <a:ext cx="8897112" cy="777240"/>
          </a:xfrm>
        </p:spPr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Rent-A-Car web application</a:t>
            </a:r>
          </a:p>
          <a:p>
            <a:pPr marL="342900" indent="-342900"/>
            <a:r>
              <a:rPr lang="en-US" dirty="0" smtClean="0"/>
              <a:t>Authenticated Login/ </a:t>
            </a:r>
            <a:r>
              <a:rPr lang="en-US" dirty="0" err="1" smtClean="0"/>
              <a:t>SignUp</a:t>
            </a:r>
            <a:endParaRPr lang="en-US" dirty="0" smtClean="0"/>
          </a:p>
          <a:p>
            <a:pPr marL="342900" indent="-342900"/>
            <a:r>
              <a:rPr lang="en-US" dirty="0" smtClean="0"/>
              <a:t>Check vehicle availability</a:t>
            </a:r>
          </a:p>
          <a:p>
            <a:pPr marL="342900" indent="-342900"/>
            <a:r>
              <a:rPr lang="en-US" dirty="0" smtClean="0"/>
              <a:t>Reserve, cancel return vehicles</a:t>
            </a:r>
          </a:p>
          <a:p>
            <a:pPr marL="342900" indent="-342900"/>
            <a:r>
              <a:rPr lang="en-US" dirty="0" smtClean="0"/>
              <a:t>Add locations, vehicles, vehicle type</a:t>
            </a:r>
          </a:p>
          <a:p>
            <a:pPr marL="342900" indent="-342900"/>
            <a:r>
              <a:rPr lang="en-US" dirty="0" smtClean="0"/>
              <a:t>Check account information, terminate account</a:t>
            </a:r>
          </a:p>
          <a:p>
            <a:pPr marL="342900" indent="-342900"/>
            <a:r>
              <a:rPr lang="en-US" dirty="0" smtClean="0"/>
              <a:t>Manage users, terminate user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36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AC332-5EB7-47B6-9525-78FB4952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D53141A-6FDB-4FB8-9E7B-545D8C95E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81151919"/>
              </p:ext>
            </p:extLst>
          </p:nvPr>
        </p:nvGraphicFramePr>
        <p:xfrm>
          <a:off x="2071990" y="1690688"/>
          <a:ext cx="7801584" cy="390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528">
                  <a:extLst>
                    <a:ext uri="{9D8B030D-6E8A-4147-A177-3AD203B41FA5}">
                      <a16:colId xmlns="" xmlns:a16="http://schemas.microsoft.com/office/drawing/2014/main" val="2630858424"/>
                    </a:ext>
                  </a:extLst>
                </a:gridCol>
                <a:gridCol w="2600528">
                  <a:extLst>
                    <a:ext uri="{9D8B030D-6E8A-4147-A177-3AD203B41FA5}">
                      <a16:colId xmlns="" xmlns:a16="http://schemas.microsoft.com/office/drawing/2014/main" val="3291417528"/>
                    </a:ext>
                  </a:extLst>
                </a:gridCol>
                <a:gridCol w="2600528">
                  <a:extLst>
                    <a:ext uri="{9D8B030D-6E8A-4147-A177-3AD203B41FA5}">
                      <a16:colId xmlns="" xmlns:a16="http://schemas.microsoft.com/office/drawing/2014/main" val="1172707771"/>
                    </a:ext>
                  </a:extLst>
                </a:gridCol>
              </a:tblGrid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Screen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Admin Access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User Access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20062200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154750639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263204063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Register User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333780195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Location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271967081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Vehicle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785280266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VehicleType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983343973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ManageUser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622582379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Reservation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51290679"/>
                  </a:ext>
                </a:extLst>
              </a:tr>
              <a:tr h="390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35929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2336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1E293-9729-4D20-B9F5-9306F87E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3289845" cy="2662322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Design</a:t>
            </a:r>
            <a:br>
              <a:rPr lang="en-US" sz="2600" dirty="0" smtClean="0"/>
            </a:br>
            <a:r>
              <a:rPr lang="en-US" sz="2600" dirty="0" smtClean="0"/>
              <a:t>(Architecture diagram)</a:t>
            </a:r>
            <a:endParaRPr lang="en-US" sz="26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="" xmlns:a16="http://schemas.microsoft.com/office/drawing/2014/main" id="{A846CC0D-E9FF-4924-BFAB-725513E10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64" y="1051043"/>
            <a:ext cx="6569449" cy="4171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01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704" y="3319272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Diagram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61499EB5-F12D-4917-BF4D-DC1335C5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1134" y="680043"/>
            <a:ext cx="7096900" cy="5571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55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="" xmlns:a16="http://schemas.microsoft.com/office/drawing/2014/main" id="{687A694C-AD8D-4ADB-B54A-2A6AB5ECD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3" y="0"/>
            <a:ext cx="716677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632" y="2322576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735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2768" y="2084832"/>
            <a:ext cx="167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(User)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40EF096D-AFEA-42A8-AADB-4B1A9818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8434" y="177123"/>
            <a:ext cx="6497517" cy="6318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0735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7168" y="1344169"/>
            <a:ext cx="7717536" cy="93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Components of the Application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636776" y="2093976"/>
            <a:ext cx="7306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Admin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Vehicle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Rental Location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Reservation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735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map&#10;&#10;Description automatically generated">
            <a:extLst>
              <a:ext uri="{FF2B5EF4-FFF2-40B4-BE49-F238E27FC236}">
                <a16:creationId xmlns="" xmlns:a16="http://schemas.microsoft.com/office/drawing/2014/main" id="{B7C09C05-CB7C-4C63-B325-8690BB29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9142" y="689187"/>
            <a:ext cx="7791700" cy="5571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0896" y="2706624"/>
            <a:ext cx="317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Diagram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51365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</TotalTime>
  <Words>123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CMPE 202- Software Systems Engineering Team Project Presentation </vt:lpstr>
      <vt:lpstr>High-level Requirements</vt:lpstr>
      <vt:lpstr>Role Management</vt:lpstr>
      <vt:lpstr>Design (Architecture diagram)</vt:lpstr>
      <vt:lpstr>Slide 5</vt:lpstr>
      <vt:lpstr>Slide 6</vt:lpstr>
      <vt:lpstr>Slide 7</vt:lpstr>
      <vt:lpstr>Slide 8</vt:lpstr>
      <vt:lpstr>Slide 9</vt:lpstr>
      <vt:lpstr>Slide 10</vt:lpstr>
      <vt:lpstr>Deployment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Rent-A-Car</dc:title>
  <dc:creator>Shree Gowri R</dc:creator>
  <cp:lastModifiedBy>sruthi</cp:lastModifiedBy>
  <cp:revision>27</cp:revision>
  <dcterms:created xsi:type="dcterms:W3CDTF">2020-05-07T19:47:47Z</dcterms:created>
  <dcterms:modified xsi:type="dcterms:W3CDTF">2020-05-08T01:20:35Z</dcterms:modified>
</cp:coreProperties>
</file>