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04FF70-0367-4957-B188-6B1B82D9A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522103-1D85-4370-99C9-8B3EE613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45C34A-77BD-49EC-BA4B-DF6EC1E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2E0D2B-1E1C-4291-8109-6E6B70F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0E08D1-C507-4FC1-946C-88DB68BA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3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FDA3C-523C-494A-97F6-142BD0AF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E86501-C581-463B-8EA4-E352F545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6CF149-0455-4F95-B2F4-F1D16175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D68855-2909-4410-BA7B-077D3A80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EE75-1AFB-4DFD-9C21-6E58432A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411C51-9C3A-4BC3-91CD-55BFD2505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28D21C-12E6-4701-8507-74209FC74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7DB1F3-9A00-4542-8533-B990464B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C58D41-AE00-4DD1-87BB-56B4C63E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A3E5C5-2709-4662-8428-5360BBC6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1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C0C1A-6825-48B9-BA2D-7172E2FB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27579-3C68-4245-AF44-898B8F91D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DD2457-799C-4678-BDC5-35EBD2D2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FBFFB1-D43F-4EA6-A139-ED40A43E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6A83C8-240A-4FE7-B4E3-BB40815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42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C3B58-EFC3-49BF-8A9A-987F4FEA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5BE69D-6F71-4266-BB4D-4DEE5583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38704B-7F94-4AF1-96B1-1C2153D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164F6-3006-4991-A9CB-7FBCF2B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99BB6-99EE-4C5C-B234-7FFE6352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5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E8D2F-5A6D-415F-B826-C660541C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CDA10-8755-4FC0-AE4E-E9BAE5C9D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FC31DF-B3C8-497B-B166-28371CE8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C473A7-C906-4439-9D62-63C3CC1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94FCD6-5A8D-441D-B514-09494913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E2FB8F-4C77-4287-9B50-51F8B16D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96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509BD-D762-4EEA-A6FB-18DBD980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454035-B039-42F5-863D-C683F0B1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455B9F-9D27-438D-8FAB-CEA9FF299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DF1FD8-95C5-4623-9D38-656DA16D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52B7B2-8168-4ADE-98FF-E9B6E1754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701D12D-9451-456F-B08E-90592719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986C50-CEAB-4074-8FD8-81204BC8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A98CB4-C770-4683-98D5-4A369AD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7ED89-49EC-43DB-901A-E6EB61C0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FBED1B-0C5B-489A-92B2-DACDB8CC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7CD539-C3C8-4611-B245-AE6806B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1C4A18-ECE3-4158-95CB-C60EAECE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3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355B35-5639-4781-9694-ED0AB760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3B119E-E8A1-4FE3-8A6D-31111E2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23FD18-9A4A-49FF-95B3-2B3A889D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8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3775C-B3B9-4CD1-959E-FB83036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7D6B8-1DF9-489D-B6AE-B32BFD3F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789F3B-BABE-4AC2-B8D7-5D38346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95B6A7-FC92-4375-8595-BEBECEEB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F26168-B8BB-4870-9D86-E3C69603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27E70B-D91C-46A4-B36E-B844E1A6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28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BADBE-B8A6-46E4-BC52-56842A55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D192432-7621-454C-BA33-307855A45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E4F7B1-95B9-46CB-A2C2-923151458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FC8163-7A48-4203-A47F-BC47C4D8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C62F5C-587E-4B3F-8B18-BA232DAD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E0F453-D189-4EDB-86AF-6095BCC9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4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704056-097A-45BA-9A74-7B468380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39047F-4687-44EE-9B5B-F98EC633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5BC0D-7284-4562-9CFA-9ACA73FFD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B7EB-4B93-48D8-9415-7F90B97EA25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81F8DA-B723-4878-9AD0-694942FC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C99A8C-EBD6-49A6-A01A-7DA228CA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5275-6342-4A26-AE3A-723D2130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8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AC332-5EB7-47B6-9525-78FB4952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969264"/>
            <a:ext cx="8897112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/>
              <a:t>CMPE 202- Software Systems Engineering</a:t>
            </a:r>
            <a:br>
              <a:rPr lang="en-US" sz="3000"/>
            </a:br>
            <a:r>
              <a:rPr lang="en-US" sz="3000"/>
              <a:t>Team Project Presentation</a:t>
            </a:r>
            <a:br>
              <a:rPr lang="en-US" sz="3000"/>
            </a:b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3464" indent="-283464" algn="ctr">
              <a:spcBef>
                <a:spcPts val="900"/>
              </a:spcBef>
              <a:buNone/>
            </a:pPr>
            <a:r>
              <a:rPr lang="en-US" sz="4500" dirty="0" smtClean="0"/>
              <a:t>Rent-A-Car</a:t>
            </a:r>
          </a:p>
          <a:p>
            <a:pPr marL="283464" indent="-283464" algn="ctr">
              <a:spcBef>
                <a:spcPts val="900"/>
              </a:spcBef>
              <a:buNone/>
            </a:pPr>
            <a:r>
              <a:rPr lang="en-US" sz="4500" dirty="0" smtClean="0"/>
              <a:t>(UI Screenshots)</a:t>
            </a:r>
            <a:endParaRPr lang="en-US" sz="4500" dirty="0"/>
          </a:p>
          <a:p>
            <a:pPr marL="283464" indent="-283464" algn="r">
              <a:spcBef>
                <a:spcPts val="900"/>
              </a:spcBef>
            </a:pPr>
            <a:endParaRPr lang="en-US" dirty="0"/>
          </a:p>
          <a:p>
            <a:pPr marL="283464" indent="-283464" algn="r">
              <a:spcBef>
                <a:spcPts val="900"/>
              </a:spcBef>
            </a:pPr>
            <a:endParaRPr lang="en-US" dirty="0"/>
          </a:p>
          <a:p>
            <a:pPr marL="283464" indent="-283464" algn="r">
              <a:spcBef>
                <a:spcPts val="900"/>
              </a:spcBef>
            </a:pPr>
            <a:endParaRPr lang="en-US" dirty="0"/>
          </a:p>
          <a:p>
            <a:pPr marL="283464" indent="-283464" algn="r">
              <a:spcBef>
                <a:spcPts val="900"/>
              </a:spcBef>
              <a:buNone/>
            </a:pPr>
            <a:r>
              <a:rPr lang="en-US" dirty="0"/>
              <a:t>By</a:t>
            </a:r>
          </a:p>
          <a:p>
            <a:pPr marL="283464" indent="-283464" algn="r">
              <a:spcBef>
                <a:spcPts val="900"/>
              </a:spcBef>
            </a:pPr>
            <a:r>
              <a:rPr lang="en-US" dirty="0" err="1"/>
              <a:t>Geethu</a:t>
            </a:r>
            <a:r>
              <a:rPr lang="en-US" dirty="0"/>
              <a:t> </a:t>
            </a:r>
            <a:r>
              <a:rPr lang="en-US" dirty="0" err="1"/>
              <a:t>Padachery</a:t>
            </a:r>
            <a:endParaRPr lang="en-US" dirty="0"/>
          </a:p>
          <a:p>
            <a:pPr marL="283464" indent="-283464" algn="r">
              <a:spcBef>
                <a:spcPts val="900"/>
              </a:spcBef>
            </a:pPr>
            <a:r>
              <a:rPr lang="en-US" dirty="0"/>
              <a:t>Monica </a:t>
            </a:r>
            <a:r>
              <a:rPr lang="en-US" dirty="0" err="1"/>
              <a:t>Dommaraju</a:t>
            </a:r>
            <a:endParaRPr lang="en-US" dirty="0"/>
          </a:p>
          <a:p>
            <a:pPr marL="283464" indent="-283464" algn="r">
              <a:spcBef>
                <a:spcPts val="900"/>
              </a:spcBef>
            </a:pPr>
            <a:r>
              <a:rPr lang="en-US" dirty="0"/>
              <a:t>Shree </a:t>
            </a:r>
            <a:r>
              <a:rPr lang="en-US" dirty="0" err="1"/>
              <a:t>Gowri</a:t>
            </a:r>
            <a:r>
              <a:rPr lang="en-US" dirty="0"/>
              <a:t> </a:t>
            </a:r>
            <a:r>
              <a:rPr lang="en-US" dirty="0" err="1"/>
              <a:t>Radhakrishna</a:t>
            </a:r>
            <a:endParaRPr lang="en-US" dirty="0"/>
          </a:p>
          <a:p>
            <a:pPr marL="283464" indent="-283464" algn="r">
              <a:spcBef>
                <a:spcPts val="900"/>
              </a:spcBef>
            </a:pPr>
            <a:r>
              <a:rPr lang="en-US" dirty="0"/>
              <a:t>Sri Sruthi </a:t>
            </a:r>
            <a:r>
              <a:rPr lang="en-US" dirty="0" err="1"/>
              <a:t>Chilukuri</a:t>
            </a:r>
            <a:endParaRPr lang="en-US" dirty="0"/>
          </a:p>
          <a:p>
            <a:pPr marL="342900" indent="-342900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36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Home screen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392" y="2017081"/>
            <a:ext cx="10826496" cy="454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Search Mechanism for User: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To find Vehicle by “Location” &amp; To find Vehicle by “Vehicle Type”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1691640"/>
            <a:ext cx="9756648" cy="448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User’s Reservations Tab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" y="1581912"/>
            <a:ext cx="10341864" cy="465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User’s Account displaying his/her personal 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136" y="1325880"/>
            <a:ext cx="10405872" cy="501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Editing User details Screen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272" y="1380744"/>
            <a:ext cx="1005840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1280160"/>
            <a:ext cx="9122664" cy="397764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 Screens for the “Admin” Role of the Application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A38B6-3115-469E-B32C-E7CE46C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97DC3D-4A1C-4CD6-B7ED-4E6843A339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8326" y="1825626"/>
            <a:ext cx="8925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43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4B373-4345-4912-94C2-8B831F60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B979FE-B79E-4E0A-8B7C-C6E96CCE91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664" y="1029929"/>
            <a:ext cx="11108987" cy="55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8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1BED1-F0B8-4003-92C8-DBE7298B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377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C2704F-3363-4954-9F69-AC8AAE5EEB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2183"/>
            <a:ext cx="12192000" cy="46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419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AE1AC-1A10-4567-BC0E-F7F7531C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r>
              <a:rPr lang="en-US" dirty="0"/>
              <a:t>Vehicle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B2451F-21D6-450C-8914-5630D0782B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46509"/>
            <a:ext cx="12192000" cy="47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19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79F48-66D8-45FB-9DA1-E551C6DE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dirty="0"/>
              <a:t>Vehicle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8E1F1D-0010-4107-AD55-5A5377773D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4713"/>
            <a:ext cx="12192000" cy="47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16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2709F-EDC3-4C3A-8022-91E4F07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47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Users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896AE9-810E-4064-B22C-7F036FFCC2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70953"/>
            <a:ext cx="12192000" cy="53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32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3352" y="2331720"/>
            <a:ext cx="848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UI </a:t>
            </a:r>
            <a:r>
              <a:rPr lang="en-US" sz="3000" dirty="0" smtClean="0"/>
              <a:t>Screens for the </a:t>
            </a:r>
            <a:r>
              <a:rPr lang="en-US" sz="3000" dirty="0" smtClean="0"/>
              <a:t>“User” </a:t>
            </a:r>
            <a:r>
              <a:rPr lang="en-US" sz="3000" dirty="0" smtClean="0"/>
              <a:t>Role of the Application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Custom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CMPE 202- Software Systems Engineering Team Project Presentation </vt:lpstr>
      <vt:lpstr>Slide 2</vt:lpstr>
      <vt:lpstr>Login</vt:lpstr>
      <vt:lpstr>Home</vt:lpstr>
      <vt:lpstr>Location</vt:lpstr>
      <vt:lpstr>Vehicle Type</vt:lpstr>
      <vt:lpstr>Vehicle</vt:lpstr>
      <vt:lpstr>Manage Users </vt:lpstr>
      <vt:lpstr>Slide 9</vt:lpstr>
      <vt:lpstr>Users Home screen</vt:lpstr>
      <vt:lpstr>Search Mechanism for User: To find Vehicle by “Location” &amp; To find Vehicle by “Vehicle Type” </vt:lpstr>
      <vt:lpstr>User’s Reservations Tab </vt:lpstr>
      <vt:lpstr>User’s Account displaying his/her personal details </vt:lpstr>
      <vt:lpstr>Editing User details Screen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202- Software Systems Engineering Team Project Presentation </dc:title>
  <dc:creator>Shree Gowri R</dc:creator>
  <cp:lastModifiedBy>sruthi</cp:lastModifiedBy>
  <cp:revision>7</cp:revision>
  <dcterms:created xsi:type="dcterms:W3CDTF">2020-05-08T05:20:38Z</dcterms:created>
  <dcterms:modified xsi:type="dcterms:W3CDTF">2020-05-08T05:41:29Z</dcterms:modified>
</cp:coreProperties>
</file>