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9155D-D510-4967-83BA-EA6F61C19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2E017-393E-4592-A8F4-D35ACDC24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B5085-643F-43EB-9A1E-46E27D85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8BB1-C39C-45A9-A425-2287A7582B6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C9343-1932-41BF-B769-C7476214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97830-3F3F-4994-AD44-80E33E16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932E-217B-4969-82AE-4E73FFE93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1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FBB2-46B1-480C-90ED-E674FD728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8BBCA-D4AB-46A9-90A4-8DD44F85D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0AB77-9847-431C-8151-BF0C4499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8BB1-C39C-45A9-A425-2287A7582B6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73CA1-BF58-4133-B5F1-C0C79F34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24F56-B9E6-4118-BF1F-8D2CF85D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932E-217B-4969-82AE-4E73FFE93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9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87B59F-A56A-4944-8738-5F9709F99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C3DC3-F295-4FC5-8598-15537CD5A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E79EB-BEFC-4CE7-A48B-451E0BBDB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8BB1-C39C-45A9-A425-2287A7582B6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A6CE8-78E6-4C56-B176-EEB52311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FB8B5-9621-4848-B6E2-09F12CCB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932E-217B-4969-82AE-4E73FFE93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9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52D3-11FC-4FF9-8ED0-FA3DA5E4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6A44C-B664-4BEB-8409-458574C72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A2A4C-6017-46E6-9A49-CE02E540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8BB1-C39C-45A9-A425-2287A7582B6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8281A-FF41-4F81-985F-2F3FB2F3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F855A-DCD9-4BB5-8EFF-DEB1E56D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932E-217B-4969-82AE-4E73FFE93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80F4-480F-4938-81BB-241AFF29B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87382-07A3-41E2-9D63-B57886D28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0BB85-D7CE-4BCF-84BE-31C95FFD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8BB1-C39C-45A9-A425-2287A7582B6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9313B-F5EA-4254-84A9-E1C25179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E2D75-95F1-4882-8FAE-5191BA14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932E-217B-4969-82AE-4E73FFE93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9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AB5F-7B27-4F94-AE6B-B45096963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2F8B2-24B6-493F-803E-3C2BC9164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96B93-A9B4-492A-9F1B-4759431DC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4A712-AC69-472E-B380-A2E58A78E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8BB1-C39C-45A9-A425-2287A7582B6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FAA81-8115-4869-83D3-1636F5AB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4E993-A73C-4BCA-9F67-FE29F560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932E-217B-4969-82AE-4E73FFE93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0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F8AC0-A685-405D-ADC0-277BF83C4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9CDDE-72A3-4AE6-BCA1-0E070E0A8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3CB42-FB07-432A-BD4A-9D8BFFDE7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009F7-967B-43ED-ACC1-261BA91D0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46399D-A774-47D4-8086-F7352AAE8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5843D0-341A-4AEF-BF06-FDC7EDF8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8BB1-C39C-45A9-A425-2287A7582B6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07205-B018-46F3-B464-9C87BEB9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F907A8-1AEF-4A94-84DC-4CD7AC9D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932E-217B-4969-82AE-4E73FFE93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9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4EF44-189A-48AB-8E85-ADFD5F5C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052AD-BCAC-43E2-A67F-3678C1607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8BB1-C39C-45A9-A425-2287A7582B6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729CE-40EA-423A-86B7-0A3843F3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14959-D172-4FE4-B3F5-AD5C96F64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932E-217B-4969-82AE-4E73FFE93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6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2F3921-CE71-49B1-8588-3A9FB14E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8BB1-C39C-45A9-A425-2287A7582B6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CF7B5-DFAA-4539-99F1-C2116D05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C46B3-B3D3-401B-81B9-257DB379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932E-217B-4969-82AE-4E73FFE93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6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23BD-9C9D-4F65-9541-08998003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2ACC2-8273-4233-B555-86EE6162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5BFD2-73DC-45A0-BF9A-43B30203B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21B16-C700-408C-8F59-1473FA0EA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8BB1-C39C-45A9-A425-2287A7582B6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440B7-5EF9-4C8B-A18C-D2AA0EA7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A907F-06FE-45C0-90FB-93FE74DE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932E-217B-4969-82AE-4E73FFE93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6DA7-415A-4DC0-9E3B-897E6B385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167D9-2909-4C13-BD51-B4BEFFA6A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32485-4E87-4A79-89BD-C64F1A391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F7A45-5C56-42C6-A5A1-C974FD38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8BB1-C39C-45A9-A425-2287A7582B6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C0361-797C-44E5-AC8B-ED1A8651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D8CB8-1025-4E40-B3C6-3C95A56E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932E-217B-4969-82AE-4E73FFE93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8EBFD-1D6C-4E71-88BC-F7C8DD7FD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029D1-481F-43D6-AAF8-92D37E4A2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65D62-957A-4D71-A520-C1AA7F8E8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E8BB1-C39C-45A9-A425-2287A7582B6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DFA29-D400-42AA-860A-2D8A7BACC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C4DBB-B2F6-4FA6-A4BB-3106D18DF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9932E-217B-4969-82AE-4E73FFE93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3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0F9E1-E770-4884-9AA1-72FE8A082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Wireframes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D417A-E26D-4F6A-AEEC-52FFE2028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 design – GOF Rent-A-Car</a:t>
            </a:r>
          </a:p>
        </p:txBody>
      </p:sp>
    </p:spTree>
    <p:extLst>
      <p:ext uri="{BB962C8B-B14F-4D97-AF65-F5344CB8AC3E}">
        <p14:creationId xmlns:p14="http://schemas.microsoft.com/office/powerpoint/2010/main" val="172967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CB2B-2EB8-4E55-B2CC-E768BACD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1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B07069-F3F8-431B-8F02-E97022276E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90947" y="1448657"/>
            <a:ext cx="8687585" cy="416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1FAF-E6DD-41D9-A162-C91E3D46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1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SignUp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D4E69D-052B-4970-B71A-55744EBBE45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828" y="1209158"/>
            <a:ext cx="9974343" cy="512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09D2-6A52-4199-9E32-F1298895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A36399-1F75-452E-8F52-9B6D137F94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0831" y="1269821"/>
            <a:ext cx="10130338" cy="52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1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DBEB-94DD-4776-8C1C-F14ECC171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2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Location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339614-A185-4A69-8689-D52EE23E3A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3551" y="1221494"/>
            <a:ext cx="10444898" cy="505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9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B5AB-F7E1-4FAD-BC1F-99774008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411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Vehicle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063C4-82C4-4044-8A4A-2A162E6FA1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2943" y="1548548"/>
            <a:ext cx="11206113" cy="484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9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384C8-73EF-4908-B1A4-72D5E585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69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Manage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526AAD-8381-4025-9E6D-631FF78FCA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198" y="1234122"/>
            <a:ext cx="10515599" cy="438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73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2C4D-51EF-475D-B6D3-A314EC06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3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46C8A-19CF-41A4-BC6B-08A5CAF3D3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1" y="1442302"/>
            <a:ext cx="10515599" cy="487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31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Wireframes</vt:lpstr>
      <vt:lpstr>Login</vt:lpstr>
      <vt:lpstr>SignUp</vt:lpstr>
      <vt:lpstr>Home</vt:lpstr>
      <vt:lpstr>Location</vt:lpstr>
      <vt:lpstr>Vehicle</vt:lpstr>
      <vt:lpstr>Manage User</vt:lpstr>
      <vt:lpstr>Account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Wireframes</dc:title>
  <dc:creator>Shree Gowri  Radhakrishna</dc:creator>
  <cp:lastModifiedBy>Shree Gowri  Radhakrishna</cp:lastModifiedBy>
  <cp:revision>18</cp:revision>
  <dcterms:created xsi:type="dcterms:W3CDTF">2020-03-25T20:24:25Z</dcterms:created>
  <dcterms:modified xsi:type="dcterms:W3CDTF">2020-03-25T20:31:46Z</dcterms:modified>
</cp:coreProperties>
</file>