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embeddedFontLst>
    <p:embeddedFont>
      <p:font typeface="Constanti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xb0qF4lSNaiIrjvhIFLN5jQxn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FC520D-18D5-4998-9ADA-40153F4DDBB8}">
  <a:tblStyle styleId="{DDFC520D-18D5-4998-9ADA-40153F4DDBB8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7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7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7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27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7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1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Image to Image translation using GANs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10"/>
          </a:p>
          <a:p>
            <a:pPr indent="0" lvl="0" marL="0" rtl="0" algn="ctr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None/>
            </a:pPr>
            <a:r>
              <a:rPr lang="en-US" sz="2210"/>
              <a:t>Team members: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None/>
            </a:pPr>
            <a:r>
              <a:rPr lang="en-US" sz="2210"/>
              <a:t>Monica Dommaraju</a:t>
            </a:r>
            <a:endParaRPr sz="2210"/>
          </a:p>
          <a:p>
            <a:pPr indent="0" lvl="0" marL="0" rtl="0" algn="ctr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None/>
            </a:pPr>
            <a:r>
              <a:rPr lang="en-US" sz="2210"/>
              <a:t>Swati Narkhede</a:t>
            </a:r>
            <a:endParaRPr sz="2210"/>
          </a:p>
          <a:p>
            <a:pPr indent="0" lvl="0" marL="0" rtl="0" algn="ctr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None/>
            </a:pPr>
            <a:r>
              <a:rPr lang="en-US" sz="2210"/>
              <a:t>Sri Sruthi Chilukuri</a:t>
            </a:r>
            <a:endParaRPr sz="22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We have performed few experiments with hyperparameter tuning.</a:t>
            </a:r>
            <a:endParaRPr/>
          </a:p>
        </p:txBody>
      </p:sp>
      <p:graphicFrame>
        <p:nvGraphicFramePr>
          <p:cNvPr id="168" name="Google Shape;168;p10"/>
          <p:cNvGraphicFramePr/>
          <p:nvPr/>
        </p:nvGraphicFramePr>
        <p:xfrm>
          <a:off x="6858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{DDFC520D-18D5-4998-9ADA-40153F4DDBB8}</a:tableStyleId>
              </a:tblPr>
              <a:tblGrid>
                <a:gridCol w="830475"/>
                <a:gridCol w="1159200"/>
                <a:gridCol w="1124600"/>
                <a:gridCol w="1263000"/>
                <a:gridCol w="1487925"/>
                <a:gridCol w="1297600"/>
              </a:tblGrid>
              <a:tr h="654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Exp No.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No. of Epochs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Learning Rate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Generator Loss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Discriminator Loss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Composite Loss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4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0.0002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0.009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8.06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34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13.512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  <a:tr h="343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0.0002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0.070</a:t>
                      </a:r>
                      <a:r>
                        <a:rPr lang="en-US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 11.024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7625" marL="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Deployment of the model</a:t>
            </a:r>
            <a:endParaRPr/>
          </a:p>
        </p:txBody>
      </p:sp>
      <p:pic>
        <p:nvPicPr>
          <p:cNvPr descr="WhatsApp Image 2020-11-30 at 4.40.33 PM.jpeg" id="174" name="Google Shape;17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861" y="1935163"/>
            <a:ext cx="7618277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Amazon S3</a:t>
            </a:r>
            <a:endParaRPr/>
          </a:p>
        </p:txBody>
      </p:sp>
      <p:pic>
        <p:nvPicPr>
          <p:cNvPr descr="WhatsApp Image 2020-11-30 at 4.42.47 PM (1).jpeg" id="180" name="Google Shape;18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" y="2282031"/>
            <a:ext cx="780288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DockerHub</a:t>
            </a:r>
            <a:endParaRPr/>
          </a:p>
        </p:txBody>
      </p:sp>
      <p:pic>
        <p:nvPicPr>
          <p:cNvPr descr="WhatsApp Image 2020-11-30 at 4.42.47 PM (2).jpeg" id="186" name="Google Shape;18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" y="2083911"/>
            <a:ext cx="7802880" cy="409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AWS EC2 Instance</a:t>
            </a:r>
            <a:endParaRPr/>
          </a:p>
        </p:txBody>
      </p:sp>
      <p:pic>
        <p:nvPicPr>
          <p:cNvPr descr="WhatsApp Image 2020-11-30 at 4.42.47 PM.jpeg" id="192" name="Google Shape;19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" y="2182971"/>
            <a:ext cx="7802880" cy="389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Both the cycleGAN and Pix2Pix GAN methodologies have been explored to perform image to image translations.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As an end result it was understood that the cycleGAN is computationally more expensive than generic GAN networks.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 advantage of cycle GAN’s is that the images can be inter-converted (A &lt;-&gt; B).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More training time with increased dataset size can possibly generate more accurate results.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381000" y="24688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Image to image translation is an application of computer vision techniques where the goal is to learn mapping between a given input image and output.</a:t>
            </a:r>
            <a:endParaRPr/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GAN’s have an ability to create multiple plausible outputs and hence have wider range of applications.</a:t>
            </a:r>
            <a:endParaRPr/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Applications include: Style transfer, object transfiguration, season transfer and photo enhancement, black and white images, etc.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304800" y="19812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To  carry out this image translation task, we have used a </a:t>
            </a:r>
            <a:r>
              <a:rPr b="1" lang="en-US" sz="2000"/>
              <a:t>Pix2Pix GAN </a:t>
            </a:r>
            <a:r>
              <a:rPr lang="en-US" sz="2000"/>
              <a:t>network. This is an CNN approach taken to work with large images.</a:t>
            </a:r>
            <a:endParaRPr/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Pix2Pix uses a conditional GAN or cGAN that generates the output image is conditional on an input i.e. the source image.</a:t>
            </a:r>
            <a:endParaRPr/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 architecture has a discriminator-generator setup. Both are trained in a “zero-sum game” fashion.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Another approach taken to perform translation was by using “</a:t>
            </a:r>
            <a:r>
              <a:rPr b="1" lang="en-US" sz="2000"/>
              <a:t>CycleGAN”</a:t>
            </a:r>
            <a:r>
              <a:rPr lang="en-US" sz="2000"/>
              <a:t>.</a:t>
            </a:r>
            <a:endParaRPr/>
          </a:p>
        </p:txBody>
      </p:sp>
      <p:pic>
        <p:nvPicPr>
          <p:cNvPr descr="images.png"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950" y="5257200"/>
            <a:ext cx="4589650" cy="16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Introduction(Contd..)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 architecture composition of the cycleGAN is as follows: 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 model architecture is comprised of two generator models: one generator (Generator-A) for generating images for the first domain (Domain-A) and the second generator (Generator-B) for generating images for the second domain (Domain-B).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	Generator-A -&gt; Domain-A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	Generator-B -&gt; Domain-B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</p:txBody>
      </p:sp>
      <p:pic>
        <p:nvPicPr>
          <p:cNvPr descr="model (1).jpg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4191000"/>
            <a:ext cx="4724306" cy="236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This work is based on a research paper ‘Image-to-Image Translation with Conditional Adversarial Networks’ by researchers from UC Berkeley.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They have performed Image to Image translation for various problems such as Semantic labels to photo, Black and White to color photos, sketch to photos, day and night, etc.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Implementation was done using PyTorch.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Researchers trained the map to aerial image model on 200 epochs.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About the dataset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 dataset is prepared for training a Pix2Pix GAN model in keras.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One of the datasets that was provided on Pix2Pix website: Maps dataset was used.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Contains satellite images of NewYork along with corresponding google maps images of the same region.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Train:Validation ratio is 1097:1099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3810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381000" y="17526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274320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Char char="⚫"/>
            </a:pPr>
            <a:r>
              <a:rPr lang="en-US" sz="2220"/>
              <a:t>Architecture is comprised of two models: the discriminator and the generator.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None/>
            </a:pPr>
            <a:r>
              <a:t/>
            </a:r>
            <a:endParaRPr sz="2220"/>
          </a:p>
          <a:p>
            <a:pPr indent="-274320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Char char="⚫"/>
            </a:pPr>
            <a:r>
              <a:rPr lang="en-US" sz="2220"/>
              <a:t>The </a:t>
            </a:r>
            <a:r>
              <a:rPr b="1" lang="en-US" sz="2220"/>
              <a:t>discriminator</a:t>
            </a:r>
            <a:r>
              <a:rPr lang="en-US" sz="2220"/>
              <a:t> is a CNN that performs conditional image classification.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None/>
            </a:pPr>
            <a:r>
              <a:t/>
            </a:r>
            <a:endParaRPr sz="2220"/>
          </a:p>
          <a:p>
            <a:pPr indent="-274320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Char char="⚫"/>
            </a:pPr>
            <a:r>
              <a:rPr lang="en-US" sz="2220"/>
              <a:t>The </a:t>
            </a:r>
            <a:r>
              <a:rPr b="1" lang="en-US" sz="2220"/>
              <a:t>generator </a:t>
            </a:r>
            <a:r>
              <a:rPr lang="en-US" sz="2220"/>
              <a:t>is an encoder-decoder model using a U-Net architecture. The model takes a source image (e.g. satellite photo) and generates a target image (e.g. Google maps image)</a:t>
            </a:r>
            <a:endParaRPr/>
          </a:p>
          <a:p>
            <a:pPr indent="-140398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None/>
            </a:pPr>
            <a:r>
              <a:t/>
            </a:r>
            <a:endParaRPr sz="2220"/>
          </a:p>
          <a:p>
            <a:pPr indent="-274320" lvl="0" marL="27432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109"/>
              <a:buChar char="⚫"/>
            </a:pPr>
            <a:r>
              <a:rPr lang="en-US" sz="2220"/>
              <a:t>Then, there is a GAN function that takes the already defined generator and discriminator models as arguments and connects both of them using the Keras functional API.</a:t>
            </a:r>
            <a:endParaRPr/>
          </a:p>
          <a:p>
            <a:pPr indent="-129238" lvl="0" marL="27432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2895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Code Walkthrough..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Tensorboard Setup to Visualize </a:t>
            </a:r>
            <a:r>
              <a:rPr lang="en-US" sz="4500"/>
              <a:t>l</a:t>
            </a:r>
            <a:r>
              <a:rPr lang="en-US" sz="4500"/>
              <a:t>oss </a:t>
            </a:r>
            <a:endParaRPr/>
          </a:p>
        </p:txBody>
      </p:sp>
      <p:pic>
        <p:nvPicPr>
          <p:cNvPr id="160" name="Google Shape;16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09800"/>
            <a:ext cx="3909399" cy="329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133600"/>
            <a:ext cx="4016375" cy="32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2020-11-30T18:00:45Z</dcterms:created>
  <dc:creator>sruthi</dc:creator>
</cp:coreProperties>
</file>