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70" r:id="rId7"/>
    <p:sldId id="265" r:id="rId8"/>
    <p:sldId id="261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-3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0138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951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6295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945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3975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5030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50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87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970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090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843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12FB-0202-4004-9FC8-703C732A8C8E}" type="datetimeFigureOut">
              <a:rPr lang="de-DE" smtClean="0"/>
              <a:pPr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F961-E31C-4502-89E6-E6CCA8A669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942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bci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eye</a:t>
            </a:r>
            <a:r>
              <a:rPr lang="de-DE" dirty="0"/>
              <a:t>-tracking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8208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Search-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9657" y="1825625"/>
            <a:ext cx="11451772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(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):</a:t>
            </a:r>
          </a:p>
          <a:p>
            <a:pPr lvl="1"/>
            <a:r>
              <a:rPr lang="de-DE" dirty="0" err="1"/>
              <a:t>Similarity</a:t>
            </a:r>
            <a:r>
              <a:rPr lang="de-DE" dirty="0"/>
              <a:t>: </a:t>
            </a:r>
            <a:r>
              <a:rPr lang="de-DE" dirty="0">
                <a:solidFill>
                  <a:srgbClr val="FF0000"/>
                </a:solidFill>
              </a:rPr>
              <a:t>Daniel: 75%, </a:t>
            </a:r>
            <a:r>
              <a:rPr lang="de-DE" dirty="0"/>
              <a:t>Mariya: 50%, Benny: 25%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Daniel: {„</a:t>
            </a:r>
            <a:r>
              <a:rPr lang="de-DE" dirty="0" err="1">
                <a:solidFill>
                  <a:srgbClr val="FF0000"/>
                </a:solidFill>
              </a:rPr>
              <a:t>Nyan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 : 		 „</a:t>
            </a:r>
            <a:r>
              <a:rPr lang="de-DE" dirty="0" err="1">
                <a:solidFill>
                  <a:srgbClr val="FF0000"/>
                </a:solidFill>
              </a:rPr>
              <a:t>Grumpy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 : 	         „</a:t>
            </a:r>
            <a:r>
              <a:rPr lang="de-DE" dirty="0" err="1">
                <a:solidFill>
                  <a:srgbClr val="FF0000"/>
                </a:solidFill>
              </a:rPr>
              <a:t>Simon‘s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 : 		  }</a:t>
            </a:r>
          </a:p>
          <a:p>
            <a:pPr lvl="1"/>
            <a:r>
              <a:rPr lang="de-DE" dirty="0"/>
              <a:t>Mariya:{„</a:t>
            </a:r>
            <a:r>
              <a:rPr lang="de-DE" dirty="0" err="1"/>
              <a:t>Nyan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 : 		 </a:t>
            </a:r>
            <a:r>
              <a:rPr lang="de-DE" dirty="0">
                <a:solidFill>
                  <a:srgbClr val="FF0000"/>
                </a:solidFill>
              </a:rPr>
              <a:t>„</a:t>
            </a:r>
            <a:r>
              <a:rPr lang="de-DE" dirty="0" err="1">
                <a:solidFill>
                  <a:srgbClr val="FF0000"/>
                </a:solidFill>
              </a:rPr>
              <a:t>Grumpy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 : 	         </a:t>
            </a:r>
            <a:r>
              <a:rPr lang="de-DE" dirty="0"/>
              <a:t>„</a:t>
            </a:r>
            <a:r>
              <a:rPr lang="de-DE" dirty="0" err="1"/>
              <a:t>Simon‘s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 : 		  }</a:t>
            </a:r>
          </a:p>
          <a:p>
            <a:pPr lvl="1"/>
            <a:r>
              <a:rPr lang="de-DE" dirty="0"/>
              <a:t>Benny: {„</a:t>
            </a:r>
            <a:r>
              <a:rPr lang="de-DE" dirty="0" err="1"/>
              <a:t>Nyan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 : 		 </a:t>
            </a:r>
            <a:r>
              <a:rPr lang="de-DE" dirty="0">
                <a:solidFill>
                  <a:srgbClr val="FF0000"/>
                </a:solidFill>
              </a:rPr>
              <a:t>„</a:t>
            </a:r>
            <a:r>
              <a:rPr lang="de-DE" dirty="0" err="1">
                <a:solidFill>
                  <a:srgbClr val="FF0000"/>
                </a:solidFill>
              </a:rPr>
              <a:t>Grumpy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 : 	         </a:t>
            </a:r>
            <a:r>
              <a:rPr lang="de-DE" dirty="0"/>
              <a:t>„</a:t>
            </a:r>
            <a:r>
              <a:rPr lang="de-DE" dirty="0" err="1"/>
              <a:t>Simon‘s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 : 		  }</a:t>
            </a:r>
          </a:p>
          <a:p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, </a:t>
            </a:r>
            <a:r>
              <a:rPr lang="de-DE" dirty="0" err="1"/>
              <a:t>videos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score: 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„</a:t>
            </a:r>
            <a:r>
              <a:rPr lang="de-DE" dirty="0" err="1">
                <a:solidFill>
                  <a:srgbClr val="FF0000"/>
                </a:solidFill>
              </a:rPr>
              <a:t>Grumpy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“:(		    *75% + 	          *50% + 		    *25%) / 150% = </a:t>
            </a:r>
            <a:r>
              <a:rPr lang="de-DE" u="sng" dirty="0">
                <a:solidFill>
                  <a:srgbClr val="FF0000"/>
                </a:solidFill>
              </a:rPr>
              <a:t>2,9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/>
              <a:t>„</a:t>
            </a:r>
            <a:r>
              <a:rPr lang="de-DE" dirty="0" err="1"/>
              <a:t>Simon‘s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“:(		    *75% + 	          *50% + 		    *25%) / 150% = </a:t>
            </a:r>
            <a:r>
              <a:rPr lang="de-DE" u="sng" dirty="0"/>
              <a:t>2,8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Nyan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 :    (		    *75% + 	          *50% + 		    *25%) / 150% = </a:t>
            </a:r>
            <a:r>
              <a:rPr lang="de-DE" u="sng" dirty="0"/>
              <a:t>2,0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>
                <a:solidFill>
                  <a:srgbClr val="FF0000"/>
                </a:solidFill>
              </a:rPr>
              <a:t>Grumpy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Daniel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liked</a:t>
            </a:r>
            <a:r>
              <a:rPr lang="de-DE" dirty="0"/>
              <a:t> it. </a:t>
            </a:r>
            <a:r>
              <a:rPr lang="de-DE" dirty="0" err="1"/>
              <a:t>Because</a:t>
            </a:r>
            <a:r>
              <a:rPr lang="de-DE" dirty="0"/>
              <a:t> he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Min!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165" y="2649990"/>
            <a:ext cx="1247775" cy="2190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165" y="3016024"/>
            <a:ext cx="1247775" cy="2190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8164" y="3370036"/>
            <a:ext cx="1247775" cy="2095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8395" y="2659515"/>
            <a:ext cx="1247775" cy="2095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8394" y="3016023"/>
            <a:ext cx="1247775" cy="2190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8394" y="3365273"/>
            <a:ext cx="1247775" cy="219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8625" y="2659515"/>
            <a:ext cx="1247775" cy="2190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8625" y="3360511"/>
            <a:ext cx="1247775" cy="2190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58623" y="3020785"/>
            <a:ext cx="1247775" cy="2095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0903" y="4892898"/>
            <a:ext cx="1247775" cy="2190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0903" y="4212772"/>
            <a:ext cx="1247775" cy="20955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0903" y="4573813"/>
            <a:ext cx="1247775" cy="21907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1023" y="4194400"/>
            <a:ext cx="1247775" cy="21907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1021" y="4892899"/>
            <a:ext cx="1247775" cy="2190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31022" y="4548413"/>
            <a:ext cx="1247775" cy="20955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2281" y="4902424"/>
            <a:ext cx="1247775" cy="2095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02280" y="4203248"/>
            <a:ext cx="1247775" cy="21907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02280" y="4557260"/>
            <a:ext cx="12477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547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realistic</a:t>
            </a:r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suggestions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search-results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attempts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different </a:t>
            </a:r>
            <a:r>
              <a:rPr lang="de-DE" dirty="0" err="1"/>
              <a:t>attempts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Users </a:t>
            </a:r>
            <a:r>
              <a:rPr lang="de-DE" dirty="0" err="1"/>
              <a:t>watched</a:t>
            </a:r>
            <a:r>
              <a:rPr lang="de-DE" dirty="0"/>
              <a:t> a </a:t>
            </a:r>
            <a:r>
              <a:rPr lang="de-DE" dirty="0" err="1"/>
              <a:t>video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But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watched</a:t>
            </a:r>
            <a:r>
              <a:rPr lang="de-DE" dirty="0"/>
              <a:t> a </a:t>
            </a:r>
            <a:r>
              <a:rPr lang="de-DE" dirty="0" err="1"/>
              <a:t>video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also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user-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user-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webservices</a:t>
            </a:r>
            <a:r>
              <a:rPr lang="de-DE" dirty="0"/>
              <a:t> like YouTube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0231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1. Feed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BCI-Data </a:t>
            </a:r>
            <a:r>
              <a:rPr lang="de-DE" dirty="0" err="1"/>
              <a:t>for</a:t>
            </a:r>
            <a:r>
              <a:rPr lang="de-DE" dirty="0"/>
              <a:t> happy </a:t>
            </a:r>
            <a:r>
              <a:rPr lang="de-DE" dirty="0" err="1"/>
              <a:t>movies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BCI-Data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sad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  <a:p>
            <a:pPr lvl="1"/>
            <a:r>
              <a:rPr lang="de-DE" dirty="0"/>
              <a:t>The Computer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, </a:t>
            </a:r>
            <a:r>
              <a:rPr lang="de-DE" dirty="0" err="1"/>
              <a:t>maybe</a:t>
            </a:r>
            <a:r>
              <a:rPr lang="de-DE" dirty="0"/>
              <a:t> also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patterns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machine</a:t>
            </a:r>
            <a:r>
              <a:rPr lang="de-DE" dirty="0"/>
              <a:t> will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a BCI-Data sample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happy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sad</a:t>
            </a:r>
            <a:r>
              <a:rPr lang="de-DE" dirty="0"/>
              <a:t> </a:t>
            </a:r>
            <a:r>
              <a:rPr lang="de-DE" dirty="0" err="1"/>
              <a:t>movie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Problems:</a:t>
            </a:r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sample-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teach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3590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Classifying</a:t>
            </a:r>
            <a:r>
              <a:rPr lang="de-DE" dirty="0"/>
              <a:t> Users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Problems:</a:t>
            </a:r>
          </a:p>
          <a:p>
            <a:pPr lvl="1"/>
            <a:r>
              <a:rPr lang="de-DE" dirty="0" err="1"/>
              <a:t>Impossible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/>
              <a:t>Privacy </a:t>
            </a:r>
            <a:r>
              <a:rPr lang="de-DE" dirty="0" err="1"/>
              <a:t>of</a:t>
            </a:r>
            <a:r>
              <a:rPr lang="de-DE" dirty="0"/>
              <a:t> test-</a:t>
            </a:r>
            <a:r>
              <a:rPr lang="de-DE" dirty="0" err="1"/>
              <a:t>subjects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6078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Eye-Data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Eye-tracking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endParaRPr lang="de-DE" dirty="0"/>
          </a:p>
          <a:p>
            <a:r>
              <a:rPr lang="de-DE" dirty="0"/>
              <a:t>Also,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fixation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,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at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5441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BCI-Data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raw</a:t>
            </a:r>
            <a:r>
              <a:rPr lang="de-DE" dirty="0"/>
              <a:t> 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BCI </a:t>
            </a:r>
            <a:r>
              <a:rPr lang="de-DE" dirty="0" err="1"/>
              <a:t>is</a:t>
            </a:r>
            <a:r>
              <a:rPr lang="de-DE" dirty="0"/>
              <a:t> just </a:t>
            </a:r>
            <a:r>
              <a:rPr lang="de-DE" dirty="0" err="1"/>
              <a:t>electric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electrodes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, 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feelings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at a </a:t>
            </a:r>
            <a:r>
              <a:rPr lang="de-DE" dirty="0" err="1"/>
              <a:t>given</a:t>
            </a:r>
            <a:r>
              <a:rPr lang="de-DE" dirty="0"/>
              <a:t> time</a:t>
            </a:r>
          </a:p>
          <a:p>
            <a:r>
              <a:rPr lang="de-DE" dirty="0"/>
              <a:t>The final Data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multiple Graphs,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feeling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359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Analyse </a:t>
            </a:r>
            <a:r>
              <a:rPr lang="de-DE" dirty="0" err="1"/>
              <a:t>the</a:t>
            </a:r>
            <a:r>
              <a:rPr lang="de-DE" dirty="0"/>
              <a:t> Data </a:t>
            </a:r>
            <a:r>
              <a:rPr lang="de-DE" dirty="0" err="1"/>
              <a:t>that</a:t>
            </a:r>
            <a:r>
              <a:rPr lang="de-DE" dirty="0"/>
              <a:t> was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a Video</a:t>
            </a:r>
          </a:p>
        </p:txBody>
      </p:sp>
    </p:spTree>
    <p:extLst>
      <p:ext uri="{BB962C8B-B14F-4D97-AF65-F5344CB8AC3E}">
        <p14:creationId xmlns:p14="http://schemas.microsoft.com/office/powerpoint/2010/main" xmlns="" val="107388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Classifying</a:t>
            </a:r>
            <a:r>
              <a:rPr lang="de-DE" dirty="0"/>
              <a:t> Videos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51099"/>
            <a:ext cx="10515600" cy="3725863"/>
          </a:xfrm>
        </p:spPr>
        <p:txBody>
          <a:bodyPr>
            <a:normAutofit/>
          </a:bodyPr>
          <a:lstStyle/>
          <a:p>
            <a:r>
              <a:rPr lang="de-DE" dirty="0" err="1"/>
              <a:t>Idea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feelings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viewers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video</a:t>
            </a:r>
            <a:endParaRPr lang="de-DE" dirty="0"/>
          </a:p>
          <a:p>
            <a:pPr lvl="1"/>
            <a:r>
              <a:rPr lang="de-DE" dirty="0" err="1"/>
              <a:t>tell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happy, </a:t>
            </a:r>
            <a:r>
              <a:rPr lang="de-DE" dirty="0" err="1"/>
              <a:t>sad,or</a:t>
            </a:r>
            <a:r>
              <a:rPr lang="de-DE" dirty="0"/>
              <a:t> </a:t>
            </a:r>
            <a:r>
              <a:rPr lang="de-DE" dirty="0" err="1"/>
              <a:t>exciting</a:t>
            </a:r>
            <a:r>
              <a:rPr lang="de-DE" dirty="0"/>
              <a:t> …</a:t>
            </a:r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caroussels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videos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emoticon</a:t>
            </a:r>
            <a:r>
              <a:rPr lang="de-DE" dirty="0"/>
              <a:t>),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efficiently</a:t>
            </a:r>
            <a:endParaRPr lang="de-DE" dirty="0"/>
          </a:p>
          <a:p>
            <a:pPr lvl="1"/>
            <a:r>
              <a:rPr lang="de-DE" dirty="0"/>
              <a:t>…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(</a:t>
            </a:r>
            <a:r>
              <a:rPr lang="de-DE" dirty="0" err="1"/>
              <a:t>users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like </a:t>
            </a:r>
            <a:r>
              <a:rPr lang="de-DE" dirty="0" err="1"/>
              <a:t>sad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will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sad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4191" y="399257"/>
            <a:ext cx="3735851" cy="96892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94874" y="425205"/>
            <a:ext cx="923925" cy="9429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4191" y="1517649"/>
            <a:ext cx="3457575" cy="9334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94874" y="1428260"/>
            <a:ext cx="9334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681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Comparing</a:t>
            </a:r>
            <a:r>
              <a:rPr lang="de-DE" dirty="0"/>
              <a:t> Videos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705099"/>
            <a:ext cx="10515600" cy="3471863"/>
          </a:xfrm>
        </p:spPr>
        <p:txBody>
          <a:bodyPr>
            <a:normAutofit/>
          </a:bodyPr>
          <a:lstStyle/>
          <a:p>
            <a:r>
              <a:rPr lang="de-DE" dirty="0" err="1"/>
              <a:t>Idea</a:t>
            </a:r>
            <a:endParaRPr lang="de-DE" dirty="0"/>
          </a:p>
          <a:p>
            <a:pPr lvl="1"/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viewers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feelings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videos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score,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rated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This score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videos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0512" y="485774"/>
            <a:ext cx="62769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781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bci-data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parts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excitement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suddenly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?</a:t>
            </a:r>
          </a:p>
          <a:p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/ </a:t>
            </a:r>
            <a:r>
              <a:rPr lang="de-DE" dirty="0" err="1"/>
              <a:t>make</a:t>
            </a:r>
            <a:r>
              <a:rPr lang="de-DE" dirty="0"/>
              <a:t> sense?</a:t>
            </a:r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…</a:t>
            </a:r>
          </a:p>
          <a:p>
            <a:pPr lvl="1"/>
            <a:r>
              <a:rPr lang="de-DE" dirty="0"/>
              <a:t>…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preview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0" y="2759756"/>
            <a:ext cx="6954837" cy="29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865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, </a:t>
            </a:r>
            <a:r>
              <a:rPr lang="de-DE" dirty="0" err="1"/>
              <a:t>eye</a:t>
            </a:r>
            <a:r>
              <a:rPr lang="de-DE" dirty="0"/>
              <a:t>- </a:t>
            </a:r>
            <a:r>
              <a:rPr lang="de-DE" dirty="0" err="1"/>
              <a:t>and</a:t>
            </a:r>
            <a:r>
              <a:rPr lang="de-DE" dirty="0"/>
              <a:t> BCI-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pairs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Jannis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Yessi</a:t>
            </a:r>
            <a:r>
              <a:rPr lang="de-DE" dirty="0">
                <a:sym typeface="Wingdings" panose="05000000000000000000" pitchFamily="2" charset="2"/>
              </a:rPr>
              <a:t> will </a:t>
            </a:r>
            <a:r>
              <a:rPr lang="de-DE" dirty="0" err="1">
                <a:sym typeface="Wingdings" panose="05000000000000000000" pitchFamily="2" charset="2"/>
              </a:rPr>
              <a:t>explain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eye</a:t>
            </a:r>
            <a:r>
              <a:rPr lang="de-DE" dirty="0">
                <a:sym typeface="Wingdings" panose="05000000000000000000" pitchFamily="2" charset="2"/>
              </a:rPr>
              <a:t>-part in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presentation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The final </a:t>
            </a:r>
            <a:r>
              <a:rPr lang="de-DE" dirty="0" err="1">
                <a:sym typeface="Wingdings" panose="05000000000000000000" pitchFamily="2" charset="2"/>
              </a:rPr>
              <a:t>result</a:t>
            </a:r>
            <a:r>
              <a:rPr lang="de-DE" dirty="0">
                <a:sym typeface="Wingdings" panose="05000000000000000000" pitchFamily="2" charset="2"/>
              </a:rPr>
              <a:t> will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called</a:t>
            </a:r>
            <a:r>
              <a:rPr lang="de-DE" dirty="0">
                <a:sym typeface="Wingdings" panose="05000000000000000000" pitchFamily="2" charset="2"/>
              </a:rPr>
              <a:t> „</a:t>
            </a:r>
            <a:r>
              <a:rPr lang="de-DE" dirty="0" err="1">
                <a:sym typeface="Wingdings" panose="05000000000000000000" pitchFamily="2" charset="2"/>
              </a:rPr>
              <a:t>similarity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r>
              <a:rPr lang="de-DE" dirty="0">
                <a:sym typeface="Wingdings" panose="05000000000000000000" pitchFamily="2" charset="2"/>
              </a:rPr>
              <a:t>The </a:t>
            </a:r>
            <a:r>
              <a:rPr lang="de-DE" dirty="0" err="1">
                <a:sym typeface="Wingdings" panose="05000000000000000000" pitchFamily="2" charset="2"/>
              </a:rPr>
              <a:t>results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improve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searching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users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videos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search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results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similar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already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liked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sheet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1762" y="4152460"/>
            <a:ext cx="6853237" cy="26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256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Search-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457" y="1825625"/>
            <a:ext cx="11437257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Min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3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Daniel: 75%, Mariya: 50%, Benny: 25%</a:t>
            </a:r>
          </a:p>
          <a:p>
            <a:r>
              <a:rPr lang="de-DE" dirty="0"/>
              <a:t>Min </a:t>
            </a: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„</a:t>
            </a:r>
            <a:r>
              <a:rPr lang="de-DE" dirty="0" err="1"/>
              <a:t>cat</a:t>
            </a:r>
            <a:r>
              <a:rPr lang="de-DE" dirty="0"/>
              <a:t>“.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3 </a:t>
            </a:r>
            <a:r>
              <a:rPr lang="de-DE" dirty="0" err="1"/>
              <a:t>videos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„</a:t>
            </a:r>
            <a:r>
              <a:rPr lang="de-DE" dirty="0" err="1"/>
              <a:t>cat</a:t>
            </a:r>
            <a:r>
              <a:rPr lang="de-DE" dirty="0"/>
              <a:t>“ (in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-base):</a:t>
            </a:r>
          </a:p>
          <a:p>
            <a:pPr lvl="1"/>
            <a:r>
              <a:rPr lang="de-DE" dirty="0"/>
              <a:t>„ </a:t>
            </a:r>
            <a:r>
              <a:rPr lang="de-DE" dirty="0" err="1"/>
              <a:t>Nyan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“, „ </a:t>
            </a:r>
            <a:r>
              <a:rPr lang="de-DE" dirty="0" err="1"/>
              <a:t>Grumpy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“, „</a:t>
            </a:r>
            <a:r>
              <a:rPr lang="de-DE" dirty="0" err="1"/>
              <a:t>Simon‘s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Daniel: {„</a:t>
            </a:r>
            <a:r>
              <a:rPr lang="de-DE" dirty="0" err="1">
                <a:solidFill>
                  <a:srgbClr val="FF0000"/>
                </a:solidFill>
              </a:rPr>
              <a:t>Nyan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 : 		 „</a:t>
            </a:r>
            <a:r>
              <a:rPr lang="de-DE" dirty="0" err="1">
                <a:solidFill>
                  <a:srgbClr val="FF0000"/>
                </a:solidFill>
              </a:rPr>
              <a:t>Grumpy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 : 	         „</a:t>
            </a:r>
            <a:r>
              <a:rPr lang="de-DE" dirty="0" err="1">
                <a:solidFill>
                  <a:srgbClr val="FF0000"/>
                </a:solidFill>
              </a:rPr>
              <a:t>Simon‘s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 : 		  }</a:t>
            </a:r>
          </a:p>
          <a:p>
            <a:pPr lvl="1"/>
            <a:r>
              <a:rPr lang="de-DE" dirty="0"/>
              <a:t>Mariya:{„</a:t>
            </a:r>
            <a:r>
              <a:rPr lang="de-DE" dirty="0" err="1"/>
              <a:t>Nyan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 : 		 </a:t>
            </a:r>
            <a:r>
              <a:rPr lang="de-DE" dirty="0">
                <a:solidFill>
                  <a:srgbClr val="FF0000"/>
                </a:solidFill>
              </a:rPr>
              <a:t>„</a:t>
            </a:r>
            <a:r>
              <a:rPr lang="de-DE" dirty="0" err="1">
                <a:solidFill>
                  <a:srgbClr val="FF0000"/>
                </a:solidFill>
              </a:rPr>
              <a:t>Grumpy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 : 	         </a:t>
            </a:r>
            <a:r>
              <a:rPr lang="de-DE" dirty="0"/>
              <a:t>„</a:t>
            </a:r>
            <a:r>
              <a:rPr lang="de-DE" dirty="0" err="1"/>
              <a:t>Simon‘s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 : 		  }</a:t>
            </a:r>
          </a:p>
          <a:p>
            <a:pPr lvl="1"/>
            <a:r>
              <a:rPr lang="de-DE" dirty="0"/>
              <a:t>Benny: {„</a:t>
            </a:r>
            <a:r>
              <a:rPr lang="de-DE" dirty="0" err="1"/>
              <a:t>Nyan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 : 		 </a:t>
            </a:r>
            <a:r>
              <a:rPr lang="de-DE" dirty="0">
                <a:solidFill>
                  <a:srgbClr val="FF0000"/>
                </a:solidFill>
              </a:rPr>
              <a:t>„</a:t>
            </a:r>
            <a:r>
              <a:rPr lang="de-DE" dirty="0" err="1">
                <a:solidFill>
                  <a:srgbClr val="FF0000"/>
                </a:solidFill>
              </a:rPr>
              <a:t>Grumpy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Cat</a:t>
            </a:r>
            <a:r>
              <a:rPr lang="de-DE" dirty="0">
                <a:solidFill>
                  <a:srgbClr val="FF0000"/>
                </a:solidFill>
              </a:rPr>
              <a:t>“ : 	         </a:t>
            </a:r>
            <a:r>
              <a:rPr lang="de-DE" dirty="0"/>
              <a:t>„</a:t>
            </a:r>
            <a:r>
              <a:rPr lang="de-DE" dirty="0" err="1"/>
              <a:t>Simon‘s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“ : 		  }</a:t>
            </a:r>
          </a:p>
          <a:p>
            <a:r>
              <a:rPr lang="de-DE" dirty="0" err="1"/>
              <a:t>Because</a:t>
            </a:r>
            <a:r>
              <a:rPr lang="de-DE" dirty="0"/>
              <a:t> Daniel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Min,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matters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Benny‘s</a:t>
            </a:r>
            <a:r>
              <a:rPr lang="de-DE" dirty="0"/>
              <a:t> </a:t>
            </a:r>
            <a:r>
              <a:rPr lang="de-DE" dirty="0" err="1"/>
              <a:t>rating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7479" y="3941762"/>
            <a:ext cx="1247775" cy="2190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7479" y="4307796"/>
            <a:ext cx="1247775" cy="2190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7478" y="4661808"/>
            <a:ext cx="1247775" cy="2095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7709" y="3951287"/>
            <a:ext cx="1247775" cy="2095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7708" y="4307795"/>
            <a:ext cx="1247775" cy="219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7708" y="4657045"/>
            <a:ext cx="1247775" cy="2190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77939" y="3951287"/>
            <a:ext cx="1247775" cy="2190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77939" y="4652283"/>
            <a:ext cx="1247775" cy="21907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7937" y="4312557"/>
            <a:ext cx="12477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800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Произвольный</PresentationFormat>
  <Paragraphs>79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</vt:lpstr>
      <vt:lpstr>Working with the bci and eye-tracking data</vt:lpstr>
      <vt:lpstr>Eye-Data</vt:lpstr>
      <vt:lpstr>BCI-Data</vt:lpstr>
      <vt:lpstr>Suggestions</vt:lpstr>
      <vt:lpstr>Classifying Videos</vt:lpstr>
      <vt:lpstr>Comparing Videos</vt:lpstr>
      <vt:lpstr>Find important parts of the video</vt:lpstr>
      <vt:lpstr>Comparing users</vt:lpstr>
      <vt:lpstr>Search-Algorithm, explained with example (1)</vt:lpstr>
      <vt:lpstr>Search-Algorithm, explained with example (2)</vt:lpstr>
      <vt:lpstr>Summary</vt:lpstr>
      <vt:lpstr>Why we skip Machine Learning</vt:lpstr>
      <vt:lpstr>Why we skip Classifying Users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the bci and eye-tracking data</dc:title>
  <dc:creator>Benjamin Becker</dc:creator>
  <cp:lastModifiedBy>321</cp:lastModifiedBy>
  <cp:revision>18</cp:revision>
  <dcterms:created xsi:type="dcterms:W3CDTF">2017-01-24T19:18:10Z</dcterms:created>
  <dcterms:modified xsi:type="dcterms:W3CDTF">2017-02-07T17:40:26Z</dcterms:modified>
</cp:coreProperties>
</file>