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d51dbc9e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d51dbc9ea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51dbc9ea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4d51dbc9ea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d51dbc9e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d51dbc9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d51dbc9e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d51dbc9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51dbc9e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4d51dbc9ea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51dbc9e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4d51dbc9ea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371600" y="1460938"/>
            <a:ext cx="9448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b="1" lang="en-US" sz="5400"/>
              <a:t>HOW MUCH $</a:t>
            </a:r>
            <a:br>
              <a:rPr b="1" lang="en-US" sz="5400"/>
            </a:br>
            <a:r>
              <a:rPr b="1" lang="en-US" sz="5400"/>
              <a:t>CAN YOU EARN ?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1371600" y="4714764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Monica, Danny, Harper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PREDICTION MODEL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4572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b="1" lang="en-US" sz="2400"/>
              <a:t>Deep-learning</a:t>
            </a:r>
            <a:endParaRPr b="1" sz="24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b="1" lang="en-US" sz="2400"/>
              <a:t>Neural </a:t>
            </a:r>
            <a:endParaRPr b="1" sz="24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b="1" lang="en-US" sz="2400"/>
              <a:t>Network</a:t>
            </a:r>
            <a:endParaRPr b="1" sz="2400"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8" y="2190750"/>
            <a:ext cx="8837762" cy="40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PREDICTION WEIGHTS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4572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b="1" lang="en-US" sz="2400"/>
              <a:t>Deep-learning</a:t>
            </a:r>
            <a:endParaRPr b="1" sz="24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b="1" lang="en-US" sz="2400"/>
              <a:t>Neural </a:t>
            </a:r>
            <a:endParaRPr b="1" sz="24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b="1" lang="en-US" sz="2400"/>
              <a:t>Network</a:t>
            </a:r>
            <a:endParaRPr b="1" sz="2400"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250" y="2194550"/>
            <a:ext cx="7473350" cy="40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Discrimination ?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375" y="2346650"/>
            <a:ext cx="6783325" cy="31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75" y="2168300"/>
            <a:ext cx="10532900" cy="3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3000"/>
              <a:t>1) SOURCE DATA QUALITY</a:t>
            </a:r>
            <a:endParaRPr sz="3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3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3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3000"/>
              <a:t>2) MODEL PREDICTION ACCURACY</a:t>
            </a:r>
            <a:endParaRPr sz="3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3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3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3000"/>
              <a:t>3) OTHERS</a:t>
            </a:r>
            <a:endParaRPr sz="3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3000"/>
          </a:p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2587925" y="764375"/>
            <a:ext cx="891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SUMMARY &amp; LIMITATIONS 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7828475" y="2188225"/>
            <a:ext cx="37179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000"/>
              <a:t>Assuming the full-time working hours per year:</a:t>
            </a:r>
            <a:endParaRPr sz="2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000"/>
              <a:t>40 h * 48 w = 1920</a:t>
            </a:r>
            <a:endParaRPr sz="2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000"/>
              <a:t>Median wage per year: $ ? </a:t>
            </a:r>
            <a:endParaRPr sz="2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000"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2895600" y="3014200"/>
            <a:ext cx="81660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-US" sz="2400">
                <a:solidFill>
                  <a:srgbClr val="FFFFFF"/>
                </a:solidFill>
              </a:rPr>
              <a:t>Can we learn from workers characteristics data? 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-US" sz="2400">
                <a:solidFill>
                  <a:srgbClr val="FFFFFF"/>
                </a:solidFill>
              </a:rPr>
              <a:t>Can we predict wages? 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-US" sz="2400">
                <a:solidFill>
                  <a:srgbClr val="FFFFFF"/>
                </a:solidFill>
              </a:rPr>
              <a:t>Can we find a classifier by gender or race?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393377" y="529323"/>
            <a:ext cx="1008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DATA SOURCE 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025" y="1673024"/>
            <a:ext cx="7556800" cy="472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685800" y="351075"/>
            <a:ext cx="1082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DATA INTERPRETATION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30175"/>
            <a:ext cx="10820400" cy="468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685800" y="229900"/>
            <a:ext cx="108204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DATA INTERPRETATION 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85825"/>
            <a:ext cx="10820400" cy="463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2268750" y="712625"/>
            <a:ext cx="638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685800" y="2194556"/>
            <a:ext cx="108204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b="1" lang="en-US"/>
              <a:t>Original Features:</a:t>
            </a:r>
            <a:endParaRPr b="1"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850" y="2702950"/>
            <a:ext cx="9764400" cy="10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850" y="1385975"/>
            <a:ext cx="9764399" cy="525776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685800" y="899156"/>
            <a:ext cx="108204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b="1" lang="en-US"/>
              <a:t>One-hot Encoded Features: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319850" y="712625"/>
            <a:ext cx="1011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The Sexiest Picture for a Data Scientist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00" y="1860425"/>
            <a:ext cx="11319799" cy="45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2296075" y="764375"/>
            <a:ext cx="616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EXPECTED OUTPUTS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194550"/>
            <a:ext cx="6162000" cy="398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726" y="2194551"/>
            <a:ext cx="4376475" cy="16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