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933D-B32D-4C45-9AF2-6521E4D1E2D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7814-F925-4BBA-9369-87729998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933D-B32D-4C45-9AF2-6521E4D1E2D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7814-F925-4BBA-9369-87729998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7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933D-B32D-4C45-9AF2-6521E4D1E2D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7814-F925-4BBA-9369-87729998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6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933D-B32D-4C45-9AF2-6521E4D1E2D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7814-F925-4BBA-9369-87729998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933D-B32D-4C45-9AF2-6521E4D1E2D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7814-F925-4BBA-9369-87729998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2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933D-B32D-4C45-9AF2-6521E4D1E2D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7814-F925-4BBA-9369-87729998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4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933D-B32D-4C45-9AF2-6521E4D1E2D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7814-F925-4BBA-9369-87729998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1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933D-B32D-4C45-9AF2-6521E4D1E2D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7814-F925-4BBA-9369-87729998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0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933D-B32D-4C45-9AF2-6521E4D1E2D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7814-F925-4BBA-9369-87729998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2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933D-B32D-4C45-9AF2-6521E4D1E2D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7814-F925-4BBA-9369-87729998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0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933D-B32D-4C45-9AF2-6521E4D1E2D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7814-F925-4BBA-9369-87729998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7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8933D-B32D-4C45-9AF2-6521E4D1E2D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87814-F925-4BBA-9369-87729998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9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3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79340" y="1117599"/>
            <a:ext cx="5812060" cy="4452190"/>
            <a:chOff x="804640" y="319211"/>
            <a:chExt cx="8085360" cy="6224240"/>
          </a:xfrm>
        </p:grpSpPr>
        <p:sp>
          <p:nvSpPr>
            <p:cNvPr id="10" name="Rectangle 9"/>
            <p:cNvSpPr/>
            <p:nvPr/>
          </p:nvSpPr>
          <p:spPr>
            <a:xfrm>
              <a:off x="804640" y="319211"/>
              <a:ext cx="8085360" cy="61945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u="sng" dirty="0">
                <a:solidFill>
                  <a:srgbClr val="0070C0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04640" y="4073540"/>
              <a:ext cx="8085360" cy="24699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59292" y="854182"/>
              <a:ext cx="3320906" cy="645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Gadugi" panose="020B0502040204020203" pitchFamily="34" charset="0"/>
                </a:rPr>
                <a:t>Monica Weiland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143941" y="4311518"/>
            <a:ext cx="4663260" cy="10156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Human Factors Engineers design automation to “meet users where they are” in order to avoid catastrophic human errors.  Usability was a principle tenet.  As the internet became the main way to do business, usability became critical to keeping users from clicking away, and user centered design became a focus for businesses.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43940" y="2000854"/>
            <a:ext cx="3225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Gadugi" panose="020B0502040204020203" pitchFamily="34" charset="0"/>
              </a:rPr>
              <a:t>User Centered Design, User Research, and Human Factors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23230" y="3287355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Gadugi" panose="020B0502040204020203" pitchFamily="34" charset="0"/>
              </a:rPr>
              <a:t>Contact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96952" y="3276726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Gadugi" panose="020B0502040204020203" pitchFamily="34" charset="0"/>
              </a:rPr>
              <a:t>Portfolio    |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7421" y="3266096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Gadugi" panose="020B0502040204020203" pitchFamily="34" charset="0"/>
              </a:rPr>
              <a:t>Resume    |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56912" y="3276726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Gadugi" panose="020B0502040204020203" pitchFamily="34" charset="0"/>
              </a:rPr>
              <a:t>About Me    |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15703" y="3852753"/>
            <a:ext cx="3682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adugi" panose="020B0502040204020203" pitchFamily="34" charset="0"/>
              </a:rPr>
              <a:t>What is User Centered Design?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79340" y="2942355"/>
            <a:ext cx="5812060" cy="19926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613" y="1413935"/>
            <a:ext cx="1350057" cy="135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3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79340" y="1117599"/>
            <a:ext cx="5812060" cy="4452190"/>
            <a:chOff x="804640" y="319211"/>
            <a:chExt cx="8085360" cy="6224240"/>
          </a:xfrm>
        </p:grpSpPr>
        <p:sp>
          <p:nvSpPr>
            <p:cNvPr id="10" name="Rectangle 9"/>
            <p:cNvSpPr/>
            <p:nvPr/>
          </p:nvSpPr>
          <p:spPr>
            <a:xfrm>
              <a:off x="804640" y="319211"/>
              <a:ext cx="8085360" cy="61945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u="sng" dirty="0">
                <a:solidFill>
                  <a:srgbClr val="0070C0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04640" y="4073540"/>
              <a:ext cx="8085360" cy="24699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87936" y="949316"/>
              <a:ext cx="1626112" cy="645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Gadugi" panose="020B0502040204020203" pitchFamily="34" charset="0"/>
                </a:rPr>
                <a:t>Header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1579340" y="2942355"/>
            <a:ext cx="5812060" cy="19926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3876381" y="3180869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  <a:latin typeface="Gadugi" panose="020B0502040204020203" pitchFamily="34" charset="0"/>
              </a:rPr>
              <a:t>Nav</a:t>
            </a:r>
            <a:endParaRPr lang="en-US" sz="2400" dirty="0">
              <a:solidFill>
                <a:srgbClr val="0070C0"/>
              </a:solidFill>
              <a:latin typeface="Gadug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76381" y="4073146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Gadugi" panose="020B0502040204020203" pitchFamily="34" charset="0"/>
              </a:rPr>
              <a:t>Article </a:t>
            </a:r>
          </a:p>
        </p:txBody>
      </p:sp>
    </p:spTree>
    <p:extLst>
      <p:ext uri="{BB962C8B-B14F-4D97-AF65-F5344CB8AC3E}">
        <p14:creationId xmlns:p14="http://schemas.microsoft.com/office/powerpoint/2010/main" val="380353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53940" y="1130299"/>
            <a:ext cx="5812060" cy="4430931"/>
            <a:chOff x="804640" y="319211"/>
            <a:chExt cx="8085360" cy="6194520"/>
          </a:xfrm>
        </p:grpSpPr>
        <p:sp>
          <p:nvSpPr>
            <p:cNvPr id="10" name="Rectangle 9"/>
            <p:cNvSpPr/>
            <p:nvPr/>
          </p:nvSpPr>
          <p:spPr>
            <a:xfrm>
              <a:off x="804640" y="319211"/>
              <a:ext cx="8085360" cy="61945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u="sng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917165" y="444500"/>
              <a:ext cx="7810500" cy="199538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u="sng" dirty="0">
                <a:solidFill>
                  <a:srgbClr val="0070C0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913360" y="3913703"/>
              <a:ext cx="7810500" cy="2476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917165" y="2563411"/>
              <a:ext cx="7810500" cy="126220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97980" y="717531"/>
              <a:ext cx="2199220" cy="903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0070C0"/>
                  </a:solidFill>
                </a:rPr>
                <a:t>Header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72892" y="2563411"/>
              <a:ext cx="1291434" cy="903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err="1">
                  <a:solidFill>
                    <a:srgbClr val="0070C0"/>
                  </a:solidFill>
                </a:rPr>
                <a:t>Nav</a:t>
              </a:r>
              <a:endParaRPr lang="en-US" sz="3600" b="1" dirty="0">
                <a:solidFill>
                  <a:srgbClr val="0070C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97980" y="4674970"/>
              <a:ext cx="2007441" cy="903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0070C0"/>
                  </a:solidFill>
                </a:rPr>
                <a:t>Article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208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</TotalTime>
  <Words>90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Gadugi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Monica Weiland</dc:creator>
  <cp:lastModifiedBy>Monica Weiland</cp:lastModifiedBy>
  <cp:revision>14</cp:revision>
  <dcterms:created xsi:type="dcterms:W3CDTF">2017-10-23T17:13:27Z</dcterms:created>
  <dcterms:modified xsi:type="dcterms:W3CDTF">2017-10-24T04:27:17Z</dcterms:modified>
</cp:coreProperties>
</file>