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73" r:id="rId5"/>
    <p:sldId id="261" r:id="rId6"/>
    <p:sldId id="259" r:id="rId7"/>
    <p:sldId id="274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6834">
          <p15:clr>
            <a:srgbClr val="A4A3A4"/>
          </p15:clr>
        </p15:guide>
        <p15:guide id="4" pos="73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2708"/>
    <a:srgbClr val="181717"/>
    <a:srgbClr val="1B2D3A"/>
    <a:srgbClr val="C00000"/>
    <a:srgbClr val="F06025"/>
    <a:srgbClr val="FB8905"/>
    <a:srgbClr val="F9C649"/>
    <a:srgbClr val="FFF6DD"/>
    <a:srgbClr val="5A5A5A"/>
    <a:srgbClr val="FEC6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97" autoAdjust="0"/>
    <p:restoredTop sz="90789" autoAdjust="0"/>
  </p:normalViewPr>
  <p:slideViewPr>
    <p:cSldViewPr snapToGrid="0" showGuides="1">
      <p:cViewPr varScale="1">
        <p:scale>
          <a:sx n="102" d="100"/>
          <a:sy n="102" d="100"/>
        </p:scale>
        <p:origin x="534" y="96"/>
      </p:cViewPr>
      <p:guideLst>
        <p:guide orient="horz" pos="2387"/>
        <p:guide orient="horz" pos="1412"/>
        <p:guide pos="6834"/>
        <p:guide pos="73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DD0960-B1F2-45F7-BE4C-923E912F02CA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C545D-D9CF-48B0-B28D-B7BD085C42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8BC80-8D1B-4881-97E1-C4726BC49545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F612-9F46-4A4B-91FE-9D9FA9053C4D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1DA5C-7D63-4992-952C-DCFCAD0CB6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F612-9F46-4A4B-91FE-9D9FA9053C4D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1DA5C-7D63-4992-952C-DCFCAD0CB6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F612-9F46-4A4B-91FE-9D9FA9053C4D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1DA5C-7D63-4992-952C-DCFCAD0CB6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F612-9F46-4A4B-91FE-9D9FA9053C4D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1DA5C-7D63-4992-952C-DCFCAD0CB6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F612-9F46-4A4B-91FE-9D9FA9053C4D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1DA5C-7D63-4992-952C-DCFCAD0CB6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F612-9F46-4A4B-91FE-9D9FA9053C4D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1DA5C-7D63-4992-952C-DCFCAD0CB6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F612-9F46-4A4B-91FE-9D9FA9053C4D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1DA5C-7D63-4992-952C-DCFCAD0CB6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F612-9F46-4A4B-91FE-9D9FA9053C4D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1DA5C-7D63-4992-952C-DCFCAD0CB6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F612-9F46-4A4B-91FE-9D9FA9053C4D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1DA5C-7D63-4992-952C-DCFCAD0CB6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F612-9F46-4A4B-91FE-9D9FA9053C4D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1DA5C-7D63-4992-952C-DCFCAD0CB6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F612-9F46-4A4B-91FE-9D9FA9053C4D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1DA5C-7D63-4992-952C-DCFCAD0CB6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DF612-9F46-4A4B-91FE-9D9FA9053C4D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1DA5C-7D63-4992-952C-DCFCAD0CB6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272961" y="3014232"/>
            <a:ext cx="78047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DF2708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Analysis</a:t>
            </a:r>
            <a:r>
              <a:rPr lang="en-US" altLang="zh-CN" sz="4000" dirty="0">
                <a:solidFill>
                  <a:srgbClr val="DF2708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on the esports industry</a:t>
            </a:r>
            <a:endParaRPr lang="zh-CN" altLang="en-US" sz="4000" dirty="0">
              <a:solidFill>
                <a:srgbClr val="DF2708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196309" y="3954214"/>
            <a:ext cx="3389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DF2708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UC Davis Bootcamp Final Project</a:t>
            </a:r>
          </a:p>
          <a:p>
            <a:pPr algn="ctr"/>
            <a:r>
              <a:rPr lang="en-US" altLang="zh-CN" sz="1600" dirty="0">
                <a:solidFill>
                  <a:srgbClr val="DF2708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Monica Wang</a:t>
            </a:r>
            <a:endParaRPr lang="zh-CN" altLang="en-US" sz="1600" dirty="0">
              <a:solidFill>
                <a:srgbClr val="DF2708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396996" y="2849163"/>
            <a:ext cx="855345" cy="944140"/>
            <a:chOff x="1311271" y="2990807"/>
            <a:chExt cx="855345" cy="944140"/>
          </a:xfrm>
        </p:grpSpPr>
        <p:sp>
          <p:nvSpPr>
            <p:cNvPr id="30" name="Freeform 415"/>
            <p:cNvSpPr/>
            <p:nvPr/>
          </p:nvSpPr>
          <p:spPr bwMode="auto">
            <a:xfrm>
              <a:off x="1511300" y="3336815"/>
              <a:ext cx="655316" cy="79119"/>
            </a:xfrm>
            <a:custGeom>
              <a:avLst/>
              <a:gdLst>
                <a:gd name="T0" fmla="*/ 43 w 45"/>
                <a:gd name="T1" fmla="*/ 0 h 5"/>
                <a:gd name="T2" fmla="*/ 2 w 45"/>
                <a:gd name="T3" fmla="*/ 0 h 5"/>
                <a:gd name="T4" fmla="*/ 0 w 45"/>
                <a:gd name="T5" fmla="*/ 2 h 5"/>
                <a:gd name="T6" fmla="*/ 2 w 45"/>
                <a:gd name="T7" fmla="*/ 5 h 5"/>
                <a:gd name="T8" fmla="*/ 43 w 45"/>
                <a:gd name="T9" fmla="*/ 5 h 5"/>
                <a:gd name="T10" fmla="*/ 45 w 45"/>
                <a:gd name="T11" fmla="*/ 2 h 5"/>
                <a:gd name="T12" fmla="*/ 43 w 4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5">
                  <a:moveTo>
                    <a:pt x="4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4" y="5"/>
                    <a:pt x="45" y="4"/>
                    <a:pt x="45" y="2"/>
                  </a:cubicBezTo>
                  <a:cubicBezTo>
                    <a:pt x="45" y="1"/>
                    <a:pt x="44" y="0"/>
                    <a:pt x="43" y="0"/>
                  </a:cubicBezTo>
                  <a:close/>
                </a:path>
              </a:pathLst>
            </a:custGeom>
            <a:solidFill>
              <a:srgbClr val="FD632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416"/>
            <p:cNvSpPr/>
            <p:nvPr/>
          </p:nvSpPr>
          <p:spPr bwMode="auto">
            <a:xfrm>
              <a:off x="1625600" y="3509819"/>
              <a:ext cx="541016" cy="79119"/>
            </a:xfrm>
            <a:custGeom>
              <a:avLst/>
              <a:gdLst>
                <a:gd name="T0" fmla="*/ 34 w 36"/>
                <a:gd name="T1" fmla="*/ 0 h 5"/>
                <a:gd name="T2" fmla="*/ 2 w 36"/>
                <a:gd name="T3" fmla="*/ 0 h 5"/>
                <a:gd name="T4" fmla="*/ 0 w 36"/>
                <a:gd name="T5" fmla="*/ 3 h 5"/>
                <a:gd name="T6" fmla="*/ 2 w 36"/>
                <a:gd name="T7" fmla="*/ 5 h 5"/>
                <a:gd name="T8" fmla="*/ 34 w 36"/>
                <a:gd name="T9" fmla="*/ 5 h 5"/>
                <a:gd name="T10" fmla="*/ 36 w 36"/>
                <a:gd name="T11" fmla="*/ 3 h 5"/>
                <a:gd name="T12" fmla="*/ 34 w 3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5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5" y="5"/>
                    <a:pt x="36" y="4"/>
                    <a:pt x="36" y="3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solidFill>
              <a:srgbClr val="7C7C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417"/>
            <p:cNvSpPr/>
            <p:nvPr/>
          </p:nvSpPr>
          <p:spPr bwMode="auto">
            <a:xfrm>
              <a:off x="1717674" y="3682823"/>
              <a:ext cx="448941" cy="79119"/>
            </a:xfrm>
            <a:custGeom>
              <a:avLst/>
              <a:gdLst>
                <a:gd name="T0" fmla="*/ 30 w 32"/>
                <a:gd name="T1" fmla="*/ 0 h 5"/>
                <a:gd name="T2" fmla="*/ 3 w 32"/>
                <a:gd name="T3" fmla="*/ 0 h 5"/>
                <a:gd name="T4" fmla="*/ 0 w 32"/>
                <a:gd name="T5" fmla="*/ 2 h 5"/>
                <a:gd name="T6" fmla="*/ 3 w 32"/>
                <a:gd name="T7" fmla="*/ 5 h 5"/>
                <a:gd name="T8" fmla="*/ 30 w 32"/>
                <a:gd name="T9" fmla="*/ 5 h 5"/>
                <a:gd name="T10" fmla="*/ 32 w 32"/>
                <a:gd name="T11" fmla="*/ 2 h 5"/>
                <a:gd name="T12" fmla="*/ 30 w 32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5">
                  <a:moveTo>
                    <a:pt x="3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1" y="5"/>
                    <a:pt x="32" y="4"/>
                    <a:pt x="32" y="2"/>
                  </a:cubicBezTo>
                  <a:cubicBezTo>
                    <a:pt x="32" y="1"/>
                    <a:pt x="31" y="0"/>
                    <a:pt x="30" y="0"/>
                  </a:cubicBezTo>
                  <a:close/>
                </a:path>
              </a:pathLst>
            </a:custGeom>
            <a:solidFill>
              <a:srgbClr val="FEC64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418"/>
            <p:cNvSpPr/>
            <p:nvPr/>
          </p:nvSpPr>
          <p:spPr bwMode="auto">
            <a:xfrm>
              <a:off x="1841500" y="3855828"/>
              <a:ext cx="325116" cy="79119"/>
            </a:xfrm>
            <a:custGeom>
              <a:avLst/>
              <a:gdLst>
                <a:gd name="T0" fmla="*/ 43 w 45"/>
                <a:gd name="T1" fmla="*/ 0 h 5"/>
                <a:gd name="T2" fmla="*/ 2 w 45"/>
                <a:gd name="T3" fmla="*/ 0 h 5"/>
                <a:gd name="T4" fmla="*/ 0 w 45"/>
                <a:gd name="T5" fmla="*/ 3 h 5"/>
                <a:gd name="T6" fmla="*/ 2 w 45"/>
                <a:gd name="T7" fmla="*/ 5 h 5"/>
                <a:gd name="T8" fmla="*/ 43 w 45"/>
                <a:gd name="T9" fmla="*/ 5 h 5"/>
                <a:gd name="T10" fmla="*/ 45 w 45"/>
                <a:gd name="T11" fmla="*/ 3 h 5"/>
                <a:gd name="T12" fmla="*/ 43 w 4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5">
                  <a:moveTo>
                    <a:pt x="4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4" y="5"/>
                    <a:pt x="45" y="4"/>
                    <a:pt x="45" y="3"/>
                  </a:cubicBezTo>
                  <a:cubicBezTo>
                    <a:pt x="45" y="1"/>
                    <a:pt x="44" y="0"/>
                    <a:pt x="43" y="0"/>
                  </a:cubicBezTo>
                  <a:close/>
                </a:path>
              </a:pathLst>
            </a:custGeom>
            <a:solidFill>
              <a:srgbClr val="7C7C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419"/>
            <p:cNvSpPr/>
            <p:nvPr/>
          </p:nvSpPr>
          <p:spPr bwMode="auto">
            <a:xfrm>
              <a:off x="1311271" y="2990807"/>
              <a:ext cx="855345" cy="79119"/>
            </a:xfrm>
            <a:custGeom>
              <a:avLst/>
              <a:gdLst>
                <a:gd name="T0" fmla="*/ 2 w 45"/>
                <a:gd name="T1" fmla="*/ 5 h 5"/>
                <a:gd name="T2" fmla="*/ 43 w 45"/>
                <a:gd name="T3" fmla="*/ 5 h 5"/>
                <a:gd name="T4" fmla="*/ 45 w 45"/>
                <a:gd name="T5" fmla="*/ 2 h 5"/>
                <a:gd name="T6" fmla="*/ 43 w 45"/>
                <a:gd name="T7" fmla="*/ 0 h 5"/>
                <a:gd name="T8" fmla="*/ 2 w 45"/>
                <a:gd name="T9" fmla="*/ 0 h 5"/>
                <a:gd name="T10" fmla="*/ 0 w 45"/>
                <a:gd name="T11" fmla="*/ 2 h 5"/>
                <a:gd name="T12" fmla="*/ 2 w 45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5">
                  <a:moveTo>
                    <a:pt x="2" y="5"/>
                  </a:moveTo>
                  <a:cubicBezTo>
                    <a:pt x="43" y="5"/>
                    <a:pt x="43" y="5"/>
                    <a:pt x="43" y="5"/>
                  </a:cubicBezTo>
                  <a:cubicBezTo>
                    <a:pt x="44" y="5"/>
                    <a:pt x="45" y="4"/>
                    <a:pt x="45" y="2"/>
                  </a:cubicBezTo>
                  <a:cubicBezTo>
                    <a:pt x="45" y="1"/>
                    <a:pt x="44" y="0"/>
                    <a:pt x="4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lose/>
                </a:path>
              </a:pathLst>
            </a:custGeom>
            <a:solidFill>
              <a:srgbClr val="DF270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420"/>
            <p:cNvSpPr/>
            <p:nvPr/>
          </p:nvSpPr>
          <p:spPr bwMode="auto">
            <a:xfrm>
              <a:off x="1416050" y="3163811"/>
              <a:ext cx="750566" cy="79119"/>
            </a:xfrm>
            <a:custGeom>
              <a:avLst/>
              <a:gdLst>
                <a:gd name="T0" fmla="*/ 34 w 36"/>
                <a:gd name="T1" fmla="*/ 0 h 5"/>
                <a:gd name="T2" fmla="*/ 2 w 36"/>
                <a:gd name="T3" fmla="*/ 0 h 5"/>
                <a:gd name="T4" fmla="*/ 0 w 36"/>
                <a:gd name="T5" fmla="*/ 3 h 5"/>
                <a:gd name="T6" fmla="*/ 2 w 36"/>
                <a:gd name="T7" fmla="*/ 5 h 5"/>
                <a:gd name="T8" fmla="*/ 34 w 36"/>
                <a:gd name="T9" fmla="*/ 5 h 5"/>
                <a:gd name="T10" fmla="*/ 36 w 36"/>
                <a:gd name="T11" fmla="*/ 3 h 5"/>
                <a:gd name="T12" fmla="*/ 34 w 3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5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5" y="5"/>
                    <a:pt x="36" y="4"/>
                    <a:pt x="36" y="3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solidFill>
              <a:srgbClr val="7C7C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 flipH="1">
            <a:off x="10098374" y="2849163"/>
            <a:ext cx="934387" cy="944140"/>
            <a:chOff x="1311271" y="2990807"/>
            <a:chExt cx="855345" cy="944140"/>
          </a:xfrm>
        </p:grpSpPr>
        <p:sp>
          <p:nvSpPr>
            <p:cNvPr id="39" name="Freeform 415"/>
            <p:cNvSpPr/>
            <p:nvPr/>
          </p:nvSpPr>
          <p:spPr bwMode="auto">
            <a:xfrm>
              <a:off x="1511300" y="3336815"/>
              <a:ext cx="655316" cy="79119"/>
            </a:xfrm>
            <a:custGeom>
              <a:avLst/>
              <a:gdLst>
                <a:gd name="T0" fmla="*/ 43 w 45"/>
                <a:gd name="T1" fmla="*/ 0 h 5"/>
                <a:gd name="T2" fmla="*/ 2 w 45"/>
                <a:gd name="T3" fmla="*/ 0 h 5"/>
                <a:gd name="T4" fmla="*/ 0 w 45"/>
                <a:gd name="T5" fmla="*/ 2 h 5"/>
                <a:gd name="T6" fmla="*/ 2 w 45"/>
                <a:gd name="T7" fmla="*/ 5 h 5"/>
                <a:gd name="T8" fmla="*/ 43 w 45"/>
                <a:gd name="T9" fmla="*/ 5 h 5"/>
                <a:gd name="T10" fmla="*/ 45 w 45"/>
                <a:gd name="T11" fmla="*/ 2 h 5"/>
                <a:gd name="T12" fmla="*/ 43 w 4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5">
                  <a:moveTo>
                    <a:pt x="4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4" y="5"/>
                    <a:pt x="45" y="4"/>
                    <a:pt x="45" y="2"/>
                  </a:cubicBezTo>
                  <a:cubicBezTo>
                    <a:pt x="45" y="1"/>
                    <a:pt x="44" y="0"/>
                    <a:pt x="43" y="0"/>
                  </a:cubicBezTo>
                  <a:close/>
                </a:path>
              </a:pathLst>
            </a:custGeom>
            <a:solidFill>
              <a:srgbClr val="FD632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6"/>
            <p:cNvSpPr/>
            <p:nvPr/>
          </p:nvSpPr>
          <p:spPr bwMode="auto">
            <a:xfrm>
              <a:off x="1625600" y="3509819"/>
              <a:ext cx="541016" cy="79119"/>
            </a:xfrm>
            <a:custGeom>
              <a:avLst/>
              <a:gdLst>
                <a:gd name="T0" fmla="*/ 34 w 36"/>
                <a:gd name="T1" fmla="*/ 0 h 5"/>
                <a:gd name="T2" fmla="*/ 2 w 36"/>
                <a:gd name="T3" fmla="*/ 0 h 5"/>
                <a:gd name="T4" fmla="*/ 0 w 36"/>
                <a:gd name="T5" fmla="*/ 3 h 5"/>
                <a:gd name="T6" fmla="*/ 2 w 36"/>
                <a:gd name="T7" fmla="*/ 5 h 5"/>
                <a:gd name="T8" fmla="*/ 34 w 36"/>
                <a:gd name="T9" fmla="*/ 5 h 5"/>
                <a:gd name="T10" fmla="*/ 36 w 36"/>
                <a:gd name="T11" fmla="*/ 3 h 5"/>
                <a:gd name="T12" fmla="*/ 34 w 3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5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5" y="5"/>
                    <a:pt x="36" y="4"/>
                    <a:pt x="36" y="3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solidFill>
              <a:srgbClr val="7C7C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17"/>
            <p:cNvSpPr/>
            <p:nvPr/>
          </p:nvSpPr>
          <p:spPr bwMode="auto">
            <a:xfrm>
              <a:off x="1717674" y="3682823"/>
              <a:ext cx="448941" cy="79119"/>
            </a:xfrm>
            <a:custGeom>
              <a:avLst/>
              <a:gdLst>
                <a:gd name="T0" fmla="*/ 30 w 32"/>
                <a:gd name="T1" fmla="*/ 0 h 5"/>
                <a:gd name="T2" fmla="*/ 3 w 32"/>
                <a:gd name="T3" fmla="*/ 0 h 5"/>
                <a:gd name="T4" fmla="*/ 0 w 32"/>
                <a:gd name="T5" fmla="*/ 2 h 5"/>
                <a:gd name="T6" fmla="*/ 3 w 32"/>
                <a:gd name="T7" fmla="*/ 5 h 5"/>
                <a:gd name="T8" fmla="*/ 30 w 32"/>
                <a:gd name="T9" fmla="*/ 5 h 5"/>
                <a:gd name="T10" fmla="*/ 32 w 32"/>
                <a:gd name="T11" fmla="*/ 2 h 5"/>
                <a:gd name="T12" fmla="*/ 30 w 32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5">
                  <a:moveTo>
                    <a:pt x="3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1" y="5"/>
                    <a:pt x="32" y="4"/>
                    <a:pt x="32" y="2"/>
                  </a:cubicBezTo>
                  <a:cubicBezTo>
                    <a:pt x="32" y="1"/>
                    <a:pt x="31" y="0"/>
                    <a:pt x="30" y="0"/>
                  </a:cubicBezTo>
                  <a:close/>
                </a:path>
              </a:pathLst>
            </a:custGeom>
            <a:solidFill>
              <a:srgbClr val="FEC64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18"/>
            <p:cNvSpPr/>
            <p:nvPr/>
          </p:nvSpPr>
          <p:spPr bwMode="auto">
            <a:xfrm>
              <a:off x="1841500" y="3855828"/>
              <a:ext cx="325116" cy="79119"/>
            </a:xfrm>
            <a:custGeom>
              <a:avLst/>
              <a:gdLst>
                <a:gd name="T0" fmla="*/ 43 w 45"/>
                <a:gd name="T1" fmla="*/ 0 h 5"/>
                <a:gd name="T2" fmla="*/ 2 w 45"/>
                <a:gd name="T3" fmla="*/ 0 h 5"/>
                <a:gd name="T4" fmla="*/ 0 w 45"/>
                <a:gd name="T5" fmla="*/ 3 h 5"/>
                <a:gd name="T6" fmla="*/ 2 w 45"/>
                <a:gd name="T7" fmla="*/ 5 h 5"/>
                <a:gd name="T8" fmla="*/ 43 w 45"/>
                <a:gd name="T9" fmla="*/ 5 h 5"/>
                <a:gd name="T10" fmla="*/ 45 w 45"/>
                <a:gd name="T11" fmla="*/ 3 h 5"/>
                <a:gd name="T12" fmla="*/ 43 w 4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5">
                  <a:moveTo>
                    <a:pt x="4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4" y="5"/>
                    <a:pt x="45" y="4"/>
                    <a:pt x="45" y="3"/>
                  </a:cubicBezTo>
                  <a:cubicBezTo>
                    <a:pt x="45" y="1"/>
                    <a:pt x="44" y="0"/>
                    <a:pt x="43" y="0"/>
                  </a:cubicBezTo>
                  <a:close/>
                </a:path>
              </a:pathLst>
            </a:custGeom>
            <a:solidFill>
              <a:srgbClr val="7C7C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19"/>
            <p:cNvSpPr/>
            <p:nvPr/>
          </p:nvSpPr>
          <p:spPr bwMode="auto">
            <a:xfrm>
              <a:off x="1311271" y="2990807"/>
              <a:ext cx="855345" cy="79119"/>
            </a:xfrm>
            <a:custGeom>
              <a:avLst/>
              <a:gdLst>
                <a:gd name="T0" fmla="*/ 2 w 45"/>
                <a:gd name="T1" fmla="*/ 5 h 5"/>
                <a:gd name="T2" fmla="*/ 43 w 45"/>
                <a:gd name="T3" fmla="*/ 5 h 5"/>
                <a:gd name="T4" fmla="*/ 45 w 45"/>
                <a:gd name="T5" fmla="*/ 2 h 5"/>
                <a:gd name="T6" fmla="*/ 43 w 45"/>
                <a:gd name="T7" fmla="*/ 0 h 5"/>
                <a:gd name="T8" fmla="*/ 2 w 45"/>
                <a:gd name="T9" fmla="*/ 0 h 5"/>
                <a:gd name="T10" fmla="*/ 0 w 45"/>
                <a:gd name="T11" fmla="*/ 2 h 5"/>
                <a:gd name="T12" fmla="*/ 2 w 45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5">
                  <a:moveTo>
                    <a:pt x="2" y="5"/>
                  </a:moveTo>
                  <a:cubicBezTo>
                    <a:pt x="43" y="5"/>
                    <a:pt x="43" y="5"/>
                    <a:pt x="43" y="5"/>
                  </a:cubicBezTo>
                  <a:cubicBezTo>
                    <a:pt x="44" y="5"/>
                    <a:pt x="45" y="4"/>
                    <a:pt x="45" y="2"/>
                  </a:cubicBezTo>
                  <a:cubicBezTo>
                    <a:pt x="45" y="1"/>
                    <a:pt x="44" y="0"/>
                    <a:pt x="4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lose/>
                </a:path>
              </a:pathLst>
            </a:custGeom>
            <a:solidFill>
              <a:srgbClr val="DF270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20"/>
            <p:cNvSpPr/>
            <p:nvPr/>
          </p:nvSpPr>
          <p:spPr bwMode="auto">
            <a:xfrm>
              <a:off x="1416050" y="3163811"/>
              <a:ext cx="750566" cy="79119"/>
            </a:xfrm>
            <a:custGeom>
              <a:avLst/>
              <a:gdLst>
                <a:gd name="T0" fmla="*/ 34 w 36"/>
                <a:gd name="T1" fmla="*/ 0 h 5"/>
                <a:gd name="T2" fmla="*/ 2 w 36"/>
                <a:gd name="T3" fmla="*/ 0 h 5"/>
                <a:gd name="T4" fmla="*/ 0 w 36"/>
                <a:gd name="T5" fmla="*/ 3 h 5"/>
                <a:gd name="T6" fmla="*/ 2 w 36"/>
                <a:gd name="T7" fmla="*/ 5 h 5"/>
                <a:gd name="T8" fmla="*/ 34 w 36"/>
                <a:gd name="T9" fmla="*/ 5 h 5"/>
                <a:gd name="T10" fmla="*/ 36 w 36"/>
                <a:gd name="T11" fmla="*/ 3 h 5"/>
                <a:gd name="T12" fmla="*/ 34 w 3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5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5" y="5"/>
                    <a:pt x="36" y="4"/>
                    <a:pt x="36" y="3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solidFill>
              <a:srgbClr val="7C7C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79851" y="530590"/>
            <a:ext cx="25503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1B2D3A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Content</a:t>
            </a:r>
            <a:endParaRPr lang="zh-CN" altLang="en-US" sz="4800" dirty="0">
              <a:solidFill>
                <a:srgbClr val="1B2D3A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32694" y="315825"/>
            <a:ext cx="855345" cy="944140"/>
            <a:chOff x="1311271" y="2990807"/>
            <a:chExt cx="855345" cy="944140"/>
          </a:xfrm>
        </p:grpSpPr>
        <p:sp>
          <p:nvSpPr>
            <p:cNvPr id="16" name="Freeform 415"/>
            <p:cNvSpPr/>
            <p:nvPr/>
          </p:nvSpPr>
          <p:spPr bwMode="auto">
            <a:xfrm>
              <a:off x="1511300" y="3336815"/>
              <a:ext cx="655316" cy="79119"/>
            </a:xfrm>
            <a:custGeom>
              <a:avLst/>
              <a:gdLst>
                <a:gd name="T0" fmla="*/ 43 w 45"/>
                <a:gd name="T1" fmla="*/ 0 h 5"/>
                <a:gd name="T2" fmla="*/ 2 w 45"/>
                <a:gd name="T3" fmla="*/ 0 h 5"/>
                <a:gd name="T4" fmla="*/ 0 w 45"/>
                <a:gd name="T5" fmla="*/ 2 h 5"/>
                <a:gd name="T6" fmla="*/ 2 w 45"/>
                <a:gd name="T7" fmla="*/ 5 h 5"/>
                <a:gd name="T8" fmla="*/ 43 w 45"/>
                <a:gd name="T9" fmla="*/ 5 h 5"/>
                <a:gd name="T10" fmla="*/ 45 w 45"/>
                <a:gd name="T11" fmla="*/ 2 h 5"/>
                <a:gd name="T12" fmla="*/ 43 w 4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5">
                  <a:moveTo>
                    <a:pt x="4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4" y="5"/>
                    <a:pt x="45" y="4"/>
                    <a:pt x="45" y="2"/>
                  </a:cubicBezTo>
                  <a:cubicBezTo>
                    <a:pt x="45" y="1"/>
                    <a:pt x="44" y="0"/>
                    <a:pt x="43" y="0"/>
                  </a:cubicBezTo>
                  <a:close/>
                </a:path>
              </a:pathLst>
            </a:custGeom>
            <a:solidFill>
              <a:srgbClr val="FD632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416"/>
            <p:cNvSpPr/>
            <p:nvPr/>
          </p:nvSpPr>
          <p:spPr bwMode="auto">
            <a:xfrm>
              <a:off x="1625600" y="3509819"/>
              <a:ext cx="541016" cy="79119"/>
            </a:xfrm>
            <a:custGeom>
              <a:avLst/>
              <a:gdLst>
                <a:gd name="T0" fmla="*/ 34 w 36"/>
                <a:gd name="T1" fmla="*/ 0 h 5"/>
                <a:gd name="T2" fmla="*/ 2 w 36"/>
                <a:gd name="T3" fmla="*/ 0 h 5"/>
                <a:gd name="T4" fmla="*/ 0 w 36"/>
                <a:gd name="T5" fmla="*/ 3 h 5"/>
                <a:gd name="T6" fmla="*/ 2 w 36"/>
                <a:gd name="T7" fmla="*/ 5 h 5"/>
                <a:gd name="T8" fmla="*/ 34 w 36"/>
                <a:gd name="T9" fmla="*/ 5 h 5"/>
                <a:gd name="T10" fmla="*/ 36 w 36"/>
                <a:gd name="T11" fmla="*/ 3 h 5"/>
                <a:gd name="T12" fmla="*/ 34 w 3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5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5" y="5"/>
                    <a:pt x="36" y="4"/>
                    <a:pt x="36" y="3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solidFill>
              <a:srgbClr val="7C7C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417"/>
            <p:cNvSpPr/>
            <p:nvPr/>
          </p:nvSpPr>
          <p:spPr bwMode="auto">
            <a:xfrm>
              <a:off x="1717674" y="3682823"/>
              <a:ext cx="448941" cy="79119"/>
            </a:xfrm>
            <a:custGeom>
              <a:avLst/>
              <a:gdLst>
                <a:gd name="T0" fmla="*/ 30 w 32"/>
                <a:gd name="T1" fmla="*/ 0 h 5"/>
                <a:gd name="T2" fmla="*/ 3 w 32"/>
                <a:gd name="T3" fmla="*/ 0 h 5"/>
                <a:gd name="T4" fmla="*/ 0 w 32"/>
                <a:gd name="T5" fmla="*/ 2 h 5"/>
                <a:gd name="T6" fmla="*/ 3 w 32"/>
                <a:gd name="T7" fmla="*/ 5 h 5"/>
                <a:gd name="T8" fmla="*/ 30 w 32"/>
                <a:gd name="T9" fmla="*/ 5 h 5"/>
                <a:gd name="T10" fmla="*/ 32 w 32"/>
                <a:gd name="T11" fmla="*/ 2 h 5"/>
                <a:gd name="T12" fmla="*/ 30 w 32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5">
                  <a:moveTo>
                    <a:pt x="3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1" y="5"/>
                    <a:pt x="32" y="4"/>
                    <a:pt x="32" y="2"/>
                  </a:cubicBezTo>
                  <a:cubicBezTo>
                    <a:pt x="32" y="1"/>
                    <a:pt x="31" y="0"/>
                    <a:pt x="30" y="0"/>
                  </a:cubicBezTo>
                  <a:close/>
                </a:path>
              </a:pathLst>
            </a:custGeom>
            <a:solidFill>
              <a:srgbClr val="FEC64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418"/>
            <p:cNvSpPr/>
            <p:nvPr/>
          </p:nvSpPr>
          <p:spPr bwMode="auto">
            <a:xfrm>
              <a:off x="1841500" y="3855828"/>
              <a:ext cx="325116" cy="79119"/>
            </a:xfrm>
            <a:custGeom>
              <a:avLst/>
              <a:gdLst>
                <a:gd name="T0" fmla="*/ 43 w 45"/>
                <a:gd name="T1" fmla="*/ 0 h 5"/>
                <a:gd name="T2" fmla="*/ 2 w 45"/>
                <a:gd name="T3" fmla="*/ 0 h 5"/>
                <a:gd name="T4" fmla="*/ 0 w 45"/>
                <a:gd name="T5" fmla="*/ 3 h 5"/>
                <a:gd name="T6" fmla="*/ 2 w 45"/>
                <a:gd name="T7" fmla="*/ 5 h 5"/>
                <a:gd name="T8" fmla="*/ 43 w 45"/>
                <a:gd name="T9" fmla="*/ 5 h 5"/>
                <a:gd name="T10" fmla="*/ 45 w 45"/>
                <a:gd name="T11" fmla="*/ 3 h 5"/>
                <a:gd name="T12" fmla="*/ 43 w 4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5">
                  <a:moveTo>
                    <a:pt x="4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4" y="5"/>
                    <a:pt x="45" y="4"/>
                    <a:pt x="45" y="3"/>
                  </a:cubicBezTo>
                  <a:cubicBezTo>
                    <a:pt x="45" y="1"/>
                    <a:pt x="44" y="0"/>
                    <a:pt x="43" y="0"/>
                  </a:cubicBezTo>
                  <a:close/>
                </a:path>
              </a:pathLst>
            </a:custGeom>
            <a:solidFill>
              <a:srgbClr val="7C7C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419"/>
            <p:cNvSpPr/>
            <p:nvPr/>
          </p:nvSpPr>
          <p:spPr bwMode="auto">
            <a:xfrm>
              <a:off x="1311271" y="2990807"/>
              <a:ext cx="855345" cy="79119"/>
            </a:xfrm>
            <a:custGeom>
              <a:avLst/>
              <a:gdLst>
                <a:gd name="T0" fmla="*/ 2 w 45"/>
                <a:gd name="T1" fmla="*/ 5 h 5"/>
                <a:gd name="T2" fmla="*/ 43 w 45"/>
                <a:gd name="T3" fmla="*/ 5 h 5"/>
                <a:gd name="T4" fmla="*/ 45 w 45"/>
                <a:gd name="T5" fmla="*/ 2 h 5"/>
                <a:gd name="T6" fmla="*/ 43 w 45"/>
                <a:gd name="T7" fmla="*/ 0 h 5"/>
                <a:gd name="T8" fmla="*/ 2 w 45"/>
                <a:gd name="T9" fmla="*/ 0 h 5"/>
                <a:gd name="T10" fmla="*/ 0 w 45"/>
                <a:gd name="T11" fmla="*/ 2 h 5"/>
                <a:gd name="T12" fmla="*/ 2 w 45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5">
                  <a:moveTo>
                    <a:pt x="2" y="5"/>
                  </a:moveTo>
                  <a:cubicBezTo>
                    <a:pt x="43" y="5"/>
                    <a:pt x="43" y="5"/>
                    <a:pt x="43" y="5"/>
                  </a:cubicBezTo>
                  <a:cubicBezTo>
                    <a:pt x="44" y="5"/>
                    <a:pt x="45" y="4"/>
                    <a:pt x="45" y="2"/>
                  </a:cubicBezTo>
                  <a:cubicBezTo>
                    <a:pt x="45" y="1"/>
                    <a:pt x="44" y="0"/>
                    <a:pt x="4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lose/>
                </a:path>
              </a:pathLst>
            </a:custGeom>
            <a:solidFill>
              <a:srgbClr val="DF270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420"/>
            <p:cNvSpPr/>
            <p:nvPr/>
          </p:nvSpPr>
          <p:spPr bwMode="auto">
            <a:xfrm>
              <a:off x="1416050" y="3163811"/>
              <a:ext cx="750566" cy="79119"/>
            </a:xfrm>
            <a:custGeom>
              <a:avLst/>
              <a:gdLst>
                <a:gd name="T0" fmla="*/ 34 w 36"/>
                <a:gd name="T1" fmla="*/ 0 h 5"/>
                <a:gd name="T2" fmla="*/ 2 w 36"/>
                <a:gd name="T3" fmla="*/ 0 h 5"/>
                <a:gd name="T4" fmla="*/ 0 w 36"/>
                <a:gd name="T5" fmla="*/ 3 h 5"/>
                <a:gd name="T6" fmla="*/ 2 w 36"/>
                <a:gd name="T7" fmla="*/ 5 h 5"/>
                <a:gd name="T8" fmla="*/ 34 w 36"/>
                <a:gd name="T9" fmla="*/ 5 h 5"/>
                <a:gd name="T10" fmla="*/ 36 w 36"/>
                <a:gd name="T11" fmla="*/ 3 h 5"/>
                <a:gd name="T12" fmla="*/ 34 w 3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5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5" y="5"/>
                    <a:pt x="36" y="4"/>
                    <a:pt x="36" y="3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solidFill>
              <a:srgbClr val="7C7C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1683493" y="2271011"/>
            <a:ext cx="4301836" cy="884418"/>
            <a:chOff x="1109272" y="2278505"/>
            <a:chExt cx="4878778" cy="869429"/>
          </a:xfrm>
        </p:grpSpPr>
        <p:sp>
          <p:nvSpPr>
            <p:cNvPr id="72" name="圆角矩形 71"/>
            <p:cNvSpPr/>
            <p:nvPr/>
          </p:nvSpPr>
          <p:spPr>
            <a:xfrm>
              <a:off x="1109272" y="2278505"/>
              <a:ext cx="4257207" cy="869429"/>
            </a:xfrm>
            <a:prstGeom prst="roundRect">
              <a:avLst/>
            </a:prstGeom>
            <a:solidFill>
              <a:srgbClr val="DF27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等腰三角形 46"/>
            <p:cNvSpPr/>
            <p:nvPr/>
          </p:nvSpPr>
          <p:spPr>
            <a:xfrm rot="5400000">
              <a:off x="5496341" y="2408475"/>
              <a:ext cx="351854" cy="631564"/>
            </a:xfrm>
            <a:prstGeom prst="triangle">
              <a:avLst>
                <a:gd name="adj" fmla="val 53261"/>
              </a:avLst>
            </a:prstGeom>
            <a:solidFill>
              <a:srgbClr val="DF27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 flipH="1">
              <a:off x="4257206" y="2293494"/>
              <a:ext cx="115424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4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1960973" y="2353456"/>
              <a:ext cx="2415382" cy="6958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chemeClr val="bg1"/>
                  </a:solidFill>
                  <a:ea typeface="方正兰亭黑简体" panose="02000000000000000000" pitchFamily="2" charset="-122"/>
                </a:rPr>
                <a:t>Q’s asked</a:t>
              </a:r>
              <a:endParaRPr lang="zh-CN" altLang="en-US" sz="4000" dirty="0">
                <a:solidFill>
                  <a:schemeClr val="bg1"/>
                </a:solidFill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6162468" y="2900687"/>
            <a:ext cx="4305508" cy="884420"/>
            <a:chOff x="6254750" y="2293495"/>
            <a:chExt cx="4882942" cy="869430"/>
          </a:xfrm>
        </p:grpSpPr>
        <p:sp>
          <p:nvSpPr>
            <p:cNvPr id="74" name="圆角矩形 73"/>
            <p:cNvSpPr/>
            <p:nvPr/>
          </p:nvSpPr>
          <p:spPr>
            <a:xfrm>
              <a:off x="6880485" y="2293496"/>
              <a:ext cx="4257207" cy="869429"/>
            </a:xfrm>
            <a:prstGeom prst="roundRect">
              <a:avLst/>
            </a:prstGeom>
            <a:solidFill>
              <a:srgbClr val="1B2D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6254750" y="2293495"/>
              <a:ext cx="2019817" cy="830997"/>
              <a:chOff x="6254750" y="2293495"/>
              <a:chExt cx="2019817" cy="830997"/>
            </a:xfrm>
          </p:grpSpPr>
          <p:sp>
            <p:nvSpPr>
              <p:cNvPr id="52" name="等腰三角形 51"/>
              <p:cNvSpPr/>
              <p:nvPr/>
            </p:nvSpPr>
            <p:spPr>
              <a:xfrm rot="16200000" flipH="1">
                <a:off x="6394605" y="2408476"/>
                <a:ext cx="351854" cy="631564"/>
              </a:xfrm>
              <a:prstGeom prst="triangle">
                <a:avLst>
                  <a:gd name="adj" fmla="val 53261"/>
                </a:avLst>
              </a:prstGeom>
              <a:solidFill>
                <a:srgbClr val="1B2D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 flipH="1">
                <a:off x="7120324" y="2293495"/>
                <a:ext cx="115424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8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48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sp>
          <p:nvSpPr>
            <p:cNvPr id="67" name="文本框 66"/>
            <p:cNvSpPr txBox="1"/>
            <p:nvPr/>
          </p:nvSpPr>
          <p:spPr>
            <a:xfrm>
              <a:off x="8045215" y="2361049"/>
              <a:ext cx="1741999" cy="695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chemeClr val="bg1"/>
                  </a:solidFill>
                  <a:ea typeface="方正兰亭黑简体" panose="02000000000000000000" pitchFamily="2" charset="-122"/>
                </a:rPr>
                <a:t>Model</a:t>
              </a:r>
              <a:endParaRPr lang="zh-CN" altLang="en-US" sz="4000" dirty="0">
                <a:solidFill>
                  <a:schemeClr val="bg1"/>
                </a:solidFill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1683118" y="3516445"/>
            <a:ext cx="4296236" cy="884418"/>
            <a:chOff x="1109272" y="3672590"/>
            <a:chExt cx="4872428" cy="869429"/>
          </a:xfrm>
        </p:grpSpPr>
        <p:sp>
          <p:nvSpPr>
            <p:cNvPr id="73" name="圆角矩形 72"/>
            <p:cNvSpPr/>
            <p:nvPr/>
          </p:nvSpPr>
          <p:spPr>
            <a:xfrm>
              <a:off x="1109272" y="3672590"/>
              <a:ext cx="4257207" cy="869429"/>
            </a:xfrm>
            <a:prstGeom prst="roundRect">
              <a:avLst/>
            </a:prstGeom>
            <a:solidFill>
              <a:srgbClr val="1B2D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4242219" y="3687580"/>
              <a:ext cx="1739481" cy="830997"/>
              <a:chOff x="4242219" y="3687580"/>
              <a:chExt cx="1739481" cy="830997"/>
            </a:xfrm>
          </p:grpSpPr>
          <p:sp>
            <p:nvSpPr>
              <p:cNvPr id="48" name="等腰三角形 47"/>
              <p:cNvSpPr/>
              <p:nvPr/>
            </p:nvSpPr>
            <p:spPr>
              <a:xfrm rot="5400000">
                <a:off x="5489991" y="3783615"/>
                <a:ext cx="351854" cy="631564"/>
              </a:xfrm>
              <a:prstGeom prst="triangle">
                <a:avLst>
                  <a:gd name="adj" fmla="val 53261"/>
                </a:avLst>
              </a:prstGeom>
              <a:solidFill>
                <a:srgbClr val="1B2D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 flipH="1">
                <a:off x="4242219" y="3687580"/>
                <a:ext cx="115424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8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48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sp>
          <p:nvSpPr>
            <p:cNvPr id="68" name="文本框 67"/>
            <p:cNvSpPr txBox="1"/>
            <p:nvPr/>
          </p:nvSpPr>
          <p:spPr>
            <a:xfrm>
              <a:off x="1735096" y="3747541"/>
              <a:ext cx="2617906" cy="6958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chemeClr val="bg1"/>
                  </a:solidFill>
                  <a:ea typeface="方正兰亭黑简体" panose="02000000000000000000" pitchFamily="2" charset="-122"/>
                </a:rPr>
                <a:t>Prediction</a:t>
              </a:r>
              <a:endParaRPr lang="zh-CN" altLang="en-US" sz="4000" dirty="0">
                <a:solidFill>
                  <a:schemeClr val="bg1"/>
                </a:solidFill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6162467" y="4167569"/>
            <a:ext cx="4305508" cy="891750"/>
            <a:chOff x="6254750" y="3687580"/>
            <a:chExt cx="4882942" cy="876639"/>
          </a:xfrm>
        </p:grpSpPr>
        <p:sp>
          <p:nvSpPr>
            <p:cNvPr id="75" name="圆角矩形 74"/>
            <p:cNvSpPr/>
            <p:nvPr/>
          </p:nvSpPr>
          <p:spPr>
            <a:xfrm>
              <a:off x="6880485" y="3694790"/>
              <a:ext cx="4257207" cy="869429"/>
            </a:xfrm>
            <a:prstGeom prst="roundRect">
              <a:avLst/>
            </a:prstGeom>
            <a:solidFill>
              <a:srgbClr val="DF27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6254750" y="3687580"/>
              <a:ext cx="2034807" cy="830997"/>
              <a:chOff x="6254750" y="3687580"/>
              <a:chExt cx="2034807" cy="830997"/>
            </a:xfrm>
          </p:grpSpPr>
          <p:sp>
            <p:nvSpPr>
              <p:cNvPr id="51" name="等腰三角形 50"/>
              <p:cNvSpPr/>
              <p:nvPr/>
            </p:nvSpPr>
            <p:spPr>
              <a:xfrm rot="16200000" flipH="1">
                <a:off x="6394605" y="3783616"/>
                <a:ext cx="351854" cy="631564"/>
              </a:xfrm>
              <a:prstGeom prst="triangle">
                <a:avLst>
                  <a:gd name="adj" fmla="val 53261"/>
                </a:avLst>
              </a:prstGeom>
              <a:solidFill>
                <a:srgbClr val="DF27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 flipH="1">
                <a:off x="7135314" y="3687580"/>
                <a:ext cx="115424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8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48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sp>
          <p:nvSpPr>
            <p:cNvPr id="69" name="文本框 68"/>
            <p:cNvSpPr txBox="1"/>
            <p:nvPr/>
          </p:nvSpPr>
          <p:spPr>
            <a:xfrm>
              <a:off x="8184628" y="3776076"/>
              <a:ext cx="2430725" cy="6958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chemeClr val="bg1"/>
                  </a:solidFill>
                  <a:ea typeface="方正兰亭黑简体" panose="02000000000000000000" pitchFamily="2" charset="-122"/>
                </a:rPr>
                <a:t>Problems</a:t>
              </a:r>
              <a:endParaRPr lang="zh-CN" altLang="en-US" sz="4000" dirty="0">
                <a:solidFill>
                  <a:schemeClr val="bg1"/>
                </a:solidFill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1685469" y="4761879"/>
            <a:ext cx="4294034" cy="884418"/>
            <a:chOff x="1111771" y="5069173"/>
            <a:chExt cx="4869929" cy="869429"/>
          </a:xfrm>
        </p:grpSpPr>
        <p:sp>
          <p:nvSpPr>
            <p:cNvPr id="77" name="圆角矩形 76"/>
            <p:cNvSpPr/>
            <p:nvPr/>
          </p:nvSpPr>
          <p:spPr>
            <a:xfrm>
              <a:off x="1111771" y="5069173"/>
              <a:ext cx="4257207" cy="869429"/>
            </a:xfrm>
            <a:prstGeom prst="roundRect">
              <a:avLst/>
            </a:prstGeom>
            <a:solidFill>
              <a:srgbClr val="DF27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4242219" y="5081665"/>
              <a:ext cx="1739481" cy="830997"/>
              <a:chOff x="4242219" y="5081665"/>
              <a:chExt cx="1739481" cy="830997"/>
            </a:xfrm>
          </p:grpSpPr>
          <p:sp>
            <p:nvSpPr>
              <p:cNvPr id="49" name="等腰三角形 48"/>
              <p:cNvSpPr/>
              <p:nvPr/>
            </p:nvSpPr>
            <p:spPr>
              <a:xfrm rot="5400000">
                <a:off x="5489991" y="5197895"/>
                <a:ext cx="351854" cy="631564"/>
              </a:xfrm>
              <a:prstGeom prst="triangle">
                <a:avLst>
                  <a:gd name="adj" fmla="val 53261"/>
                </a:avLst>
              </a:prstGeom>
              <a:solidFill>
                <a:srgbClr val="DF27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 flipH="1">
                <a:off x="4242219" y="5081665"/>
                <a:ext cx="115424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8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05</a:t>
                </a:r>
                <a:endParaRPr lang="zh-CN" altLang="en-US" sz="48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sp>
          <p:nvSpPr>
            <p:cNvPr id="70" name="文本框 69"/>
            <p:cNvSpPr txBox="1"/>
            <p:nvPr/>
          </p:nvSpPr>
          <p:spPr>
            <a:xfrm>
              <a:off x="1611891" y="5169440"/>
              <a:ext cx="2749819" cy="6958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chemeClr val="bg1"/>
                  </a:solidFill>
                  <a:ea typeface="方正兰亭黑简体" panose="02000000000000000000" pitchFamily="2" charset="-122"/>
                </a:rPr>
                <a:t>Challenges</a:t>
              </a:r>
              <a:endParaRPr lang="zh-CN" altLang="en-US" sz="4000" dirty="0">
                <a:solidFill>
                  <a:schemeClr val="bg1"/>
                </a:solidFill>
                <a:ea typeface="方正兰亭黑简体" panose="02000000000000000000" pitchFamily="2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279851" y="530590"/>
            <a:ext cx="5933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DF2708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Questions Ask of the Data</a:t>
            </a:r>
            <a:endParaRPr lang="zh-CN" altLang="en-US" sz="3600" dirty="0">
              <a:solidFill>
                <a:srgbClr val="DF2708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32694" y="315825"/>
            <a:ext cx="855345" cy="944140"/>
            <a:chOff x="1311271" y="2990807"/>
            <a:chExt cx="855345" cy="944140"/>
          </a:xfrm>
        </p:grpSpPr>
        <p:sp>
          <p:nvSpPr>
            <p:cNvPr id="16" name="Freeform 415"/>
            <p:cNvSpPr/>
            <p:nvPr/>
          </p:nvSpPr>
          <p:spPr bwMode="auto">
            <a:xfrm>
              <a:off x="1511300" y="3336815"/>
              <a:ext cx="655316" cy="79119"/>
            </a:xfrm>
            <a:custGeom>
              <a:avLst/>
              <a:gdLst>
                <a:gd name="T0" fmla="*/ 43 w 45"/>
                <a:gd name="T1" fmla="*/ 0 h 5"/>
                <a:gd name="T2" fmla="*/ 2 w 45"/>
                <a:gd name="T3" fmla="*/ 0 h 5"/>
                <a:gd name="T4" fmla="*/ 0 w 45"/>
                <a:gd name="T5" fmla="*/ 2 h 5"/>
                <a:gd name="T6" fmla="*/ 2 w 45"/>
                <a:gd name="T7" fmla="*/ 5 h 5"/>
                <a:gd name="T8" fmla="*/ 43 w 45"/>
                <a:gd name="T9" fmla="*/ 5 h 5"/>
                <a:gd name="T10" fmla="*/ 45 w 45"/>
                <a:gd name="T11" fmla="*/ 2 h 5"/>
                <a:gd name="T12" fmla="*/ 43 w 4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5">
                  <a:moveTo>
                    <a:pt x="4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4" y="5"/>
                    <a:pt x="45" y="4"/>
                    <a:pt x="45" y="2"/>
                  </a:cubicBezTo>
                  <a:cubicBezTo>
                    <a:pt x="45" y="1"/>
                    <a:pt x="44" y="0"/>
                    <a:pt x="43" y="0"/>
                  </a:cubicBezTo>
                  <a:close/>
                </a:path>
              </a:pathLst>
            </a:custGeom>
            <a:solidFill>
              <a:srgbClr val="FD632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416"/>
            <p:cNvSpPr/>
            <p:nvPr/>
          </p:nvSpPr>
          <p:spPr bwMode="auto">
            <a:xfrm>
              <a:off x="1625600" y="3509819"/>
              <a:ext cx="541016" cy="79119"/>
            </a:xfrm>
            <a:custGeom>
              <a:avLst/>
              <a:gdLst>
                <a:gd name="T0" fmla="*/ 34 w 36"/>
                <a:gd name="T1" fmla="*/ 0 h 5"/>
                <a:gd name="T2" fmla="*/ 2 w 36"/>
                <a:gd name="T3" fmla="*/ 0 h 5"/>
                <a:gd name="T4" fmla="*/ 0 w 36"/>
                <a:gd name="T5" fmla="*/ 3 h 5"/>
                <a:gd name="T6" fmla="*/ 2 w 36"/>
                <a:gd name="T7" fmla="*/ 5 h 5"/>
                <a:gd name="T8" fmla="*/ 34 w 36"/>
                <a:gd name="T9" fmla="*/ 5 h 5"/>
                <a:gd name="T10" fmla="*/ 36 w 36"/>
                <a:gd name="T11" fmla="*/ 3 h 5"/>
                <a:gd name="T12" fmla="*/ 34 w 3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5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5" y="5"/>
                    <a:pt x="36" y="4"/>
                    <a:pt x="36" y="3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solidFill>
              <a:srgbClr val="7C7C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417"/>
            <p:cNvSpPr/>
            <p:nvPr/>
          </p:nvSpPr>
          <p:spPr bwMode="auto">
            <a:xfrm>
              <a:off x="1717674" y="3682823"/>
              <a:ext cx="448941" cy="79119"/>
            </a:xfrm>
            <a:custGeom>
              <a:avLst/>
              <a:gdLst>
                <a:gd name="T0" fmla="*/ 30 w 32"/>
                <a:gd name="T1" fmla="*/ 0 h 5"/>
                <a:gd name="T2" fmla="*/ 3 w 32"/>
                <a:gd name="T3" fmla="*/ 0 h 5"/>
                <a:gd name="T4" fmla="*/ 0 w 32"/>
                <a:gd name="T5" fmla="*/ 2 h 5"/>
                <a:gd name="T6" fmla="*/ 3 w 32"/>
                <a:gd name="T7" fmla="*/ 5 h 5"/>
                <a:gd name="T8" fmla="*/ 30 w 32"/>
                <a:gd name="T9" fmla="*/ 5 h 5"/>
                <a:gd name="T10" fmla="*/ 32 w 32"/>
                <a:gd name="T11" fmla="*/ 2 h 5"/>
                <a:gd name="T12" fmla="*/ 30 w 32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5">
                  <a:moveTo>
                    <a:pt x="3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1" y="5"/>
                    <a:pt x="32" y="4"/>
                    <a:pt x="32" y="2"/>
                  </a:cubicBezTo>
                  <a:cubicBezTo>
                    <a:pt x="32" y="1"/>
                    <a:pt x="31" y="0"/>
                    <a:pt x="30" y="0"/>
                  </a:cubicBezTo>
                  <a:close/>
                </a:path>
              </a:pathLst>
            </a:custGeom>
            <a:solidFill>
              <a:srgbClr val="FEC64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418"/>
            <p:cNvSpPr/>
            <p:nvPr/>
          </p:nvSpPr>
          <p:spPr bwMode="auto">
            <a:xfrm>
              <a:off x="1841500" y="3855828"/>
              <a:ext cx="325116" cy="79119"/>
            </a:xfrm>
            <a:custGeom>
              <a:avLst/>
              <a:gdLst>
                <a:gd name="T0" fmla="*/ 43 w 45"/>
                <a:gd name="T1" fmla="*/ 0 h 5"/>
                <a:gd name="T2" fmla="*/ 2 w 45"/>
                <a:gd name="T3" fmla="*/ 0 h 5"/>
                <a:gd name="T4" fmla="*/ 0 w 45"/>
                <a:gd name="T5" fmla="*/ 3 h 5"/>
                <a:gd name="T6" fmla="*/ 2 w 45"/>
                <a:gd name="T7" fmla="*/ 5 h 5"/>
                <a:gd name="T8" fmla="*/ 43 w 45"/>
                <a:gd name="T9" fmla="*/ 5 h 5"/>
                <a:gd name="T10" fmla="*/ 45 w 45"/>
                <a:gd name="T11" fmla="*/ 3 h 5"/>
                <a:gd name="T12" fmla="*/ 43 w 4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5">
                  <a:moveTo>
                    <a:pt x="4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4" y="5"/>
                    <a:pt x="45" y="4"/>
                    <a:pt x="45" y="3"/>
                  </a:cubicBezTo>
                  <a:cubicBezTo>
                    <a:pt x="45" y="1"/>
                    <a:pt x="44" y="0"/>
                    <a:pt x="43" y="0"/>
                  </a:cubicBezTo>
                  <a:close/>
                </a:path>
              </a:pathLst>
            </a:custGeom>
            <a:solidFill>
              <a:srgbClr val="7C7C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419"/>
            <p:cNvSpPr/>
            <p:nvPr/>
          </p:nvSpPr>
          <p:spPr bwMode="auto">
            <a:xfrm>
              <a:off x="1311271" y="2990807"/>
              <a:ext cx="855345" cy="79119"/>
            </a:xfrm>
            <a:custGeom>
              <a:avLst/>
              <a:gdLst>
                <a:gd name="T0" fmla="*/ 2 w 45"/>
                <a:gd name="T1" fmla="*/ 5 h 5"/>
                <a:gd name="T2" fmla="*/ 43 w 45"/>
                <a:gd name="T3" fmla="*/ 5 h 5"/>
                <a:gd name="T4" fmla="*/ 45 w 45"/>
                <a:gd name="T5" fmla="*/ 2 h 5"/>
                <a:gd name="T6" fmla="*/ 43 w 45"/>
                <a:gd name="T7" fmla="*/ 0 h 5"/>
                <a:gd name="T8" fmla="*/ 2 w 45"/>
                <a:gd name="T9" fmla="*/ 0 h 5"/>
                <a:gd name="T10" fmla="*/ 0 w 45"/>
                <a:gd name="T11" fmla="*/ 2 h 5"/>
                <a:gd name="T12" fmla="*/ 2 w 45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5">
                  <a:moveTo>
                    <a:pt x="2" y="5"/>
                  </a:moveTo>
                  <a:cubicBezTo>
                    <a:pt x="43" y="5"/>
                    <a:pt x="43" y="5"/>
                    <a:pt x="43" y="5"/>
                  </a:cubicBezTo>
                  <a:cubicBezTo>
                    <a:pt x="44" y="5"/>
                    <a:pt x="45" y="4"/>
                    <a:pt x="45" y="2"/>
                  </a:cubicBezTo>
                  <a:cubicBezTo>
                    <a:pt x="45" y="1"/>
                    <a:pt x="44" y="0"/>
                    <a:pt x="4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lose/>
                </a:path>
              </a:pathLst>
            </a:custGeom>
            <a:solidFill>
              <a:srgbClr val="DF270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420"/>
            <p:cNvSpPr/>
            <p:nvPr/>
          </p:nvSpPr>
          <p:spPr bwMode="auto">
            <a:xfrm>
              <a:off x="1416050" y="3163811"/>
              <a:ext cx="750566" cy="79119"/>
            </a:xfrm>
            <a:custGeom>
              <a:avLst/>
              <a:gdLst>
                <a:gd name="T0" fmla="*/ 34 w 36"/>
                <a:gd name="T1" fmla="*/ 0 h 5"/>
                <a:gd name="T2" fmla="*/ 2 w 36"/>
                <a:gd name="T3" fmla="*/ 0 h 5"/>
                <a:gd name="T4" fmla="*/ 0 w 36"/>
                <a:gd name="T5" fmla="*/ 3 h 5"/>
                <a:gd name="T6" fmla="*/ 2 w 36"/>
                <a:gd name="T7" fmla="*/ 5 h 5"/>
                <a:gd name="T8" fmla="*/ 34 w 36"/>
                <a:gd name="T9" fmla="*/ 5 h 5"/>
                <a:gd name="T10" fmla="*/ 36 w 36"/>
                <a:gd name="T11" fmla="*/ 3 h 5"/>
                <a:gd name="T12" fmla="*/ 34 w 3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5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5" y="5"/>
                    <a:pt x="36" y="4"/>
                    <a:pt x="36" y="3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solidFill>
              <a:srgbClr val="7C7C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8" name="矩形 47"/>
          <p:cNvSpPr/>
          <p:nvPr/>
        </p:nvSpPr>
        <p:spPr>
          <a:xfrm>
            <a:off x="1596571" y="2508997"/>
            <a:ext cx="2365829" cy="3542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85" t="-352" r="20557" b="352"/>
          <a:stretch/>
        </p:blipFill>
        <p:spPr>
          <a:xfrm>
            <a:off x="1550845" y="2491920"/>
            <a:ext cx="2419097" cy="3580716"/>
          </a:xfrm>
          <a:prstGeom prst="rect">
            <a:avLst/>
          </a:prstGeom>
        </p:spPr>
      </p:pic>
      <p:sp>
        <p:nvSpPr>
          <p:cNvPr id="64" name="任意多边形 63"/>
          <p:cNvSpPr/>
          <p:nvPr/>
        </p:nvSpPr>
        <p:spPr>
          <a:xfrm>
            <a:off x="1163638" y="2241550"/>
            <a:ext cx="2444036" cy="3990263"/>
          </a:xfrm>
          <a:custGeom>
            <a:avLst/>
            <a:gdLst>
              <a:gd name="connsiteX0" fmla="*/ 0 w 2844800"/>
              <a:gd name="connsiteY0" fmla="*/ 0 h 4644571"/>
              <a:gd name="connsiteX1" fmla="*/ 2844800 w 2844800"/>
              <a:gd name="connsiteY1" fmla="*/ 0 h 4644571"/>
              <a:gd name="connsiteX2" fmla="*/ 2844800 w 2844800"/>
              <a:gd name="connsiteY2" fmla="*/ 4644571 h 4644571"/>
              <a:gd name="connsiteX3" fmla="*/ 1698172 w 2844800"/>
              <a:gd name="connsiteY3" fmla="*/ 4644571 h 4644571"/>
              <a:gd name="connsiteX4" fmla="*/ 1698172 w 2844800"/>
              <a:gd name="connsiteY4" fmla="*/ 4591231 h 4644571"/>
              <a:gd name="connsiteX5" fmla="*/ 2791460 w 2844800"/>
              <a:gd name="connsiteY5" fmla="*/ 4591231 h 4644571"/>
              <a:gd name="connsiteX6" fmla="*/ 2791460 w 2844800"/>
              <a:gd name="connsiteY6" fmla="*/ 53340 h 4644571"/>
              <a:gd name="connsiteX7" fmla="*/ 53340 w 2844800"/>
              <a:gd name="connsiteY7" fmla="*/ 53340 h 4644571"/>
              <a:gd name="connsiteX8" fmla="*/ 53340 w 2844800"/>
              <a:gd name="connsiteY8" fmla="*/ 556758 h 4644571"/>
              <a:gd name="connsiteX9" fmla="*/ 0 w 2844800"/>
              <a:gd name="connsiteY9" fmla="*/ 556758 h 4644571"/>
              <a:gd name="connsiteX10" fmla="*/ 0 w 2844800"/>
              <a:gd name="connsiteY10" fmla="*/ 0 h 4644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44800" h="4644571">
                <a:moveTo>
                  <a:pt x="0" y="0"/>
                </a:moveTo>
                <a:lnTo>
                  <a:pt x="2844800" y="0"/>
                </a:lnTo>
                <a:lnTo>
                  <a:pt x="2844800" y="4644571"/>
                </a:lnTo>
                <a:lnTo>
                  <a:pt x="1698172" y="4644571"/>
                </a:lnTo>
                <a:lnTo>
                  <a:pt x="1698172" y="4591231"/>
                </a:lnTo>
                <a:lnTo>
                  <a:pt x="2791460" y="4591231"/>
                </a:lnTo>
                <a:lnTo>
                  <a:pt x="2791460" y="53340"/>
                </a:lnTo>
                <a:lnTo>
                  <a:pt x="53340" y="53340"/>
                </a:lnTo>
                <a:lnTo>
                  <a:pt x="53340" y="556758"/>
                </a:lnTo>
                <a:lnTo>
                  <a:pt x="0" y="556758"/>
                </a:lnTo>
                <a:lnTo>
                  <a:pt x="0" y="0"/>
                </a:lnTo>
                <a:close/>
              </a:path>
            </a:pathLst>
          </a:custGeom>
          <a:solidFill>
            <a:srgbClr val="DF27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626987" y="2343855"/>
            <a:ext cx="63862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DF2708"/>
                </a:solidFill>
              </a:rPr>
              <a:t>What decides the influence of an esports championship/tournament?</a:t>
            </a:r>
          </a:p>
          <a:p>
            <a:endParaRPr lang="en-US" altLang="zh-CN" sz="2400" dirty="0">
              <a:solidFill>
                <a:srgbClr val="DF2708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DF2708"/>
                </a:solidFill>
              </a:rPr>
              <a:t>How does the attention on one esports convention change with the popularity of the game?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DF2708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DF2708"/>
                </a:solidFill>
              </a:rPr>
              <a:t>Possible application of the model</a:t>
            </a:r>
          </a:p>
          <a:p>
            <a:endParaRPr lang="en-US" altLang="zh-CN" sz="2400" dirty="0">
              <a:solidFill>
                <a:srgbClr val="DF270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745794" y="2275553"/>
            <a:ext cx="9517328" cy="6843959"/>
            <a:chOff x="695325" y="1665470"/>
            <a:chExt cx="11407703" cy="8203337"/>
          </a:xfrm>
        </p:grpSpPr>
        <p:sp>
          <p:nvSpPr>
            <p:cNvPr id="11" name="弧形 10"/>
            <p:cNvSpPr/>
            <p:nvPr/>
          </p:nvSpPr>
          <p:spPr>
            <a:xfrm rot="21335181">
              <a:off x="3074836" y="3760568"/>
              <a:ext cx="5912172" cy="6108239"/>
            </a:xfrm>
            <a:prstGeom prst="arc">
              <a:avLst>
                <a:gd name="adj1" fmla="val 10564905"/>
                <a:gd name="adj2" fmla="val 939473"/>
              </a:avLst>
            </a:prstGeom>
            <a:ln w="57150" cmpd="sng">
              <a:solidFill>
                <a:schemeClr val="bg1"/>
              </a:solidFill>
              <a:prstDash val="solid"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3532954" y="4168322"/>
              <a:ext cx="4995936" cy="5007817"/>
              <a:chOff x="2662237" y="648380"/>
              <a:chExt cx="6310313" cy="6325319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2662237" y="663575"/>
                <a:ext cx="6283325" cy="62833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6" name="组合 55"/>
              <p:cNvGrpSpPr/>
              <p:nvPr/>
            </p:nvGrpSpPr>
            <p:grpSpPr>
              <a:xfrm>
                <a:off x="3101747" y="648380"/>
                <a:ext cx="5870803" cy="6325319"/>
                <a:chOff x="10626266" y="5738223"/>
                <a:chExt cx="547715" cy="590119"/>
              </a:xfrm>
              <a:solidFill>
                <a:srgbClr val="232726"/>
              </a:solidFill>
            </p:grpSpPr>
            <p:sp>
              <p:nvSpPr>
                <p:cNvPr id="62" name="Freeform 2069"/>
                <p:cNvSpPr>
                  <a:spLocks noEditPoints="1"/>
                </p:cNvSpPr>
                <p:nvPr/>
              </p:nvSpPr>
              <p:spPr bwMode="auto">
                <a:xfrm>
                  <a:off x="10626266" y="5738223"/>
                  <a:ext cx="547715" cy="590119"/>
                </a:xfrm>
                <a:custGeom>
                  <a:avLst/>
                  <a:gdLst>
                    <a:gd name="T0" fmla="*/ 33 w 103"/>
                    <a:gd name="T1" fmla="*/ 94 h 111"/>
                    <a:gd name="T2" fmla="*/ 42 w 103"/>
                    <a:gd name="T3" fmla="*/ 84 h 111"/>
                    <a:gd name="T4" fmla="*/ 46 w 103"/>
                    <a:gd name="T5" fmla="*/ 60 h 111"/>
                    <a:gd name="T6" fmla="*/ 27 w 103"/>
                    <a:gd name="T7" fmla="*/ 47 h 111"/>
                    <a:gd name="T8" fmla="*/ 13 w 103"/>
                    <a:gd name="T9" fmla="*/ 42 h 111"/>
                    <a:gd name="T10" fmla="*/ 11 w 103"/>
                    <a:gd name="T11" fmla="*/ 29 h 111"/>
                    <a:gd name="T12" fmla="*/ 23 w 103"/>
                    <a:gd name="T13" fmla="*/ 24 h 111"/>
                    <a:gd name="T14" fmla="*/ 33 w 103"/>
                    <a:gd name="T15" fmla="*/ 17 h 111"/>
                    <a:gd name="T16" fmla="*/ 40 w 103"/>
                    <a:gd name="T17" fmla="*/ 12 h 111"/>
                    <a:gd name="T18" fmla="*/ 26 w 103"/>
                    <a:gd name="T19" fmla="*/ 12 h 111"/>
                    <a:gd name="T20" fmla="*/ 34 w 103"/>
                    <a:gd name="T21" fmla="*/ 6 h 111"/>
                    <a:gd name="T22" fmla="*/ 37 w 103"/>
                    <a:gd name="T23" fmla="*/ 3 h 111"/>
                    <a:gd name="T24" fmla="*/ 29 w 103"/>
                    <a:gd name="T25" fmla="*/ 5 h 111"/>
                    <a:gd name="T26" fmla="*/ 1 w 103"/>
                    <a:gd name="T27" fmla="*/ 30 h 111"/>
                    <a:gd name="T28" fmla="*/ 10 w 103"/>
                    <a:gd name="T29" fmla="*/ 45 h 111"/>
                    <a:gd name="T30" fmla="*/ 14 w 103"/>
                    <a:gd name="T31" fmla="*/ 58 h 111"/>
                    <a:gd name="T32" fmla="*/ 27 w 103"/>
                    <a:gd name="T33" fmla="*/ 94 h 111"/>
                    <a:gd name="T34" fmla="*/ 36 w 103"/>
                    <a:gd name="T35" fmla="*/ 11 h 111"/>
                    <a:gd name="T36" fmla="*/ 30 w 103"/>
                    <a:gd name="T37" fmla="*/ 13 h 111"/>
                    <a:gd name="T38" fmla="*/ 31 w 103"/>
                    <a:gd name="T39" fmla="*/ 6 h 111"/>
                    <a:gd name="T40" fmla="*/ 25 w 103"/>
                    <a:gd name="T41" fmla="*/ 18 h 111"/>
                    <a:gd name="T42" fmla="*/ 22 w 103"/>
                    <a:gd name="T43" fmla="*/ 18 h 111"/>
                    <a:gd name="T44" fmla="*/ 22 w 103"/>
                    <a:gd name="T45" fmla="*/ 14 h 111"/>
                    <a:gd name="T46" fmla="*/ 20 w 103"/>
                    <a:gd name="T47" fmla="*/ 15 h 111"/>
                    <a:gd name="T48" fmla="*/ 9 w 103"/>
                    <a:gd name="T49" fmla="*/ 42 h 111"/>
                    <a:gd name="T50" fmla="*/ 32 w 103"/>
                    <a:gd name="T51" fmla="*/ 101 h 111"/>
                    <a:gd name="T52" fmla="*/ 102 w 103"/>
                    <a:gd name="T53" fmla="*/ 46 h 111"/>
                    <a:gd name="T54" fmla="*/ 69 w 103"/>
                    <a:gd name="T55" fmla="*/ 9 h 111"/>
                    <a:gd name="T56" fmla="*/ 75 w 103"/>
                    <a:gd name="T57" fmla="*/ 9 h 111"/>
                    <a:gd name="T58" fmla="*/ 71 w 103"/>
                    <a:gd name="T59" fmla="*/ 14 h 111"/>
                    <a:gd name="T60" fmla="*/ 77 w 103"/>
                    <a:gd name="T61" fmla="*/ 19 h 111"/>
                    <a:gd name="T62" fmla="*/ 80 w 103"/>
                    <a:gd name="T63" fmla="*/ 16 h 111"/>
                    <a:gd name="T64" fmla="*/ 86 w 103"/>
                    <a:gd name="T65" fmla="*/ 16 h 111"/>
                    <a:gd name="T66" fmla="*/ 91 w 103"/>
                    <a:gd name="T67" fmla="*/ 23 h 111"/>
                    <a:gd name="T68" fmla="*/ 77 w 103"/>
                    <a:gd name="T69" fmla="*/ 24 h 111"/>
                    <a:gd name="T70" fmla="*/ 77 w 103"/>
                    <a:gd name="T71" fmla="*/ 51 h 111"/>
                    <a:gd name="T72" fmla="*/ 90 w 103"/>
                    <a:gd name="T73" fmla="*/ 79 h 111"/>
                    <a:gd name="T74" fmla="*/ 101 w 103"/>
                    <a:gd name="T75" fmla="*/ 42 h 111"/>
                    <a:gd name="T76" fmla="*/ 100 w 103"/>
                    <a:gd name="T77" fmla="*/ 65 h 111"/>
                    <a:gd name="T78" fmla="*/ 102 w 103"/>
                    <a:gd name="T79" fmla="*/ 55 h 111"/>
                    <a:gd name="T80" fmla="*/ 39 w 103"/>
                    <a:gd name="T81" fmla="*/ 107 h 111"/>
                    <a:gd name="T82" fmla="*/ 67 w 103"/>
                    <a:gd name="T83" fmla="*/ 107 h 111"/>
                    <a:gd name="T84" fmla="*/ 51 w 103"/>
                    <a:gd name="T85" fmla="*/ 1 h 111"/>
                    <a:gd name="T86" fmla="*/ 44 w 103"/>
                    <a:gd name="T87" fmla="*/ 4 h 111"/>
                    <a:gd name="T88" fmla="*/ 65 w 103"/>
                    <a:gd name="T89" fmla="*/ 9 h 111"/>
                    <a:gd name="T90" fmla="*/ 41 w 103"/>
                    <a:gd name="T91" fmla="*/ 15 h 111"/>
                    <a:gd name="T92" fmla="*/ 37 w 103"/>
                    <a:gd name="T93" fmla="*/ 15 h 111"/>
                    <a:gd name="T94" fmla="*/ 21 w 103"/>
                    <a:gd name="T95" fmla="*/ 38 h 111"/>
                    <a:gd name="T96" fmla="*/ 56 w 103"/>
                    <a:gd name="T97" fmla="*/ 5 h 111"/>
                    <a:gd name="T98" fmla="*/ 58 w 103"/>
                    <a:gd name="T99" fmla="*/ 2 h 111"/>
                    <a:gd name="T100" fmla="*/ 27 w 103"/>
                    <a:gd name="T101" fmla="*/ 39 h 111"/>
                    <a:gd name="T102" fmla="*/ 35 w 103"/>
                    <a:gd name="T103" fmla="*/ 2 h 111"/>
                    <a:gd name="T104" fmla="*/ 79 w 103"/>
                    <a:gd name="T105" fmla="*/ 18 h 111"/>
                    <a:gd name="T106" fmla="*/ 34 w 103"/>
                    <a:gd name="T107" fmla="*/ 16 h 111"/>
                    <a:gd name="T108" fmla="*/ 35 w 103"/>
                    <a:gd name="T109" fmla="*/ 5 h 111"/>
                    <a:gd name="T110" fmla="*/ 14 w 103"/>
                    <a:gd name="T111" fmla="*/ 36 h 111"/>
                    <a:gd name="T112" fmla="*/ 33 w 103"/>
                    <a:gd name="T113" fmla="*/ 3 h 111"/>
                    <a:gd name="T114" fmla="*/ 14 w 103"/>
                    <a:gd name="T115" fmla="*/ 60 h 111"/>
                    <a:gd name="T116" fmla="*/ 85 w 103"/>
                    <a:gd name="T117" fmla="*/ 20 h 111"/>
                    <a:gd name="T118" fmla="*/ 19 w 103"/>
                    <a:gd name="T119" fmla="*/ 12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103" h="111">
                      <a:moveTo>
                        <a:pt x="35" y="102"/>
                      </a:moveTo>
                      <a:cubicBezTo>
                        <a:pt x="36" y="102"/>
                        <a:pt x="36" y="102"/>
                        <a:pt x="36" y="102"/>
                      </a:cubicBezTo>
                      <a:cubicBezTo>
                        <a:pt x="35" y="101"/>
                        <a:pt x="34" y="101"/>
                        <a:pt x="34" y="101"/>
                      </a:cubicBezTo>
                      <a:cubicBezTo>
                        <a:pt x="34" y="101"/>
                        <a:pt x="32" y="100"/>
                        <a:pt x="33" y="101"/>
                      </a:cubicBezTo>
                      <a:cubicBezTo>
                        <a:pt x="33" y="101"/>
                        <a:pt x="33" y="101"/>
                        <a:pt x="33" y="101"/>
                      </a:cubicBezTo>
                      <a:cubicBezTo>
                        <a:pt x="33" y="101"/>
                        <a:pt x="33" y="101"/>
                        <a:pt x="33" y="101"/>
                      </a:cubicBezTo>
                      <a:cubicBezTo>
                        <a:pt x="33" y="101"/>
                        <a:pt x="31" y="100"/>
                        <a:pt x="33" y="100"/>
                      </a:cubicBezTo>
                      <a:cubicBezTo>
                        <a:pt x="32" y="99"/>
                        <a:pt x="33" y="99"/>
                        <a:pt x="33" y="99"/>
                      </a:cubicBezTo>
                      <a:cubicBezTo>
                        <a:pt x="32" y="98"/>
                        <a:pt x="34" y="98"/>
                        <a:pt x="33" y="97"/>
                      </a:cubicBezTo>
                      <a:cubicBezTo>
                        <a:pt x="33" y="97"/>
                        <a:pt x="32" y="97"/>
                        <a:pt x="32" y="97"/>
                      </a:cubicBezTo>
                      <a:cubicBezTo>
                        <a:pt x="31" y="96"/>
                        <a:pt x="32" y="96"/>
                        <a:pt x="32" y="96"/>
                      </a:cubicBezTo>
                      <a:cubicBezTo>
                        <a:pt x="33" y="94"/>
                        <a:pt x="33" y="94"/>
                        <a:pt x="33" y="94"/>
                      </a:cubicBezTo>
                      <a:cubicBezTo>
                        <a:pt x="32" y="93"/>
                        <a:pt x="32" y="93"/>
                        <a:pt x="32" y="93"/>
                      </a:cubicBezTo>
                      <a:cubicBezTo>
                        <a:pt x="32" y="93"/>
                        <a:pt x="34" y="94"/>
                        <a:pt x="34" y="93"/>
                      </a:cubicBezTo>
                      <a:cubicBezTo>
                        <a:pt x="33" y="91"/>
                        <a:pt x="33" y="91"/>
                        <a:pt x="33" y="91"/>
                      </a:cubicBezTo>
                      <a:cubicBezTo>
                        <a:pt x="34" y="91"/>
                        <a:pt x="38" y="91"/>
                        <a:pt x="37" y="90"/>
                      </a:cubicBezTo>
                      <a:cubicBezTo>
                        <a:pt x="37" y="89"/>
                        <a:pt x="35" y="88"/>
                        <a:pt x="35" y="88"/>
                      </a:cubicBezTo>
                      <a:cubicBezTo>
                        <a:pt x="36" y="88"/>
                        <a:pt x="37" y="89"/>
                        <a:pt x="38" y="88"/>
                      </a:cubicBezTo>
                      <a:cubicBezTo>
                        <a:pt x="38" y="88"/>
                        <a:pt x="38" y="89"/>
                        <a:pt x="39" y="88"/>
                      </a:cubicBezTo>
                      <a:cubicBezTo>
                        <a:pt x="40" y="87"/>
                        <a:pt x="40" y="87"/>
                        <a:pt x="40" y="87"/>
                      </a:cubicBezTo>
                      <a:cubicBezTo>
                        <a:pt x="39" y="87"/>
                        <a:pt x="39" y="87"/>
                        <a:pt x="39" y="87"/>
                      </a:cubicBezTo>
                      <a:cubicBezTo>
                        <a:pt x="39" y="87"/>
                        <a:pt x="39" y="87"/>
                        <a:pt x="40" y="86"/>
                      </a:cubicBezTo>
                      <a:cubicBezTo>
                        <a:pt x="40" y="87"/>
                        <a:pt x="40" y="87"/>
                        <a:pt x="40" y="87"/>
                      </a:cubicBezTo>
                      <a:cubicBezTo>
                        <a:pt x="40" y="86"/>
                        <a:pt x="42" y="84"/>
                        <a:pt x="42" y="84"/>
                      </a:cubicBezTo>
                      <a:cubicBezTo>
                        <a:pt x="43" y="83"/>
                        <a:pt x="42" y="81"/>
                        <a:pt x="43" y="81"/>
                      </a:cubicBezTo>
                      <a:cubicBezTo>
                        <a:pt x="44" y="80"/>
                        <a:pt x="45" y="79"/>
                        <a:pt x="46" y="79"/>
                      </a:cubicBezTo>
                      <a:cubicBezTo>
                        <a:pt x="47" y="78"/>
                        <a:pt x="47" y="78"/>
                        <a:pt x="47" y="78"/>
                      </a:cubicBezTo>
                      <a:cubicBezTo>
                        <a:pt x="49" y="79"/>
                        <a:pt x="49" y="77"/>
                        <a:pt x="50" y="76"/>
                      </a:cubicBezTo>
                      <a:cubicBezTo>
                        <a:pt x="51" y="75"/>
                        <a:pt x="51" y="69"/>
                        <a:pt x="52" y="69"/>
                      </a:cubicBezTo>
                      <a:cubicBezTo>
                        <a:pt x="52" y="69"/>
                        <a:pt x="54" y="67"/>
                        <a:pt x="54" y="66"/>
                      </a:cubicBezTo>
                      <a:cubicBezTo>
                        <a:pt x="55" y="65"/>
                        <a:pt x="55" y="64"/>
                        <a:pt x="55" y="63"/>
                      </a:cubicBezTo>
                      <a:cubicBezTo>
                        <a:pt x="55" y="61"/>
                        <a:pt x="54" y="62"/>
                        <a:pt x="53" y="62"/>
                      </a:cubicBezTo>
                      <a:cubicBezTo>
                        <a:pt x="52" y="61"/>
                        <a:pt x="51" y="60"/>
                        <a:pt x="50" y="60"/>
                      </a:cubicBezTo>
                      <a:cubicBezTo>
                        <a:pt x="49" y="60"/>
                        <a:pt x="49" y="60"/>
                        <a:pt x="48" y="60"/>
                      </a:cubicBezTo>
                      <a:cubicBezTo>
                        <a:pt x="48" y="59"/>
                        <a:pt x="47" y="59"/>
                        <a:pt x="46" y="59"/>
                      </a:cubicBezTo>
                      <a:cubicBezTo>
                        <a:pt x="46" y="60"/>
                        <a:pt x="46" y="60"/>
                        <a:pt x="46" y="60"/>
                      </a:cubicBezTo>
                      <a:cubicBezTo>
                        <a:pt x="46" y="59"/>
                        <a:pt x="46" y="59"/>
                        <a:pt x="46" y="59"/>
                      </a:cubicBezTo>
                      <a:cubicBezTo>
                        <a:pt x="45" y="58"/>
                        <a:pt x="44" y="58"/>
                        <a:pt x="44" y="58"/>
                      </a:cubicBezTo>
                      <a:cubicBezTo>
                        <a:pt x="43" y="57"/>
                        <a:pt x="42" y="59"/>
                        <a:pt x="42" y="57"/>
                      </a:cubicBezTo>
                      <a:cubicBezTo>
                        <a:pt x="41" y="57"/>
                        <a:pt x="40" y="56"/>
                        <a:pt x="40" y="56"/>
                      </a:cubicBezTo>
                      <a:cubicBezTo>
                        <a:pt x="39" y="53"/>
                        <a:pt x="39" y="53"/>
                        <a:pt x="39" y="53"/>
                      </a:cubicBezTo>
                      <a:cubicBezTo>
                        <a:pt x="39" y="52"/>
                        <a:pt x="36" y="51"/>
                        <a:pt x="35" y="51"/>
                      </a:cubicBezTo>
                      <a:cubicBezTo>
                        <a:pt x="34" y="52"/>
                        <a:pt x="33" y="51"/>
                        <a:pt x="33" y="50"/>
                      </a:cubicBezTo>
                      <a:cubicBezTo>
                        <a:pt x="32" y="50"/>
                        <a:pt x="32" y="49"/>
                        <a:pt x="31" y="49"/>
                      </a:cubicBezTo>
                      <a:cubicBezTo>
                        <a:pt x="31" y="49"/>
                        <a:pt x="30" y="49"/>
                        <a:pt x="31" y="48"/>
                      </a:cubicBezTo>
                      <a:cubicBezTo>
                        <a:pt x="31" y="48"/>
                        <a:pt x="29" y="47"/>
                        <a:pt x="29" y="47"/>
                      </a:cubicBezTo>
                      <a:cubicBezTo>
                        <a:pt x="30" y="47"/>
                        <a:pt x="30" y="47"/>
                        <a:pt x="30" y="47"/>
                      </a:cubicBezTo>
                      <a:cubicBezTo>
                        <a:pt x="29" y="47"/>
                        <a:pt x="28" y="46"/>
                        <a:pt x="27" y="47"/>
                      </a:cubicBezTo>
                      <a:cubicBezTo>
                        <a:pt x="27" y="48"/>
                        <a:pt x="26" y="47"/>
                        <a:pt x="25" y="47"/>
                      </a:cubicBezTo>
                      <a:cubicBezTo>
                        <a:pt x="24" y="47"/>
                        <a:pt x="25" y="47"/>
                        <a:pt x="24" y="46"/>
                      </a:cubicBezTo>
                      <a:cubicBezTo>
                        <a:pt x="24" y="46"/>
                        <a:pt x="22" y="45"/>
                        <a:pt x="23" y="45"/>
                      </a:cubicBezTo>
                      <a:cubicBezTo>
                        <a:pt x="22" y="45"/>
                        <a:pt x="23" y="46"/>
                        <a:pt x="22" y="46"/>
                      </a:cubicBezTo>
                      <a:cubicBezTo>
                        <a:pt x="22" y="46"/>
                        <a:pt x="21" y="46"/>
                        <a:pt x="21" y="47"/>
                      </a:cubicBezTo>
                      <a:cubicBezTo>
                        <a:pt x="22" y="49"/>
                        <a:pt x="20" y="48"/>
                        <a:pt x="21" y="47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19" y="47"/>
                        <a:pt x="19" y="47"/>
                        <a:pt x="19" y="47"/>
                      </a:cubicBezTo>
                      <a:cubicBezTo>
                        <a:pt x="18" y="45"/>
                        <a:pt x="17" y="49"/>
                        <a:pt x="17" y="49"/>
                      </a:cubicBezTo>
                      <a:cubicBezTo>
                        <a:pt x="17" y="48"/>
                        <a:pt x="16" y="48"/>
                        <a:pt x="15" y="48"/>
                      </a:cubicBezTo>
                      <a:cubicBezTo>
                        <a:pt x="14" y="47"/>
                        <a:pt x="14" y="49"/>
                        <a:pt x="13" y="48"/>
                      </a:cubicBezTo>
                      <a:cubicBezTo>
                        <a:pt x="11" y="47"/>
                        <a:pt x="12" y="44"/>
                        <a:pt x="13" y="42"/>
                      </a:cubicBezTo>
                      <a:cubicBezTo>
                        <a:pt x="13" y="42"/>
                        <a:pt x="10" y="41"/>
                        <a:pt x="10" y="42"/>
                      </a:cubicBezTo>
                      <a:cubicBezTo>
                        <a:pt x="9" y="42"/>
                        <a:pt x="10" y="40"/>
                        <a:pt x="10" y="40"/>
                      </a:cubicBezTo>
                      <a:cubicBezTo>
                        <a:pt x="10" y="40"/>
                        <a:pt x="10" y="39"/>
                        <a:pt x="10" y="39"/>
                      </a:cubicBezTo>
                      <a:cubicBezTo>
                        <a:pt x="10" y="39"/>
                        <a:pt x="12" y="37"/>
                        <a:pt x="11" y="36"/>
                      </a:cubicBezTo>
                      <a:cubicBezTo>
                        <a:pt x="11" y="35"/>
                        <a:pt x="9" y="37"/>
                        <a:pt x="9" y="38"/>
                      </a:cubicBezTo>
                      <a:cubicBezTo>
                        <a:pt x="9" y="38"/>
                        <a:pt x="8" y="39"/>
                        <a:pt x="8" y="39"/>
                      </a:cubicBezTo>
                      <a:cubicBezTo>
                        <a:pt x="8" y="39"/>
                        <a:pt x="8" y="39"/>
                        <a:pt x="7" y="39"/>
                      </a:cubicBezTo>
                      <a:cubicBezTo>
                        <a:pt x="6" y="40"/>
                        <a:pt x="5" y="39"/>
                        <a:pt x="5" y="38"/>
                      </a:cubicBezTo>
                      <a:cubicBezTo>
                        <a:pt x="6" y="37"/>
                        <a:pt x="5" y="34"/>
                        <a:pt x="7" y="33"/>
                      </a:cubicBezTo>
                      <a:cubicBezTo>
                        <a:pt x="7" y="32"/>
                        <a:pt x="7" y="31"/>
                        <a:pt x="8" y="30"/>
                      </a:cubicBezTo>
                      <a:cubicBezTo>
                        <a:pt x="9" y="29"/>
                        <a:pt x="9" y="29"/>
                        <a:pt x="9" y="29"/>
                      </a:cubicBezTo>
                      <a:cubicBezTo>
                        <a:pt x="11" y="29"/>
                        <a:pt x="11" y="29"/>
                        <a:pt x="11" y="29"/>
                      </a:cubicBezTo>
                      <a:cubicBezTo>
                        <a:pt x="12" y="30"/>
                        <a:pt x="12" y="30"/>
                        <a:pt x="12" y="30"/>
                      </a:cubicBezTo>
                      <a:cubicBezTo>
                        <a:pt x="12" y="29"/>
                        <a:pt x="12" y="29"/>
                        <a:pt x="12" y="29"/>
                      </a:cubicBezTo>
                      <a:cubicBezTo>
                        <a:pt x="12" y="29"/>
                        <a:pt x="12" y="29"/>
                        <a:pt x="12" y="29"/>
                      </a:cubicBezTo>
                      <a:cubicBezTo>
                        <a:pt x="14" y="29"/>
                        <a:pt x="14" y="29"/>
                        <a:pt x="14" y="29"/>
                      </a:cubicBezTo>
                      <a:cubicBezTo>
                        <a:pt x="14" y="29"/>
                        <a:pt x="15" y="29"/>
                        <a:pt x="15" y="29"/>
                      </a:cubicBezTo>
                      <a:cubicBezTo>
                        <a:pt x="16" y="28"/>
                        <a:pt x="16" y="32"/>
                        <a:pt x="16" y="33"/>
                      </a:cubicBezTo>
                      <a:cubicBezTo>
                        <a:pt x="17" y="33"/>
                        <a:pt x="17" y="33"/>
                        <a:pt x="17" y="33"/>
                      </a:cubicBezTo>
                      <a:cubicBezTo>
                        <a:pt x="17" y="33"/>
                        <a:pt x="17" y="28"/>
                        <a:pt x="18" y="27"/>
                      </a:cubicBezTo>
                      <a:cubicBezTo>
                        <a:pt x="19" y="26"/>
                        <a:pt x="20" y="26"/>
                        <a:pt x="21" y="25"/>
                      </a:cubicBezTo>
                      <a:cubicBezTo>
                        <a:pt x="23" y="24"/>
                        <a:pt x="23" y="24"/>
                        <a:pt x="23" y="24"/>
                      </a:cubicBezTo>
                      <a:cubicBezTo>
                        <a:pt x="22" y="24"/>
                        <a:pt x="22" y="24"/>
                        <a:pt x="22" y="24"/>
                      </a:cubicBezTo>
                      <a:cubicBezTo>
                        <a:pt x="23" y="24"/>
                        <a:pt x="23" y="24"/>
                        <a:pt x="23" y="24"/>
                      </a:cubicBezTo>
                      <a:cubicBezTo>
                        <a:pt x="23" y="23"/>
                        <a:pt x="23" y="23"/>
                        <a:pt x="23" y="23"/>
                      </a:cubicBezTo>
                      <a:cubicBezTo>
                        <a:pt x="23" y="23"/>
                        <a:pt x="23" y="23"/>
                        <a:pt x="23" y="23"/>
                      </a:cubicBezTo>
                      <a:cubicBezTo>
                        <a:pt x="23" y="23"/>
                        <a:pt x="23" y="23"/>
                        <a:pt x="23" y="23"/>
                      </a:cubicBezTo>
                      <a:cubicBezTo>
                        <a:pt x="23" y="23"/>
                        <a:pt x="23" y="22"/>
                        <a:pt x="23" y="22"/>
                      </a:cubicBezTo>
                      <a:cubicBezTo>
                        <a:pt x="23" y="23"/>
                        <a:pt x="23" y="21"/>
                        <a:pt x="24" y="21"/>
                      </a:cubicBezTo>
                      <a:cubicBezTo>
                        <a:pt x="23" y="22"/>
                        <a:pt x="23" y="22"/>
                        <a:pt x="24" y="22"/>
                      </a:cubicBezTo>
                      <a:cubicBezTo>
                        <a:pt x="24" y="23"/>
                        <a:pt x="24" y="21"/>
                        <a:pt x="24" y="22"/>
                      </a:cubicBezTo>
                      <a:cubicBezTo>
                        <a:pt x="25" y="21"/>
                        <a:pt x="26" y="21"/>
                        <a:pt x="26" y="20"/>
                      </a:cubicBezTo>
                      <a:cubicBezTo>
                        <a:pt x="26" y="20"/>
                        <a:pt x="26" y="20"/>
                        <a:pt x="26" y="20"/>
                      </a:cubicBezTo>
                      <a:cubicBezTo>
                        <a:pt x="27" y="20"/>
                        <a:pt x="27" y="20"/>
                        <a:pt x="28" y="20"/>
                      </a:cubicBezTo>
                      <a:cubicBezTo>
                        <a:pt x="28" y="19"/>
                        <a:pt x="28" y="18"/>
                        <a:pt x="29" y="18"/>
                      </a:cubicBezTo>
                      <a:cubicBezTo>
                        <a:pt x="30" y="18"/>
                        <a:pt x="32" y="17"/>
                        <a:pt x="33" y="17"/>
                      </a:cubicBezTo>
                      <a:cubicBezTo>
                        <a:pt x="33" y="17"/>
                        <a:pt x="33" y="17"/>
                        <a:pt x="33" y="17"/>
                      </a:cubicBezTo>
                      <a:cubicBezTo>
                        <a:pt x="33" y="16"/>
                        <a:pt x="31" y="19"/>
                        <a:pt x="32" y="18"/>
                      </a:cubicBezTo>
                      <a:cubicBezTo>
                        <a:pt x="33" y="18"/>
                        <a:pt x="36" y="17"/>
                        <a:pt x="36" y="17"/>
                      </a:cubicBezTo>
                      <a:cubicBezTo>
                        <a:pt x="36" y="16"/>
                        <a:pt x="36" y="16"/>
                        <a:pt x="36" y="16"/>
                      </a:cubicBezTo>
                      <a:cubicBezTo>
                        <a:pt x="35" y="16"/>
                        <a:pt x="35" y="17"/>
                        <a:pt x="34" y="17"/>
                      </a:cubicBezTo>
                      <a:cubicBezTo>
                        <a:pt x="33" y="17"/>
                        <a:pt x="34" y="16"/>
                        <a:pt x="33" y="15"/>
                      </a:cubicBezTo>
                      <a:cubicBezTo>
                        <a:pt x="33" y="15"/>
                        <a:pt x="33" y="15"/>
                        <a:pt x="33" y="15"/>
                      </a:cubicBezTo>
                      <a:cubicBezTo>
                        <a:pt x="33" y="15"/>
                        <a:pt x="35" y="15"/>
                        <a:pt x="34" y="15"/>
                      </a:cubicBezTo>
                      <a:cubicBezTo>
                        <a:pt x="32" y="14"/>
                        <a:pt x="31" y="16"/>
                        <a:pt x="29" y="16"/>
                      </a:cubicBezTo>
                      <a:cubicBezTo>
                        <a:pt x="30" y="15"/>
                        <a:pt x="32" y="14"/>
                        <a:pt x="33" y="14"/>
                      </a:cubicBezTo>
                      <a:cubicBezTo>
                        <a:pt x="34" y="14"/>
                        <a:pt x="36" y="14"/>
                        <a:pt x="37" y="14"/>
                      </a:cubicBezTo>
                      <a:cubicBezTo>
                        <a:pt x="38" y="13"/>
                        <a:pt x="39" y="13"/>
                        <a:pt x="40" y="12"/>
                      </a:cubicBezTo>
                      <a:cubicBezTo>
                        <a:pt x="39" y="11"/>
                        <a:pt x="39" y="11"/>
                        <a:pt x="39" y="11"/>
                      </a:cubicBezTo>
                      <a:cubicBezTo>
                        <a:pt x="39" y="11"/>
                        <a:pt x="39" y="11"/>
                        <a:pt x="39" y="11"/>
                      </a:cubicBezTo>
                      <a:cubicBezTo>
                        <a:pt x="38" y="10"/>
                        <a:pt x="37" y="10"/>
                        <a:pt x="37" y="8"/>
                      </a:cubicBezTo>
                      <a:cubicBezTo>
                        <a:pt x="36" y="9"/>
                        <a:pt x="34" y="10"/>
                        <a:pt x="35" y="8"/>
                      </a:cubicBezTo>
                      <a:cubicBezTo>
                        <a:pt x="35" y="8"/>
                        <a:pt x="33" y="6"/>
                        <a:pt x="32" y="7"/>
                      </a:cubicBezTo>
                      <a:cubicBezTo>
                        <a:pt x="32" y="8"/>
                        <a:pt x="32" y="8"/>
                        <a:pt x="31" y="9"/>
                      </a:cubicBezTo>
                      <a:cubicBezTo>
                        <a:pt x="30" y="9"/>
                        <a:pt x="31" y="9"/>
                        <a:pt x="31" y="10"/>
                      </a:cubicBezTo>
                      <a:cubicBezTo>
                        <a:pt x="30" y="11"/>
                        <a:pt x="29" y="11"/>
                        <a:pt x="28" y="12"/>
                      </a:cubicBezTo>
                      <a:cubicBezTo>
                        <a:pt x="27" y="12"/>
                        <a:pt x="27" y="13"/>
                        <a:pt x="27" y="13"/>
                      </a:cubicBezTo>
                      <a:cubicBezTo>
                        <a:pt x="26" y="13"/>
                        <a:pt x="26" y="13"/>
                        <a:pt x="26" y="12"/>
                      </a:cubicBezTo>
                      <a:cubicBezTo>
                        <a:pt x="27" y="12"/>
                        <a:pt x="27" y="12"/>
                        <a:pt x="27" y="12"/>
                      </a:cubicBezTo>
                      <a:cubicBezTo>
                        <a:pt x="26" y="12"/>
                        <a:pt x="26" y="12"/>
                        <a:pt x="26" y="12"/>
                      </a:cubicBezTo>
                      <a:cubicBezTo>
                        <a:pt x="27" y="11"/>
                        <a:pt x="27" y="11"/>
                        <a:pt x="27" y="11"/>
                      </a:cubicBezTo>
                      <a:cubicBezTo>
                        <a:pt x="27" y="11"/>
                        <a:pt x="25" y="11"/>
                        <a:pt x="25" y="10"/>
                      </a:cubicBezTo>
                      <a:cubicBezTo>
                        <a:pt x="26" y="9"/>
                        <a:pt x="25" y="10"/>
                        <a:pt x="24" y="10"/>
                      </a:cubicBezTo>
                      <a:cubicBezTo>
                        <a:pt x="25" y="9"/>
                        <a:pt x="25" y="8"/>
                        <a:pt x="27" y="7"/>
                      </a:cubicBezTo>
                      <a:cubicBezTo>
                        <a:pt x="27" y="7"/>
                        <a:pt x="30" y="6"/>
                        <a:pt x="31" y="6"/>
                      </a:cubicBezTo>
                      <a:cubicBezTo>
                        <a:pt x="30" y="6"/>
                        <a:pt x="30" y="6"/>
                        <a:pt x="30" y="6"/>
                      </a:cubicBezTo>
                      <a:cubicBezTo>
                        <a:pt x="31" y="7"/>
                        <a:pt x="32" y="7"/>
                        <a:pt x="32" y="6"/>
                      </a:cubicBezTo>
                      <a:cubicBezTo>
                        <a:pt x="32" y="5"/>
                        <a:pt x="32" y="5"/>
                        <a:pt x="32" y="5"/>
                      </a:cubicBezTo>
                      <a:cubicBezTo>
                        <a:pt x="33" y="5"/>
                        <a:pt x="33" y="5"/>
                        <a:pt x="33" y="5"/>
                      </a:cubicBezTo>
                      <a:cubicBezTo>
                        <a:pt x="33" y="5"/>
                        <a:pt x="34" y="5"/>
                        <a:pt x="34" y="5"/>
                      </a:cubicBezTo>
                      <a:cubicBezTo>
                        <a:pt x="34" y="4"/>
                        <a:pt x="36" y="4"/>
                        <a:pt x="36" y="4"/>
                      </a:cubicBezTo>
                      <a:cubicBezTo>
                        <a:pt x="38" y="5"/>
                        <a:pt x="34" y="6"/>
                        <a:pt x="34" y="6"/>
                      </a:cubicBezTo>
                      <a:cubicBezTo>
                        <a:pt x="34" y="6"/>
                        <a:pt x="35" y="6"/>
                        <a:pt x="35" y="7"/>
                      </a:cubicBezTo>
                      <a:cubicBezTo>
                        <a:pt x="37" y="7"/>
                        <a:pt x="37" y="7"/>
                        <a:pt x="37" y="7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8" y="7"/>
                        <a:pt x="38" y="7"/>
                        <a:pt x="38" y="6"/>
                      </a:cubicBezTo>
                      <a:cubicBezTo>
                        <a:pt x="38" y="5"/>
                        <a:pt x="39" y="6"/>
                        <a:pt x="39" y="6"/>
                      </a:cubicBezTo>
                      <a:cubicBezTo>
                        <a:pt x="40" y="5"/>
                        <a:pt x="40" y="5"/>
                        <a:pt x="40" y="5"/>
                      </a:cubicBezTo>
                      <a:cubicBezTo>
                        <a:pt x="40" y="5"/>
                        <a:pt x="39" y="5"/>
                        <a:pt x="39" y="5"/>
                      </a:cubicBezTo>
                      <a:cubicBezTo>
                        <a:pt x="39" y="4"/>
                        <a:pt x="40" y="4"/>
                        <a:pt x="39" y="4"/>
                      </a:cubicBezTo>
                      <a:cubicBezTo>
                        <a:pt x="39" y="3"/>
                        <a:pt x="38" y="4"/>
                        <a:pt x="38" y="3"/>
                      </a:cubicBezTo>
                      <a:cubicBezTo>
                        <a:pt x="38" y="3"/>
                        <a:pt x="38" y="3"/>
                        <a:pt x="38" y="3"/>
                      </a:cubicBezTo>
                      <a:cubicBezTo>
                        <a:pt x="38" y="3"/>
                        <a:pt x="38" y="3"/>
                        <a:pt x="38" y="3"/>
                      </a:cubicBezTo>
                      <a:cubicBezTo>
                        <a:pt x="37" y="3"/>
                        <a:pt x="37" y="3"/>
                        <a:pt x="37" y="3"/>
                      </a:cubicBezTo>
                      <a:cubicBezTo>
                        <a:pt x="37" y="3"/>
                        <a:pt x="37" y="3"/>
                        <a:pt x="37" y="3"/>
                      </a:cubicBezTo>
                      <a:cubicBezTo>
                        <a:pt x="37" y="3"/>
                        <a:pt x="36" y="3"/>
                        <a:pt x="35" y="3"/>
                      </a:cubicBezTo>
                      <a:cubicBezTo>
                        <a:pt x="36" y="3"/>
                        <a:pt x="36" y="3"/>
                        <a:pt x="36" y="3"/>
                      </a:cubicBezTo>
                      <a:cubicBezTo>
                        <a:pt x="35" y="3"/>
                        <a:pt x="35" y="3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3" y="5"/>
                        <a:pt x="32" y="5"/>
                      </a:cubicBezTo>
                      <a:cubicBezTo>
                        <a:pt x="32" y="4"/>
                        <a:pt x="33" y="5"/>
                        <a:pt x="33" y="4"/>
                      </a:cubicBezTo>
                      <a:cubicBezTo>
                        <a:pt x="32" y="4"/>
                        <a:pt x="32" y="4"/>
                        <a:pt x="32" y="4"/>
                      </a:cubicBezTo>
                      <a:cubicBezTo>
                        <a:pt x="34" y="3"/>
                        <a:pt x="34" y="3"/>
                        <a:pt x="34" y="3"/>
                      </a:cubicBezTo>
                      <a:cubicBezTo>
                        <a:pt x="32" y="3"/>
                        <a:pt x="32" y="5"/>
                        <a:pt x="31" y="5"/>
                      </a:cubicBezTo>
                      <a:cubicBezTo>
                        <a:pt x="31" y="4"/>
                        <a:pt x="31" y="4"/>
                        <a:pt x="32" y="4"/>
                      </a:cubicBezTo>
                      <a:cubicBezTo>
                        <a:pt x="31" y="4"/>
                        <a:pt x="29" y="5"/>
                        <a:pt x="29" y="5"/>
                      </a:cubicBezTo>
                      <a:cubicBezTo>
                        <a:pt x="29" y="4"/>
                        <a:pt x="32" y="3"/>
                        <a:pt x="33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3" y="2"/>
                        <a:pt x="33" y="2"/>
                        <a:pt x="33" y="2"/>
                      </a:cubicBezTo>
                      <a:cubicBezTo>
                        <a:pt x="32" y="2"/>
                        <a:pt x="29" y="4"/>
                        <a:pt x="29" y="4"/>
                      </a:cubicBezTo>
                      <a:cubicBezTo>
                        <a:pt x="28" y="5"/>
                        <a:pt x="28" y="5"/>
                        <a:pt x="27" y="5"/>
                      </a:cubicBezTo>
                      <a:cubicBezTo>
                        <a:pt x="28" y="4"/>
                        <a:pt x="28" y="4"/>
                        <a:pt x="28" y="4"/>
                      </a:cubicBezTo>
                      <a:cubicBezTo>
                        <a:pt x="27" y="4"/>
                        <a:pt x="26" y="5"/>
                        <a:pt x="25" y="5"/>
                      </a:cubicBezTo>
                      <a:cubicBezTo>
                        <a:pt x="23" y="6"/>
                        <a:pt x="21" y="7"/>
                        <a:pt x="19" y="8"/>
                      </a:cubicBezTo>
                      <a:cubicBezTo>
                        <a:pt x="15" y="10"/>
                        <a:pt x="13" y="13"/>
                        <a:pt x="10" y="16"/>
                      </a:cubicBezTo>
                      <a:cubicBezTo>
                        <a:pt x="8" y="17"/>
                        <a:pt x="3" y="23"/>
                        <a:pt x="3" y="25"/>
                      </a:cubicBezTo>
                      <a:cubicBezTo>
                        <a:pt x="3" y="26"/>
                        <a:pt x="2" y="27"/>
                        <a:pt x="2" y="28"/>
                      </a:cubicBezTo>
                      <a:cubicBezTo>
                        <a:pt x="2" y="28"/>
                        <a:pt x="2" y="29"/>
                        <a:pt x="1" y="30"/>
                      </a:cubicBezTo>
                      <a:cubicBezTo>
                        <a:pt x="0" y="31"/>
                        <a:pt x="1" y="33"/>
                        <a:pt x="0" y="35"/>
                      </a:cubicBezTo>
                      <a:cubicBezTo>
                        <a:pt x="1" y="34"/>
                        <a:pt x="2" y="27"/>
                        <a:pt x="3" y="27"/>
                      </a:cubicBezTo>
                      <a:cubicBezTo>
                        <a:pt x="3" y="27"/>
                        <a:pt x="2" y="30"/>
                        <a:pt x="2" y="31"/>
                      </a:cubicBezTo>
                      <a:cubicBezTo>
                        <a:pt x="1" y="32"/>
                        <a:pt x="2" y="34"/>
                        <a:pt x="2" y="36"/>
                      </a:cubicBezTo>
                      <a:cubicBezTo>
                        <a:pt x="1" y="37"/>
                        <a:pt x="1" y="37"/>
                        <a:pt x="1" y="37"/>
                      </a:cubicBezTo>
                      <a:cubicBezTo>
                        <a:pt x="1" y="38"/>
                        <a:pt x="2" y="38"/>
                        <a:pt x="2" y="39"/>
                      </a:cubicBezTo>
                      <a:cubicBezTo>
                        <a:pt x="2" y="39"/>
                        <a:pt x="4" y="41"/>
                        <a:pt x="4" y="41"/>
                      </a:cubicBezTo>
                      <a:cubicBezTo>
                        <a:pt x="5" y="42"/>
                        <a:pt x="5" y="41"/>
                        <a:pt x="6" y="41"/>
                      </a:cubicBezTo>
                      <a:cubicBezTo>
                        <a:pt x="6" y="41"/>
                        <a:pt x="7" y="43"/>
                        <a:pt x="7" y="43"/>
                      </a:cubicBezTo>
                      <a:cubicBezTo>
                        <a:pt x="7" y="44"/>
                        <a:pt x="9" y="44"/>
                        <a:pt x="10" y="44"/>
                      </a:cubicBezTo>
                      <a:cubicBezTo>
                        <a:pt x="10" y="44"/>
                        <a:pt x="10" y="46"/>
                        <a:pt x="10" y="46"/>
                      </a:cubicBezTo>
                      <a:cubicBezTo>
                        <a:pt x="10" y="45"/>
                        <a:pt x="10" y="45"/>
                        <a:pt x="10" y="45"/>
                      </a:cubicBezTo>
                      <a:cubicBezTo>
                        <a:pt x="11" y="46"/>
                        <a:pt x="11" y="46"/>
                        <a:pt x="11" y="46"/>
                      </a:cubicBezTo>
                      <a:cubicBezTo>
                        <a:pt x="10" y="46"/>
                        <a:pt x="10" y="46"/>
                        <a:pt x="10" y="46"/>
                      </a:cubicBezTo>
                      <a:cubicBezTo>
                        <a:pt x="10" y="46"/>
                        <a:pt x="10" y="48"/>
                        <a:pt x="11" y="47"/>
                      </a:cubicBezTo>
                      <a:cubicBezTo>
                        <a:pt x="11" y="47"/>
                        <a:pt x="11" y="47"/>
                        <a:pt x="11" y="47"/>
                      </a:cubicBezTo>
                      <a:cubicBezTo>
                        <a:pt x="12" y="47"/>
                        <a:pt x="11" y="48"/>
                        <a:pt x="12" y="49"/>
                      </a:cubicBezTo>
                      <a:cubicBezTo>
                        <a:pt x="13" y="49"/>
                        <a:pt x="13" y="50"/>
                        <a:pt x="14" y="50"/>
                      </a:cubicBezTo>
                      <a:cubicBezTo>
                        <a:pt x="14" y="50"/>
                        <a:pt x="14" y="48"/>
                        <a:pt x="15" y="48"/>
                      </a:cubicBezTo>
                      <a:cubicBezTo>
                        <a:pt x="16" y="48"/>
                        <a:pt x="16" y="50"/>
                        <a:pt x="16" y="50"/>
                      </a:cubicBezTo>
                      <a:cubicBezTo>
                        <a:pt x="17" y="51"/>
                        <a:pt x="16" y="53"/>
                        <a:pt x="16" y="53"/>
                      </a:cubicBezTo>
                      <a:cubicBezTo>
                        <a:pt x="17" y="54"/>
                        <a:pt x="15" y="55"/>
                        <a:pt x="15" y="55"/>
                      </a:cubicBezTo>
                      <a:cubicBezTo>
                        <a:pt x="15" y="56"/>
                        <a:pt x="14" y="56"/>
                        <a:pt x="14" y="56"/>
                      </a:cubicBezTo>
                      <a:cubicBezTo>
                        <a:pt x="14" y="57"/>
                        <a:pt x="14" y="57"/>
                        <a:pt x="14" y="58"/>
                      </a:cubicBezTo>
                      <a:cubicBezTo>
                        <a:pt x="13" y="59"/>
                        <a:pt x="13" y="59"/>
                        <a:pt x="14" y="59"/>
                      </a:cubicBezTo>
                      <a:cubicBezTo>
                        <a:pt x="14" y="59"/>
                        <a:pt x="13" y="62"/>
                        <a:pt x="14" y="63"/>
                      </a:cubicBezTo>
                      <a:cubicBezTo>
                        <a:pt x="15" y="64"/>
                        <a:pt x="17" y="66"/>
                        <a:pt x="17" y="68"/>
                      </a:cubicBezTo>
                      <a:cubicBezTo>
                        <a:pt x="18" y="70"/>
                        <a:pt x="19" y="72"/>
                        <a:pt x="21" y="73"/>
                      </a:cubicBezTo>
                      <a:cubicBezTo>
                        <a:pt x="23" y="74"/>
                        <a:pt x="24" y="75"/>
                        <a:pt x="24" y="77"/>
                      </a:cubicBezTo>
                      <a:cubicBezTo>
                        <a:pt x="24" y="78"/>
                        <a:pt x="24" y="80"/>
                        <a:pt x="24" y="81"/>
                      </a:cubicBezTo>
                      <a:cubicBezTo>
                        <a:pt x="25" y="82"/>
                        <a:pt x="24" y="83"/>
                        <a:pt x="25" y="84"/>
                      </a:cubicBezTo>
                      <a:cubicBezTo>
                        <a:pt x="25" y="84"/>
                        <a:pt x="25" y="85"/>
                        <a:pt x="25" y="85"/>
                      </a:cubicBezTo>
                      <a:cubicBezTo>
                        <a:pt x="25" y="85"/>
                        <a:pt x="25" y="86"/>
                        <a:pt x="25" y="87"/>
                      </a:cubicBezTo>
                      <a:cubicBezTo>
                        <a:pt x="25" y="88"/>
                        <a:pt x="25" y="89"/>
                        <a:pt x="25" y="90"/>
                      </a:cubicBezTo>
                      <a:cubicBezTo>
                        <a:pt x="25" y="90"/>
                        <a:pt x="25" y="90"/>
                        <a:pt x="25" y="90"/>
                      </a:cubicBezTo>
                      <a:cubicBezTo>
                        <a:pt x="26" y="91"/>
                        <a:pt x="27" y="94"/>
                        <a:pt x="27" y="94"/>
                      </a:cubicBezTo>
                      <a:cubicBezTo>
                        <a:pt x="27" y="95"/>
                        <a:pt x="28" y="94"/>
                        <a:pt x="27" y="94"/>
                      </a:cubicBezTo>
                      <a:cubicBezTo>
                        <a:pt x="28" y="93"/>
                        <a:pt x="28" y="95"/>
                        <a:pt x="28" y="95"/>
                      </a:cubicBezTo>
                      <a:cubicBezTo>
                        <a:pt x="27" y="95"/>
                        <a:pt x="27" y="95"/>
                        <a:pt x="27" y="96"/>
                      </a:cubicBezTo>
                      <a:cubicBezTo>
                        <a:pt x="27" y="97"/>
                        <a:pt x="27" y="97"/>
                        <a:pt x="28" y="97"/>
                      </a:cubicBezTo>
                      <a:cubicBezTo>
                        <a:pt x="29" y="97"/>
                        <a:pt x="28" y="98"/>
                        <a:pt x="28" y="98"/>
                      </a:cubicBezTo>
                      <a:cubicBezTo>
                        <a:pt x="29" y="99"/>
                        <a:pt x="30" y="100"/>
                        <a:pt x="30" y="101"/>
                      </a:cubicBezTo>
                      <a:cubicBezTo>
                        <a:pt x="32" y="102"/>
                        <a:pt x="33" y="102"/>
                        <a:pt x="35" y="102"/>
                      </a:cubicBezTo>
                      <a:close/>
                      <a:moveTo>
                        <a:pt x="38" y="11"/>
                      </a:moveTo>
                      <a:cubicBezTo>
                        <a:pt x="37" y="12"/>
                        <a:pt x="37" y="12"/>
                        <a:pt x="37" y="12"/>
                      </a:cubicBezTo>
                      <a:cubicBezTo>
                        <a:pt x="38" y="12"/>
                        <a:pt x="38" y="12"/>
                        <a:pt x="38" y="11"/>
                      </a:cubicBezTo>
                      <a:close/>
                      <a:moveTo>
                        <a:pt x="35" y="11"/>
                      </a:moveTo>
                      <a:cubicBezTo>
                        <a:pt x="36" y="11"/>
                        <a:pt x="36" y="11"/>
                        <a:pt x="36" y="11"/>
                      </a:cubicBezTo>
                      <a:cubicBezTo>
                        <a:pt x="35" y="12"/>
                        <a:pt x="35" y="12"/>
                        <a:pt x="35" y="12"/>
                      </a:cubicBezTo>
                      <a:cubicBezTo>
                        <a:pt x="35" y="11"/>
                        <a:pt x="35" y="11"/>
                        <a:pt x="35" y="11"/>
                      </a:cubicBezTo>
                      <a:close/>
                      <a:moveTo>
                        <a:pt x="33" y="13"/>
                      </a:moveTo>
                      <a:cubicBezTo>
                        <a:pt x="33" y="13"/>
                        <a:pt x="33" y="13"/>
                        <a:pt x="33" y="13"/>
                      </a:cubicBezTo>
                      <a:moveTo>
                        <a:pt x="31" y="10"/>
                      </a:moveTo>
                      <a:cubicBezTo>
                        <a:pt x="31" y="10"/>
                        <a:pt x="31" y="10"/>
                        <a:pt x="31" y="10"/>
                      </a:cubicBezTo>
                      <a:close/>
                      <a:moveTo>
                        <a:pt x="29" y="15"/>
                      </a:moveTo>
                      <a:cubicBezTo>
                        <a:pt x="29" y="15"/>
                        <a:pt x="29" y="15"/>
                        <a:pt x="29" y="15"/>
                      </a:cubicBezTo>
                      <a:moveTo>
                        <a:pt x="30" y="13"/>
                      </a:moveTo>
                      <a:cubicBezTo>
                        <a:pt x="28" y="15"/>
                        <a:pt x="29" y="13"/>
                        <a:pt x="29" y="14"/>
                      </a:cubicBezTo>
                      <a:cubicBezTo>
                        <a:pt x="29" y="14"/>
                        <a:pt x="29" y="14"/>
                        <a:pt x="29" y="14"/>
                      </a:cubicBezTo>
                      <a:lnTo>
                        <a:pt x="30" y="13"/>
                      </a:lnTo>
                      <a:close/>
                      <a:moveTo>
                        <a:pt x="29" y="11"/>
                      </a:moveTo>
                      <a:cubicBezTo>
                        <a:pt x="29" y="12"/>
                        <a:pt x="29" y="12"/>
                        <a:pt x="29" y="12"/>
                      </a:cubicBezTo>
                      <a:lnTo>
                        <a:pt x="29" y="11"/>
                      </a:lnTo>
                      <a:close/>
                      <a:moveTo>
                        <a:pt x="36" y="6"/>
                      </a:moveTo>
                      <a:cubicBezTo>
                        <a:pt x="36" y="6"/>
                        <a:pt x="36" y="6"/>
                        <a:pt x="36" y="6"/>
                      </a:cubicBezTo>
                      <a:cubicBezTo>
                        <a:pt x="36" y="6"/>
                        <a:pt x="36" y="6"/>
                        <a:pt x="36" y="6"/>
                      </a:cubicBezTo>
                      <a:close/>
                      <a:moveTo>
                        <a:pt x="37" y="5"/>
                      </a:moveTo>
                      <a:cubicBezTo>
                        <a:pt x="37" y="5"/>
                        <a:pt x="37" y="5"/>
                        <a:pt x="37" y="5"/>
                      </a:cubicBezTo>
                      <a:cubicBezTo>
                        <a:pt x="37" y="5"/>
                        <a:pt x="37" y="5"/>
                        <a:pt x="37" y="5"/>
                      </a:cubicBezTo>
                      <a:close/>
                      <a:moveTo>
                        <a:pt x="31" y="6"/>
                      </a:moveTo>
                      <a:cubicBezTo>
                        <a:pt x="31" y="6"/>
                        <a:pt x="31" y="6"/>
                        <a:pt x="31" y="6"/>
                      </a:cubicBezTo>
                      <a:cubicBezTo>
                        <a:pt x="32" y="6"/>
                        <a:pt x="31" y="6"/>
                        <a:pt x="31" y="6"/>
                      </a:cubicBezTo>
                      <a:close/>
                      <a:moveTo>
                        <a:pt x="31" y="5"/>
                      </a:moveTo>
                      <a:cubicBezTo>
                        <a:pt x="31" y="6"/>
                        <a:pt x="31" y="6"/>
                        <a:pt x="31" y="6"/>
                      </a:cubicBezTo>
                      <a:lnTo>
                        <a:pt x="31" y="5"/>
                      </a:lnTo>
                      <a:close/>
                      <a:moveTo>
                        <a:pt x="23" y="19"/>
                      </a:moveTo>
                      <a:cubicBezTo>
                        <a:pt x="23" y="19"/>
                        <a:pt x="20" y="20"/>
                        <a:pt x="20" y="20"/>
                      </a:cubicBezTo>
                      <a:cubicBezTo>
                        <a:pt x="21" y="19"/>
                        <a:pt x="21" y="19"/>
                        <a:pt x="21" y="19"/>
                      </a:cubicBezTo>
                      <a:cubicBezTo>
                        <a:pt x="21" y="19"/>
                        <a:pt x="23" y="19"/>
                        <a:pt x="23" y="19"/>
                      </a:cubicBezTo>
                      <a:cubicBezTo>
                        <a:pt x="23" y="19"/>
                        <a:pt x="23" y="19"/>
                        <a:pt x="23" y="19"/>
                      </a:cubicBezTo>
                      <a:cubicBezTo>
                        <a:pt x="22" y="19"/>
                        <a:pt x="23" y="19"/>
                        <a:pt x="23" y="19"/>
                      </a:cubicBezTo>
                      <a:close/>
                      <a:moveTo>
                        <a:pt x="25" y="18"/>
                      </a:moveTo>
                      <a:cubicBezTo>
                        <a:pt x="27" y="18"/>
                        <a:pt x="23" y="19"/>
                        <a:pt x="23" y="18"/>
                      </a:cubicBezTo>
                      <a:cubicBezTo>
                        <a:pt x="24" y="18"/>
                        <a:pt x="24" y="18"/>
                        <a:pt x="25" y="18"/>
                      </a:cubicBezTo>
                      <a:cubicBezTo>
                        <a:pt x="25" y="18"/>
                        <a:pt x="24" y="18"/>
                        <a:pt x="25" y="18"/>
                      </a:cubicBezTo>
                      <a:close/>
                      <a:moveTo>
                        <a:pt x="24" y="6"/>
                      </a:moveTo>
                      <a:cubicBezTo>
                        <a:pt x="25" y="5"/>
                        <a:pt x="25" y="5"/>
                        <a:pt x="26" y="5"/>
                      </a:cubicBezTo>
                      <a:cubicBezTo>
                        <a:pt x="26" y="5"/>
                        <a:pt x="25" y="5"/>
                        <a:pt x="24" y="6"/>
                      </a:cubicBezTo>
                      <a:close/>
                      <a:moveTo>
                        <a:pt x="24" y="16"/>
                      </a:moveTo>
                      <a:cubicBezTo>
                        <a:pt x="24" y="16"/>
                        <a:pt x="24" y="16"/>
                        <a:pt x="24" y="16"/>
                      </a:cubicBezTo>
                      <a:close/>
                      <a:moveTo>
                        <a:pt x="24" y="18"/>
                      </a:moveTo>
                      <a:cubicBezTo>
                        <a:pt x="24" y="18"/>
                        <a:pt x="24" y="18"/>
                        <a:pt x="24" y="18"/>
                      </a:cubicBezTo>
                      <a:moveTo>
                        <a:pt x="23" y="17"/>
                      </a:moveTo>
                      <a:cubicBezTo>
                        <a:pt x="24" y="17"/>
                        <a:pt x="24" y="18"/>
                        <a:pt x="23" y="17"/>
                      </a:cubicBezTo>
                      <a:cubicBezTo>
                        <a:pt x="23" y="18"/>
                        <a:pt x="22" y="19"/>
                        <a:pt x="21" y="19"/>
                      </a:cubicBezTo>
                      <a:cubicBezTo>
                        <a:pt x="22" y="18"/>
                        <a:pt x="22" y="18"/>
                        <a:pt x="22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9"/>
                        <a:pt x="22" y="16"/>
                        <a:pt x="21" y="17"/>
                      </a:cubicBezTo>
                      <a:cubicBezTo>
                        <a:pt x="21" y="17"/>
                        <a:pt x="18" y="20"/>
                        <a:pt x="18" y="20"/>
                      </a:cubicBezTo>
                      <a:cubicBezTo>
                        <a:pt x="19" y="17"/>
                        <a:pt x="19" y="17"/>
                        <a:pt x="19" y="17"/>
                      </a:cubicBezTo>
                      <a:cubicBezTo>
                        <a:pt x="20" y="17"/>
                        <a:pt x="22" y="16"/>
                        <a:pt x="23" y="17"/>
                      </a:cubicBezTo>
                      <a:close/>
                      <a:moveTo>
                        <a:pt x="22" y="7"/>
                      </a:moveTo>
                      <a:cubicBezTo>
                        <a:pt x="23" y="7"/>
                        <a:pt x="23" y="7"/>
                        <a:pt x="23" y="7"/>
                      </a:cubicBezTo>
                      <a:cubicBezTo>
                        <a:pt x="21" y="8"/>
                        <a:pt x="21" y="8"/>
                        <a:pt x="21" y="8"/>
                      </a:cubicBezTo>
                      <a:lnTo>
                        <a:pt x="22" y="7"/>
                      </a:lnTo>
                      <a:close/>
                      <a:moveTo>
                        <a:pt x="22" y="14"/>
                      </a:moveTo>
                      <a:cubicBezTo>
                        <a:pt x="21" y="14"/>
                        <a:pt x="21" y="14"/>
                        <a:pt x="21" y="14"/>
                      </a:cubicBezTo>
                      <a:lnTo>
                        <a:pt x="22" y="14"/>
                      </a:lnTo>
                      <a:close/>
                      <a:moveTo>
                        <a:pt x="20" y="9"/>
                      </a:moveTo>
                      <a:cubicBezTo>
                        <a:pt x="22" y="8"/>
                        <a:pt x="22" y="8"/>
                        <a:pt x="22" y="8"/>
                      </a:cubicBezTo>
                      <a:lnTo>
                        <a:pt x="20" y="9"/>
                      </a:lnTo>
                      <a:close/>
                      <a:moveTo>
                        <a:pt x="20" y="10"/>
                      </a:moveTo>
                      <a:cubicBezTo>
                        <a:pt x="20" y="10"/>
                        <a:pt x="20" y="10"/>
                        <a:pt x="20" y="10"/>
                      </a:cubicBezTo>
                      <a:close/>
                      <a:moveTo>
                        <a:pt x="19" y="13"/>
                      </a:moveTo>
                      <a:cubicBezTo>
                        <a:pt x="19" y="12"/>
                        <a:pt x="19" y="12"/>
                        <a:pt x="19" y="12"/>
                      </a:cubicBezTo>
                      <a:cubicBezTo>
                        <a:pt x="19" y="12"/>
                        <a:pt x="19" y="12"/>
                        <a:pt x="19" y="12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4"/>
                        <a:pt x="19" y="14"/>
                        <a:pt x="19" y="14"/>
                      </a:cubicBezTo>
                      <a:lnTo>
                        <a:pt x="19" y="13"/>
                      </a:lnTo>
                      <a:close/>
                      <a:moveTo>
                        <a:pt x="20" y="15"/>
                      </a:moveTo>
                      <a:cubicBezTo>
                        <a:pt x="21" y="15"/>
                        <a:pt x="21" y="14"/>
                        <a:pt x="22" y="15"/>
                      </a:cubicBezTo>
                      <a:cubicBezTo>
                        <a:pt x="22" y="15"/>
                        <a:pt x="22" y="16"/>
                        <a:pt x="22" y="16"/>
                      </a:cubicBezTo>
                      <a:cubicBezTo>
                        <a:pt x="22" y="16"/>
                        <a:pt x="20" y="16"/>
                        <a:pt x="20" y="16"/>
                      </a:cubicBezTo>
                      <a:cubicBezTo>
                        <a:pt x="20" y="16"/>
                        <a:pt x="19" y="16"/>
                        <a:pt x="19" y="16"/>
                      </a:cubicBezTo>
                      <a:cubicBezTo>
                        <a:pt x="19" y="16"/>
                        <a:pt x="19" y="15"/>
                        <a:pt x="20" y="15"/>
                      </a:cubicBezTo>
                      <a:cubicBezTo>
                        <a:pt x="20" y="15"/>
                        <a:pt x="19" y="15"/>
                        <a:pt x="20" y="15"/>
                      </a:cubicBezTo>
                      <a:close/>
                      <a:moveTo>
                        <a:pt x="18" y="13"/>
                      </a:moveTo>
                      <a:cubicBezTo>
                        <a:pt x="18" y="14"/>
                        <a:pt x="18" y="14"/>
                        <a:pt x="18" y="14"/>
                      </a:cubicBezTo>
                      <a:lnTo>
                        <a:pt x="18" y="13"/>
                      </a:lnTo>
                      <a:close/>
                      <a:moveTo>
                        <a:pt x="2" y="37"/>
                      </a:moveTo>
                      <a:cubicBezTo>
                        <a:pt x="2" y="37"/>
                        <a:pt x="2" y="37"/>
                        <a:pt x="2" y="37"/>
                      </a:cubicBezTo>
                      <a:moveTo>
                        <a:pt x="9" y="42"/>
                      </a:moveTo>
                      <a:cubicBezTo>
                        <a:pt x="9" y="42"/>
                        <a:pt x="9" y="42"/>
                        <a:pt x="9" y="42"/>
                      </a:cubicBezTo>
                      <a:moveTo>
                        <a:pt x="24" y="47"/>
                      </a:moveTo>
                      <a:cubicBezTo>
                        <a:pt x="24" y="47"/>
                        <a:pt x="24" y="47"/>
                        <a:pt x="24" y="47"/>
                      </a:cubicBezTo>
                      <a:moveTo>
                        <a:pt x="27" y="93"/>
                      </a:moveTo>
                      <a:cubicBezTo>
                        <a:pt x="27" y="93"/>
                        <a:pt x="27" y="93"/>
                        <a:pt x="27" y="93"/>
                      </a:cubicBezTo>
                      <a:moveTo>
                        <a:pt x="28" y="70"/>
                      </a:moveTo>
                      <a:cubicBezTo>
                        <a:pt x="28" y="70"/>
                        <a:pt x="28" y="70"/>
                        <a:pt x="28" y="70"/>
                      </a:cubicBezTo>
                      <a:moveTo>
                        <a:pt x="28" y="84"/>
                      </a:moveTo>
                      <a:cubicBezTo>
                        <a:pt x="28" y="84"/>
                        <a:pt x="28" y="84"/>
                        <a:pt x="28" y="84"/>
                      </a:cubicBezTo>
                      <a:moveTo>
                        <a:pt x="30" y="100"/>
                      </a:moveTo>
                      <a:cubicBezTo>
                        <a:pt x="30" y="100"/>
                        <a:pt x="30" y="100"/>
                        <a:pt x="30" y="100"/>
                      </a:cubicBezTo>
                      <a:close/>
                      <a:moveTo>
                        <a:pt x="32" y="101"/>
                      </a:moveTo>
                      <a:cubicBezTo>
                        <a:pt x="32" y="101"/>
                        <a:pt x="32" y="101"/>
                        <a:pt x="32" y="101"/>
                      </a:cubicBezTo>
                      <a:close/>
                      <a:moveTo>
                        <a:pt x="28" y="95"/>
                      </a:moveTo>
                      <a:cubicBezTo>
                        <a:pt x="28" y="95"/>
                        <a:pt x="28" y="95"/>
                        <a:pt x="28" y="95"/>
                      </a:cubicBezTo>
                      <a:close/>
                      <a:moveTo>
                        <a:pt x="33" y="3"/>
                      </a:moveTo>
                      <a:cubicBezTo>
                        <a:pt x="33" y="3"/>
                        <a:pt x="33" y="3"/>
                        <a:pt x="33" y="3"/>
                      </a:cubicBezTo>
                      <a:cubicBezTo>
                        <a:pt x="33" y="3"/>
                        <a:pt x="33" y="3"/>
                        <a:pt x="33" y="3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4" y="12"/>
                        <a:pt x="14" y="12"/>
                      </a:cubicBezTo>
                      <a:close/>
                      <a:moveTo>
                        <a:pt x="14" y="11"/>
                      </a:moveTo>
                      <a:cubicBezTo>
                        <a:pt x="14" y="11"/>
                        <a:pt x="14" y="11"/>
                        <a:pt x="14" y="11"/>
                      </a:cubicBezTo>
                      <a:close/>
                      <a:moveTo>
                        <a:pt x="102" y="46"/>
                      </a:moveTo>
                      <a:cubicBezTo>
                        <a:pt x="102" y="46"/>
                        <a:pt x="102" y="46"/>
                        <a:pt x="102" y="46"/>
                      </a:cubicBezTo>
                      <a:cubicBezTo>
                        <a:pt x="101" y="42"/>
                        <a:pt x="100" y="38"/>
                        <a:pt x="99" y="34"/>
                      </a:cubicBezTo>
                      <a:cubicBezTo>
                        <a:pt x="97" y="29"/>
                        <a:pt x="94" y="25"/>
                        <a:pt x="91" y="21"/>
                      </a:cubicBezTo>
                      <a:cubicBezTo>
                        <a:pt x="88" y="17"/>
                        <a:pt x="85" y="14"/>
                        <a:pt x="81" y="11"/>
                      </a:cubicBezTo>
                      <a:cubicBezTo>
                        <a:pt x="79" y="10"/>
                        <a:pt x="77" y="8"/>
                        <a:pt x="75" y="7"/>
                      </a:cubicBezTo>
                      <a:cubicBezTo>
                        <a:pt x="74" y="7"/>
                        <a:pt x="73" y="6"/>
                        <a:pt x="72" y="6"/>
                      </a:cubicBezTo>
                      <a:cubicBezTo>
                        <a:pt x="72" y="6"/>
                        <a:pt x="70" y="5"/>
                        <a:pt x="70" y="5"/>
                      </a:cubicBezTo>
                      <a:cubicBezTo>
                        <a:pt x="71" y="6"/>
                        <a:pt x="71" y="6"/>
                        <a:pt x="71" y="6"/>
                      </a:cubicBezTo>
                      <a:cubicBezTo>
                        <a:pt x="70" y="5"/>
                        <a:pt x="69" y="5"/>
                        <a:pt x="69" y="5"/>
                      </a:cubicBezTo>
                      <a:cubicBezTo>
                        <a:pt x="69" y="5"/>
                        <a:pt x="69" y="5"/>
                        <a:pt x="69" y="5"/>
                      </a:cubicBezTo>
                      <a:cubicBezTo>
                        <a:pt x="68" y="4"/>
                        <a:pt x="65" y="3"/>
                        <a:pt x="64" y="4"/>
                      </a:cubicBezTo>
                      <a:cubicBezTo>
                        <a:pt x="64" y="3"/>
                        <a:pt x="66" y="6"/>
                        <a:pt x="67" y="6"/>
                      </a:cubicBezTo>
                      <a:cubicBezTo>
                        <a:pt x="67" y="7"/>
                        <a:pt x="68" y="8"/>
                        <a:pt x="69" y="9"/>
                      </a:cubicBezTo>
                      <a:cubicBezTo>
                        <a:pt x="70" y="9"/>
                        <a:pt x="69" y="8"/>
                        <a:pt x="70" y="8"/>
                      </a:cubicBezTo>
                      <a:cubicBezTo>
                        <a:pt x="71" y="9"/>
                        <a:pt x="71" y="9"/>
                        <a:pt x="71" y="9"/>
                      </a:cubicBezTo>
                      <a:cubicBezTo>
                        <a:pt x="71" y="9"/>
                        <a:pt x="71" y="9"/>
                        <a:pt x="71" y="9"/>
                      </a:cubicBezTo>
                      <a:cubicBezTo>
                        <a:pt x="71" y="8"/>
                        <a:pt x="71" y="8"/>
                        <a:pt x="71" y="8"/>
                      </a:cubicBezTo>
                      <a:cubicBezTo>
                        <a:pt x="71" y="8"/>
                        <a:pt x="73" y="11"/>
                        <a:pt x="73" y="10"/>
                      </a:cubicBezTo>
                      <a:cubicBezTo>
                        <a:pt x="73" y="9"/>
                        <a:pt x="73" y="9"/>
                        <a:pt x="72" y="8"/>
                      </a:cubicBezTo>
                      <a:cubicBezTo>
                        <a:pt x="71" y="7"/>
                        <a:pt x="70" y="7"/>
                        <a:pt x="70" y="7"/>
                      </a:cubicBezTo>
                      <a:cubicBezTo>
                        <a:pt x="69" y="6"/>
                        <a:pt x="68" y="5"/>
                        <a:pt x="68" y="5"/>
                      </a:cubicBezTo>
                      <a:cubicBezTo>
                        <a:pt x="70" y="5"/>
                        <a:pt x="72" y="9"/>
                        <a:pt x="73" y="7"/>
                      </a:cubicBezTo>
                      <a:cubicBezTo>
                        <a:pt x="73" y="7"/>
                        <a:pt x="73" y="7"/>
                        <a:pt x="73" y="7"/>
                      </a:cubicBezTo>
                      <a:cubicBezTo>
                        <a:pt x="73" y="7"/>
                        <a:pt x="74" y="7"/>
                        <a:pt x="74" y="8"/>
                      </a:cubicBezTo>
                      <a:cubicBezTo>
                        <a:pt x="72" y="8"/>
                        <a:pt x="75" y="9"/>
                        <a:pt x="75" y="9"/>
                      </a:cubicBezTo>
                      <a:cubicBezTo>
                        <a:pt x="74" y="9"/>
                        <a:pt x="74" y="9"/>
                        <a:pt x="74" y="9"/>
                      </a:cubicBezTo>
                      <a:cubicBezTo>
                        <a:pt x="74" y="9"/>
                        <a:pt x="76" y="10"/>
                        <a:pt x="76" y="11"/>
                      </a:cubicBezTo>
                      <a:cubicBezTo>
                        <a:pt x="75" y="11"/>
                        <a:pt x="75" y="10"/>
                        <a:pt x="75" y="11"/>
                      </a:cubicBezTo>
                      <a:cubicBezTo>
                        <a:pt x="75" y="11"/>
                        <a:pt x="74" y="11"/>
                        <a:pt x="74" y="11"/>
                      </a:cubicBezTo>
                      <a:cubicBezTo>
                        <a:pt x="73" y="11"/>
                        <a:pt x="72" y="9"/>
                        <a:pt x="71" y="9"/>
                      </a:cubicBezTo>
                      <a:cubicBezTo>
                        <a:pt x="71" y="10"/>
                        <a:pt x="72" y="10"/>
                        <a:pt x="73" y="11"/>
                      </a:cubicBezTo>
                      <a:cubicBezTo>
                        <a:pt x="73" y="11"/>
                        <a:pt x="72" y="11"/>
                        <a:pt x="72" y="12"/>
                      </a:cubicBezTo>
                      <a:cubicBezTo>
                        <a:pt x="72" y="12"/>
                        <a:pt x="72" y="12"/>
                        <a:pt x="72" y="12"/>
                      </a:cubicBezTo>
                      <a:cubicBezTo>
                        <a:pt x="72" y="12"/>
                        <a:pt x="72" y="12"/>
                        <a:pt x="72" y="12"/>
                      </a:cubicBezTo>
                      <a:cubicBezTo>
                        <a:pt x="72" y="13"/>
                        <a:pt x="72" y="13"/>
                        <a:pt x="72" y="13"/>
                      </a:cubicBezTo>
                      <a:cubicBezTo>
                        <a:pt x="73" y="14"/>
                        <a:pt x="71" y="14"/>
                        <a:pt x="71" y="14"/>
                      </a:cubicBezTo>
                      <a:cubicBezTo>
                        <a:pt x="71" y="14"/>
                        <a:pt x="71" y="14"/>
                        <a:pt x="71" y="14"/>
                      </a:cubicBezTo>
                      <a:cubicBezTo>
                        <a:pt x="71" y="14"/>
                        <a:pt x="70" y="14"/>
                        <a:pt x="70" y="15"/>
                      </a:cubicBezTo>
                      <a:cubicBezTo>
                        <a:pt x="71" y="15"/>
                        <a:pt x="75" y="17"/>
                        <a:pt x="74" y="18"/>
                      </a:cubicBezTo>
                      <a:cubicBezTo>
                        <a:pt x="73" y="18"/>
                        <a:pt x="71" y="18"/>
                        <a:pt x="70" y="18"/>
                      </a:cubicBezTo>
                      <a:cubicBezTo>
                        <a:pt x="69" y="18"/>
                        <a:pt x="70" y="19"/>
                        <a:pt x="70" y="19"/>
                      </a:cubicBezTo>
                      <a:cubicBezTo>
                        <a:pt x="70" y="20"/>
                        <a:pt x="71" y="20"/>
                        <a:pt x="71" y="21"/>
                      </a:cubicBezTo>
                      <a:cubicBezTo>
                        <a:pt x="71" y="22"/>
                        <a:pt x="72" y="22"/>
                        <a:pt x="72" y="22"/>
                      </a:cubicBezTo>
                      <a:cubicBezTo>
                        <a:pt x="72" y="23"/>
                        <a:pt x="72" y="23"/>
                        <a:pt x="72" y="23"/>
                      </a:cubicBezTo>
                      <a:cubicBezTo>
                        <a:pt x="73" y="23"/>
                        <a:pt x="73" y="23"/>
                        <a:pt x="74" y="23"/>
                      </a:cubicBezTo>
                      <a:cubicBezTo>
                        <a:pt x="75" y="24"/>
                        <a:pt x="75" y="23"/>
                        <a:pt x="75" y="23"/>
                      </a:cubicBezTo>
                      <a:cubicBezTo>
                        <a:pt x="77" y="23"/>
                        <a:pt x="76" y="23"/>
                        <a:pt x="76" y="22"/>
                      </a:cubicBezTo>
                      <a:cubicBezTo>
                        <a:pt x="77" y="22"/>
                        <a:pt x="76" y="21"/>
                        <a:pt x="76" y="20"/>
                      </a:cubicBezTo>
                      <a:cubicBezTo>
                        <a:pt x="76" y="20"/>
                        <a:pt x="76" y="20"/>
                        <a:pt x="77" y="19"/>
                      </a:cubicBezTo>
                      <a:cubicBezTo>
                        <a:pt x="77" y="19"/>
                        <a:pt x="76" y="18"/>
                        <a:pt x="76" y="18"/>
                      </a:cubicBezTo>
                      <a:cubicBezTo>
                        <a:pt x="76" y="18"/>
                        <a:pt x="79" y="19"/>
                        <a:pt x="78" y="17"/>
                      </a:cubicBezTo>
                      <a:cubicBezTo>
                        <a:pt x="80" y="17"/>
                        <a:pt x="81" y="19"/>
                        <a:pt x="82" y="19"/>
                      </a:cubicBezTo>
                      <a:cubicBezTo>
                        <a:pt x="83" y="20"/>
                        <a:pt x="84" y="20"/>
                        <a:pt x="84" y="21"/>
                      </a:cubicBezTo>
                      <a:cubicBezTo>
                        <a:pt x="85" y="22"/>
                        <a:pt x="83" y="21"/>
                        <a:pt x="83" y="22"/>
                      </a:cubicBezTo>
                      <a:cubicBezTo>
                        <a:pt x="85" y="23"/>
                        <a:pt x="85" y="23"/>
                        <a:pt x="85" y="23"/>
                      </a:cubicBezTo>
                      <a:cubicBezTo>
                        <a:pt x="85" y="22"/>
                        <a:pt x="85" y="22"/>
                        <a:pt x="85" y="22"/>
                      </a:cubicBezTo>
                      <a:cubicBezTo>
                        <a:pt x="85" y="21"/>
                        <a:pt x="84" y="20"/>
                        <a:pt x="84" y="20"/>
                      </a:cubicBezTo>
                      <a:cubicBezTo>
                        <a:pt x="85" y="20"/>
                        <a:pt x="85" y="20"/>
                        <a:pt x="85" y="20"/>
                      </a:cubicBezTo>
                      <a:cubicBezTo>
                        <a:pt x="84" y="19"/>
                        <a:pt x="82" y="19"/>
                        <a:pt x="82" y="18"/>
                      </a:cubicBezTo>
                      <a:cubicBezTo>
                        <a:pt x="81" y="18"/>
                        <a:pt x="80" y="18"/>
                        <a:pt x="80" y="17"/>
                      </a:cubicBezTo>
                      <a:cubicBezTo>
                        <a:pt x="80" y="17"/>
                        <a:pt x="79" y="16"/>
                        <a:pt x="80" y="16"/>
                      </a:cubicBezTo>
                      <a:cubicBezTo>
                        <a:pt x="81" y="16"/>
                        <a:pt x="82" y="18"/>
                        <a:pt x="83" y="18"/>
                      </a:cubicBezTo>
                      <a:cubicBezTo>
                        <a:pt x="84" y="19"/>
                        <a:pt x="84" y="19"/>
                        <a:pt x="84" y="20"/>
                      </a:cubicBezTo>
                      <a:cubicBezTo>
                        <a:pt x="86" y="21"/>
                        <a:pt x="86" y="21"/>
                        <a:pt x="86" y="21"/>
                      </a:cubicBezTo>
                      <a:cubicBezTo>
                        <a:pt x="86" y="21"/>
                        <a:pt x="87" y="22"/>
                        <a:pt x="88" y="23"/>
                      </a:cubicBezTo>
                      <a:cubicBezTo>
                        <a:pt x="88" y="22"/>
                        <a:pt x="88" y="22"/>
                        <a:pt x="87" y="21"/>
                      </a:cubicBezTo>
                      <a:cubicBezTo>
                        <a:pt x="87" y="21"/>
                        <a:pt x="86" y="20"/>
                        <a:pt x="86" y="20"/>
                      </a:cubicBezTo>
                      <a:cubicBezTo>
                        <a:pt x="86" y="20"/>
                        <a:pt x="86" y="19"/>
                        <a:pt x="87" y="19"/>
                      </a:cubicBezTo>
                      <a:cubicBezTo>
                        <a:pt x="87" y="19"/>
                        <a:pt x="87" y="19"/>
                        <a:pt x="87" y="19"/>
                      </a:cubicBezTo>
                      <a:cubicBezTo>
                        <a:pt x="86" y="18"/>
                        <a:pt x="84" y="16"/>
                        <a:pt x="84" y="15"/>
                      </a:cubicBezTo>
                      <a:cubicBezTo>
                        <a:pt x="85" y="15"/>
                        <a:pt x="85" y="15"/>
                        <a:pt x="85" y="15"/>
                      </a:cubicBezTo>
                      <a:cubicBezTo>
                        <a:pt x="85" y="15"/>
                        <a:pt x="85" y="15"/>
                        <a:pt x="85" y="15"/>
                      </a:cubicBezTo>
                      <a:cubicBezTo>
                        <a:pt x="86" y="16"/>
                        <a:pt x="86" y="16"/>
                        <a:pt x="86" y="16"/>
                      </a:cubicBezTo>
                      <a:cubicBezTo>
                        <a:pt x="85" y="16"/>
                        <a:pt x="85" y="16"/>
                        <a:pt x="85" y="16"/>
                      </a:cubicBezTo>
                      <a:cubicBezTo>
                        <a:pt x="85" y="16"/>
                        <a:pt x="86" y="16"/>
                        <a:pt x="86" y="17"/>
                      </a:cubicBezTo>
                      <a:cubicBezTo>
                        <a:pt x="86" y="16"/>
                        <a:pt x="86" y="16"/>
                        <a:pt x="86" y="16"/>
                      </a:cubicBezTo>
                      <a:cubicBezTo>
                        <a:pt x="87" y="16"/>
                        <a:pt x="89" y="18"/>
                        <a:pt x="89" y="19"/>
                      </a:cubicBezTo>
                      <a:cubicBezTo>
                        <a:pt x="89" y="19"/>
                        <a:pt x="88" y="18"/>
                        <a:pt x="87" y="18"/>
                      </a:cubicBezTo>
                      <a:cubicBezTo>
                        <a:pt x="87" y="19"/>
                        <a:pt x="87" y="19"/>
                        <a:pt x="87" y="19"/>
                      </a:cubicBezTo>
                      <a:cubicBezTo>
                        <a:pt x="87" y="19"/>
                        <a:pt x="87" y="19"/>
                        <a:pt x="87" y="19"/>
                      </a:cubicBezTo>
                      <a:cubicBezTo>
                        <a:pt x="87" y="20"/>
                        <a:pt x="87" y="20"/>
                        <a:pt x="87" y="20"/>
                      </a:cubicBezTo>
                      <a:cubicBezTo>
                        <a:pt x="87" y="20"/>
                        <a:pt x="87" y="20"/>
                        <a:pt x="87" y="20"/>
                      </a:cubicBezTo>
                      <a:cubicBezTo>
                        <a:pt x="87" y="20"/>
                        <a:pt x="90" y="23"/>
                        <a:pt x="90" y="23"/>
                      </a:cubicBezTo>
                      <a:cubicBezTo>
                        <a:pt x="90" y="22"/>
                        <a:pt x="90" y="22"/>
                        <a:pt x="90" y="22"/>
                      </a:cubicBezTo>
                      <a:cubicBezTo>
                        <a:pt x="91" y="23"/>
                        <a:pt x="91" y="23"/>
                        <a:pt x="91" y="23"/>
                      </a:cubicBezTo>
                      <a:cubicBezTo>
                        <a:pt x="91" y="22"/>
                        <a:pt x="91" y="22"/>
                        <a:pt x="91" y="22"/>
                      </a:cubicBezTo>
                      <a:cubicBezTo>
                        <a:pt x="91" y="22"/>
                        <a:pt x="93" y="25"/>
                        <a:pt x="93" y="26"/>
                      </a:cubicBezTo>
                      <a:cubicBezTo>
                        <a:pt x="94" y="27"/>
                        <a:pt x="93" y="26"/>
                        <a:pt x="93" y="27"/>
                      </a:cubicBezTo>
                      <a:cubicBezTo>
                        <a:pt x="93" y="27"/>
                        <a:pt x="93" y="27"/>
                        <a:pt x="93" y="27"/>
                      </a:cubicBezTo>
                      <a:cubicBezTo>
                        <a:pt x="92" y="27"/>
                        <a:pt x="91" y="26"/>
                        <a:pt x="90" y="26"/>
                      </a:cubicBezTo>
                      <a:cubicBezTo>
                        <a:pt x="88" y="25"/>
                        <a:pt x="90" y="28"/>
                        <a:pt x="89" y="28"/>
                      </a:cubicBezTo>
                      <a:cubicBezTo>
                        <a:pt x="89" y="28"/>
                        <a:pt x="89" y="27"/>
                        <a:pt x="88" y="27"/>
                      </a:cubicBezTo>
                      <a:cubicBezTo>
                        <a:pt x="87" y="27"/>
                        <a:pt x="87" y="26"/>
                        <a:pt x="87" y="26"/>
                      </a:cubicBezTo>
                      <a:cubicBezTo>
                        <a:pt x="86" y="26"/>
                        <a:pt x="84" y="26"/>
                        <a:pt x="84" y="25"/>
                      </a:cubicBezTo>
                      <a:cubicBezTo>
                        <a:pt x="84" y="24"/>
                        <a:pt x="83" y="23"/>
                        <a:pt x="83" y="23"/>
                      </a:cubicBezTo>
                      <a:cubicBezTo>
                        <a:pt x="82" y="22"/>
                        <a:pt x="80" y="23"/>
                        <a:pt x="79" y="23"/>
                      </a:cubicBezTo>
                      <a:cubicBezTo>
                        <a:pt x="79" y="23"/>
                        <a:pt x="78" y="23"/>
                        <a:pt x="77" y="24"/>
                      </a:cubicBezTo>
                      <a:cubicBezTo>
                        <a:pt x="77" y="25"/>
                        <a:pt x="75" y="24"/>
                        <a:pt x="74" y="24"/>
                      </a:cubicBezTo>
                      <a:cubicBezTo>
                        <a:pt x="74" y="25"/>
                        <a:pt x="74" y="25"/>
                        <a:pt x="74" y="25"/>
                      </a:cubicBezTo>
                      <a:cubicBezTo>
                        <a:pt x="74" y="26"/>
                        <a:pt x="73" y="26"/>
                        <a:pt x="73" y="26"/>
                      </a:cubicBezTo>
                      <a:cubicBezTo>
                        <a:pt x="73" y="27"/>
                        <a:pt x="74" y="28"/>
                        <a:pt x="73" y="29"/>
                      </a:cubicBezTo>
                      <a:cubicBezTo>
                        <a:pt x="73" y="30"/>
                        <a:pt x="72" y="30"/>
                        <a:pt x="72" y="31"/>
                      </a:cubicBezTo>
                      <a:cubicBezTo>
                        <a:pt x="71" y="32"/>
                        <a:pt x="71" y="32"/>
                        <a:pt x="71" y="32"/>
                      </a:cubicBezTo>
                      <a:cubicBezTo>
                        <a:pt x="71" y="32"/>
                        <a:pt x="71" y="33"/>
                        <a:pt x="71" y="33"/>
                      </a:cubicBezTo>
                      <a:cubicBezTo>
                        <a:pt x="69" y="36"/>
                        <a:pt x="72" y="38"/>
                        <a:pt x="71" y="41"/>
                      </a:cubicBezTo>
                      <a:cubicBezTo>
                        <a:pt x="71" y="42"/>
                        <a:pt x="71" y="42"/>
                        <a:pt x="71" y="43"/>
                      </a:cubicBezTo>
                      <a:cubicBezTo>
                        <a:pt x="71" y="44"/>
                        <a:pt x="71" y="46"/>
                        <a:pt x="72" y="45"/>
                      </a:cubicBezTo>
                      <a:cubicBezTo>
                        <a:pt x="72" y="46"/>
                        <a:pt x="74" y="47"/>
                        <a:pt x="74" y="48"/>
                      </a:cubicBezTo>
                      <a:cubicBezTo>
                        <a:pt x="75" y="49"/>
                        <a:pt x="76" y="50"/>
                        <a:pt x="77" y="51"/>
                      </a:cubicBezTo>
                      <a:cubicBezTo>
                        <a:pt x="78" y="51"/>
                        <a:pt x="78" y="52"/>
                        <a:pt x="79" y="52"/>
                      </a:cubicBezTo>
                      <a:cubicBezTo>
                        <a:pt x="80" y="52"/>
                        <a:pt x="80" y="52"/>
                        <a:pt x="81" y="51"/>
                      </a:cubicBezTo>
                      <a:cubicBezTo>
                        <a:pt x="82" y="51"/>
                        <a:pt x="83" y="51"/>
                        <a:pt x="83" y="52"/>
                      </a:cubicBezTo>
                      <a:cubicBezTo>
                        <a:pt x="84" y="52"/>
                        <a:pt x="87" y="50"/>
                        <a:pt x="88" y="50"/>
                      </a:cubicBezTo>
                      <a:cubicBezTo>
                        <a:pt x="89" y="50"/>
                        <a:pt x="89" y="51"/>
                        <a:pt x="89" y="52"/>
                      </a:cubicBezTo>
                      <a:cubicBezTo>
                        <a:pt x="89" y="52"/>
                        <a:pt x="90" y="51"/>
                        <a:pt x="91" y="52"/>
                      </a:cubicBezTo>
                      <a:cubicBezTo>
                        <a:pt x="92" y="52"/>
                        <a:pt x="92" y="56"/>
                        <a:pt x="91" y="57"/>
                      </a:cubicBezTo>
                      <a:cubicBezTo>
                        <a:pt x="91" y="57"/>
                        <a:pt x="92" y="59"/>
                        <a:pt x="92" y="60"/>
                      </a:cubicBezTo>
                      <a:cubicBezTo>
                        <a:pt x="93" y="61"/>
                        <a:pt x="93" y="63"/>
                        <a:pt x="93" y="64"/>
                      </a:cubicBezTo>
                      <a:cubicBezTo>
                        <a:pt x="93" y="65"/>
                        <a:pt x="93" y="67"/>
                        <a:pt x="93" y="68"/>
                      </a:cubicBezTo>
                      <a:cubicBezTo>
                        <a:pt x="92" y="69"/>
                        <a:pt x="92" y="70"/>
                        <a:pt x="91" y="71"/>
                      </a:cubicBezTo>
                      <a:cubicBezTo>
                        <a:pt x="90" y="74"/>
                        <a:pt x="91" y="77"/>
                        <a:pt x="90" y="79"/>
                      </a:cubicBezTo>
                      <a:cubicBezTo>
                        <a:pt x="90" y="81"/>
                        <a:pt x="90" y="82"/>
                        <a:pt x="89" y="84"/>
                      </a:cubicBezTo>
                      <a:cubicBezTo>
                        <a:pt x="89" y="85"/>
                        <a:pt x="88" y="86"/>
                        <a:pt x="88" y="87"/>
                      </a:cubicBezTo>
                      <a:cubicBezTo>
                        <a:pt x="89" y="87"/>
                        <a:pt x="90" y="87"/>
                        <a:pt x="91" y="86"/>
                      </a:cubicBezTo>
                      <a:cubicBezTo>
                        <a:pt x="93" y="86"/>
                        <a:pt x="93" y="84"/>
                        <a:pt x="95" y="82"/>
                      </a:cubicBezTo>
                      <a:cubicBezTo>
                        <a:pt x="95" y="82"/>
                        <a:pt x="96" y="81"/>
                        <a:pt x="96" y="80"/>
                      </a:cubicBezTo>
                      <a:cubicBezTo>
                        <a:pt x="96" y="79"/>
                        <a:pt x="97" y="79"/>
                        <a:pt x="97" y="78"/>
                      </a:cubicBezTo>
                      <a:cubicBezTo>
                        <a:pt x="98" y="76"/>
                        <a:pt x="99" y="74"/>
                        <a:pt x="100" y="72"/>
                      </a:cubicBezTo>
                      <a:cubicBezTo>
                        <a:pt x="102" y="68"/>
                        <a:pt x="102" y="64"/>
                        <a:pt x="102" y="60"/>
                      </a:cubicBezTo>
                      <a:cubicBezTo>
                        <a:pt x="103" y="55"/>
                        <a:pt x="103" y="50"/>
                        <a:pt x="102" y="46"/>
                      </a:cubicBezTo>
                      <a:close/>
                      <a:moveTo>
                        <a:pt x="98" y="35"/>
                      </a:moveTo>
                      <a:cubicBezTo>
                        <a:pt x="98" y="34"/>
                        <a:pt x="95" y="30"/>
                        <a:pt x="95" y="29"/>
                      </a:cubicBezTo>
                      <a:cubicBezTo>
                        <a:pt x="96" y="29"/>
                        <a:pt x="102" y="40"/>
                        <a:pt x="101" y="42"/>
                      </a:cubicBezTo>
                      <a:cubicBezTo>
                        <a:pt x="100" y="40"/>
                        <a:pt x="99" y="37"/>
                        <a:pt x="98" y="35"/>
                      </a:cubicBezTo>
                      <a:cubicBezTo>
                        <a:pt x="98" y="35"/>
                        <a:pt x="98" y="35"/>
                        <a:pt x="98" y="35"/>
                      </a:cubicBezTo>
                      <a:close/>
                      <a:moveTo>
                        <a:pt x="101" y="54"/>
                      </a:moveTo>
                      <a:cubicBezTo>
                        <a:pt x="101" y="54"/>
                        <a:pt x="101" y="54"/>
                        <a:pt x="101" y="53"/>
                      </a:cubicBezTo>
                      <a:cubicBezTo>
                        <a:pt x="101" y="54"/>
                        <a:pt x="101" y="54"/>
                        <a:pt x="101" y="54"/>
                      </a:cubicBezTo>
                      <a:close/>
                      <a:moveTo>
                        <a:pt x="100" y="56"/>
                      </a:moveTo>
                      <a:cubicBezTo>
                        <a:pt x="101" y="56"/>
                        <a:pt x="101" y="56"/>
                        <a:pt x="101" y="56"/>
                      </a:cubicBezTo>
                      <a:lnTo>
                        <a:pt x="100" y="56"/>
                      </a:lnTo>
                      <a:close/>
                      <a:moveTo>
                        <a:pt x="99" y="70"/>
                      </a:moveTo>
                      <a:cubicBezTo>
                        <a:pt x="99" y="71"/>
                        <a:pt x="99" y="71"/>
                        <a:pt x="99" y="71"/>
                      </a:cubicBezTo>
                      <a:cubicBezTo>
                        <a:pt x="99" y="70"/>
                        <a:pt x="99" y="70"/>
                        <a:pt x="99" y="70"/>
                      </a:cubicBezTo>
                      <a:close/>
                      <a:moveTo>
                        <a:pt x="100" y="65"/>
                      </a:moveTo>
                      <a:cubicBezTo>
                        <a:pt x="99" y="64"/>
                        <a:pt x="100" y="64"/>
                        <a:pt x="100" y="64"/>
                      </a:cubicBezTo>
                      <a:cubicBezTo>
                        <a:pt x="100" y="64"/>
                        <a:pt x="100" y="64"/>
                        <a:pt x="100" y="65"/>
                      </a:cubicBezTo>
                      <a:close/>
                      <a:moveTo>
                        <a:pt x="100" y="62"/>
                      </a:moveTo>
                      <a:cubicBezTo>
                        <a:pt x="100" y="61"/>
                        <a:pt x="100" y="60"/>
                        <a:pt x="100" y="59"/>
                      </a:cubicBezTo>
                      <a:cubicBezTo>
                        <a:pt x="100" y="60"/>
                        <a:pt x="100" y="62"/>
                        <a:pt x="100" y="64"/>
                      </a:cubicBezTo>
                      <a:cubicBezTo>
                        <a:pt x="100" y="63"/>
                        <a:pt x="100" y="62"/>
                        <a:pt x="100" y="62"/>
                      </a:cubicBezTo>
                      <a:close/>
                      <a:moveTo>
                        <a:pt x="101" y="65"/>
                      </a:moveTo>
                      <a:cubicBezTo>
                        <a:pt x="101" y="66"/>
                        <a:pt x="101" y="68"/>
                        <a:pt x="100" y="69"/>
                      </a:cubicBezTo>
                      <a:cubicBezTo>
                        <a:pt x="100" y="67"/>
                        <a:pt x="101" y="66"/>
                        <a:pt x="101" y="65"/>
                      </a:cubicBezTo>
                      <a:close/>
                      <a:moveTo>
                        <a:pt x="102" y="56"/>
                      </a:moveTo>
                      <a:cubicBezTo>
                        <a:pt x="101" y="57"/>
                        <a:pt x="102" y="57"/>
                        <a:pt x="101" y="58"/>
                      </a:cubicBezTo>
                      <a:cubicBezTo>
                        <a:pt x="101" y="57"/>
                        <a:pt x="101" y="56"/>
                        <a:pt x="102" y="55"/>
                      </a:cubicBezTo>
                      <a:cubicBezTo>
                        <a:pt x="102" y="56"/>
                        <a:pt x="102" y="56"/>
                        <a:pt x="102" y="56"/>
                      </a:cubicBezTo>
                      <a:cubicBezTo>
                        <a:pt x="102" y="56"/>
                        <a:pt x="102" y="56"/>
                        <a:pt x="102" y="56"/>
                      </a:cubicBezTo>
                      <a:close/>
                      <a:moveTo>
                        <a:pt x="67" y="107"/>
                      </a:moveTo>
                      <a:cubicBezTo>
                        <a:pt x="67" y="108"/>
                        <a:pt x="60" y="110"/>
                        <a:pt x="59" y="110"/>
                      </a:cubicBezTo>
                      <a:cubicBezTo>
                        <a:pt x="56" y="110"/>
                        <a:pt x="53" y="111"/>
                        <a:pt x="50" y="111"/>
                      </a:cubicBezTo>
                      <a:cubicBezTo>
                        <a:pt x="45" y="111"/>
                        <a:pt x="39" y="111"/>
                        <a:pt x="33" y="109"/>
                      </a:cubicBezTo>
                      <a:cubicBezTo>
                        <a:pt x="34" y="109"/>
                        <a:pt x="35" y="109"/>
                        <a:pt x="35" y="109"/>
                      </a:cubicBezTo>
                      <a:cubicBezTo>
                        <a:pt x="35" y="109"/>
                        <a:pt x="34" y="109"/>
                        <a:pt x="33" y="108"/>
                      </a:cubicBezTo>
                      <a:cubicBezTo>
                        <a:pt x="36" y="109"/>
                        <a:pt x="38" y="109"/>
                        <a:pt x="40" y="109"/>
                      </a:cubicBezTo>
                      <a:cubicBezTo>
                        <a:pt x="38" y="108"/>
                        <a:pt x="38" y="108"/>
                        <a:pt x="38" y="108"/>
                      </a:cubicBezTo>
                      <a:cubicBezTo>
                        <a:pt x="40" y="108"/>
                        <a:pt x="40" y="108"/>
                        <a:pt x="40" y="108"/>
                      </a:cubicBezTo>
                      <a:cubicBezTo>
                        <a:pt x="40" y="107"/>
                        <a:pt x="38" y="107"/>
                        <a:pt x="39" y="107"/>
                      </a:cubicBezTo>
                      <a:cubicBezTo>
                        <a:pt x="39" y="107"/>
                        <a:pt x="39" y="107"/>
                        <a:pt x="39" y="107"/>
                      </a:cubicBezTo>
                      <a:cubicBezTo>
                        <a:pt x="40" y="107"/>
                        <a:pt x="39" y="106"/>
                        <a:pt x="39" y="106"/>
                      </a:cubicBezTo>
                      <a:cubicBezTo>
                        <a:pt x="43" y="106"/>
                        <a:pt x="43" y="106"/>
                        <a:pt x="43" y="106"/>
                      </a:cubicBezTo>
                      <a:cubicBezTo>
                        <a:pt x="42" y="106"/>
                        <a:pt x="42" y="106"/>
                        <a:pt x="42" y="106"/>
                      </a:cubicBezTo>
                      <a:cubicBezTo>
                        <a:pt x="42" y="106"/>
                        <a:pt x="41" y="106"/>
                        <a:pt x="41" y="106"/>
                      </a:cubicBezTo>
                      <a:cubicBezTo>
                        <a:pt x="42" y="108"/>
                        <a:pt x="42" y="108"/>
                        <a:pt x="42" y="108"/>
                      </a:cubicBezTo>
                      <a:cubicBezTo>
                        <a:pt x="42" y="108"/>
                        <a:pt x="43" y="109"/>
                        <a:pt x="43" y="109"/>
                      </a:cubicBezTo>
                      <a:cubicBezTo>
                        <a:pt x="43" y="110"/>
                        <a:pt x="49" y="110"/>
                        <a:pt x="49" y="110"/>
                      </a:cubicBezTo>
                      <a:cubicBezTo>
                        <a:pt x="51" y="110"/>
                        <a:pt x="53" y="109"/>
                        <a:pt x="55" y="109"/>
                      </a:cubicBezTo>
                      <a:cubicBezTo>
                        <a:pt x="56" y="108"/>
                        <a:pt x="58" y="108"/>
                        <a:pt x="59" y="108"/>
                      </a:cubicBezTo>
                      <a:cubicBezTo>
                        <a:pt x="59" y="108"/>
                        <a:pt x="61" y="107"/>
                        <a:pt x="61" y="108"/>
                      </a:cubicBezTo>
                      <a:cubicBezTo>
                        <a:pt x="62" y="108"/>
                        <a:pt x="66" y="107"/>
                        <a:pt x="67" y="107"/>
                      </a:cubicBezTo>
                      <a:close/>
                      <a:moveTo>
                        <a:pt x="99" y="77"/>
                      </a:moveTo>
                      <a:cubicBezTo>
                        <a:pt x="99" y="76"/>
                        <a:pt x="99" y="76"/>
                        <a:pt x="99" y="75"/>
                      </a:cubicBezTo>
                      <a:cubicBezTo>
                        <a:pt x="99" y="76"/>
                        <a:pt x="99" y="76"/>
                        <a:pt x="99" y="77"/>
                      </a:cubicBezTo>
                      <a:close/>
                      <a:moveTo>
                        <a:pt x="100" y="75"/>
                      </a:moveTo>
                      <a:cubicBezTo>
                        <a:pt x="100" y="74"/>
                        <a:pt x="100" y="74"/>
                        <a:pt x="100" y="74"/>
                      </a:cubicBezTo>
                      <a:lnTo>
                        <a:pt x="100" y="75"/>
                      </a:lnTo>
                      <a:close/>
                      <a:moveTo>
                        <a:pt x="39" y="2"/>
                      </a:moveTo>
                      <a:cubicBezTo>
                        <a:pt x="38" y="2"/>
                        <a:pt x="38" y="2"/>
                        <a:pt x="38" y="2"/>
                      </a:cubicBezTo>
                      <a:cubicBezTo>
                        <a:pt x="38" y="2"/>
                        <a:pt x="39" y="2"/>
                        <a:pt x="39" y="1"/>
                      </a:cubicBezTo>
                      <a:cubicBezTo>
                        <a:pt x="40" y="1"/>
                        <a:pt x="43" y="1"/>
                        <a:pt x="44" y="1"/>
                      </a:cubicBezTo>
                      <a:cubicBezTo>
                        <a:pt x="46" y="1"/>
                        <a:pt x="48" y="0"/>
                        <a:pt x="49" y="1"/>
                      </a:cubicBezTo>
                      <a:cubicBezTo>
                        <a:pt x="50" y="1"/>
                        <a:pt x="50" y="1"/>
                        <a:pt x="51" y="1"/>
                      </a:cubicBezTo>
                      <a:cubicBezTo>
                        <a:pt x="52" y="1"/>
                        <a:pt x="51" y="1"/>
                        <a:pt x="52" y="2"/>
                      </a:cubicBezTo>
                      <a:cubicBezTo>
                        <a:pt x="52" y="2"/>
                        <a:pt x="53" y="2"/>
                        <a:pt x="53" y="2"/>
                      </a:cubicBezTo>
                      <a:cubicBezTo>
                        <a:pt x="53" y="3"/>
                        <a:pt x="53" y="2"/>
                        <a:pt x="53" y="3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52" y="4"/>
                        <a:pt x="52" y="4"/>
                        <a:pt x="52" y="4"/>
                      </a:cubicBezTo>
                      <a:cubicBezTo>
                        <a:pt x="52" y="4"/>
                        <a:pt x="52" y="4"/>
                        <a:pt x="52" y="4"/>
                      </a:cubicBezTo>
                      <a:cubicBezTo>
                        <a:pt x="52" y="4"/>
                        <a:pt x="53" y="4"/>
                        <a:pt x="54" y="4"/>
                      </a:cubicBezTo>
                      <a:cubicBezTo>
                        <a:pt x="53" y="5"/>
                        <a:pt x="51" y="5"/>
                        <a:pt x="50" y="5"/>
                      </a:cubicBezTo>
                      <a:cubicBezTo>
                        <a:pt x="50" y="6"/>
                        <a:pt x="49" y="6"/>
                        <a:pt x="48" y="6"/>
                      </a:cubicBezTo>
                      <a:cubicBezTo>
                        <a:pt x="48" y="7"/>
                        <a:pt x="47" y="7"/>
                        <a:pt x="47" y="8"/>
                      </a:cubicBezTo>
                      <a:cubicBezTo>
                        <a:pt x="47" y="9"/>
                        <a:pt x="44" y="8"/>
                        <a:pt x="44" y="7"/>
                      </a:cubicBezTo>
                      <a:cubicBezTo>
                        <a:pt x="44" y="7"/>
                        <a:pt x="42" y="5"/>
                        <a:pt x="44" y="4"/>
                      </a:cubicBezTo>
                      <a:cubicBezTo>
                        <a:pt x="45" y="4"/>
                        <a:pt x="44" y="4"/>
                        <a:pt x="43" y="4"/>
                      </a:cubicBezTo>
                      <a:cubicBezTo>
                        <a:pt x="44" y="4"/>
                        <a:pt x="44" y="4"/>
                        <a:pt x="45" y="4"/>
                      </a:cubicBezTo>
                      <a:cubicBezTo>
                        <a:pt x="44" y="3"/>
                        <a:pt x="44" y="3"/>
                        <a:pt x="43" y="3"/>
                      </a:cubicBezTo>
                      <a:cubicBezTo>
                        <a:pt x="43" y="3"/>
                        <a:pt x="44" y="3"/>
                        <a:pt x="43" y="2"/>
                      </a:cubicBezTo>
                      <a:cubicBezTo>
                        <a:pt x="41" y="2"/>
                        <a:pt x="41" y="2"/>
                        <a:pt x="41" y="2"/>
                      </a:cubicBezTo>
                      <a:cubicBezTo>
                        <a:pt x="41" y="1"/>
                        <a:pt x="43" y="2"/>
                        <a:pt x="44" y="1"/>
                      </a:cubicBezTo>
                      <a:cubicBezTo>
                        <a:pt x="42" y="1"/>
                        <a:pt x="41" y="2"/>
                        <a:pt x="39" y="2"/>
                      </a:cubicBezTo>
                      <a:close/>
                      <a:moveTo>
                        <a:pt x="68" y="13"/>
                      </a:moveTo>
                      <a:cubicBezTo>
                        <a:pt x="68" y="12"/>
                        <a:pt x="68" y="12"/>
                        <a:pt x="68" y="12"/>
                      </a:cubicBezTo>
                      <a:cubicBezTo>
                        <a:pt x="68" y="11"/>
                        <a:pt x="68" y="11"/>
                        <a:pt x="68" y="11"/>
                      </a:cubicBezTo>
                      <a:cubicBezTo>
                        <a:pt x="66" y="10"/>
                        <a:pt x="66" y="10"/>
                        <a:pt x="66" y="10"/>
                      </a:cubicBezTo>
                      <a:cubicBezTo>
                        <a:pt x="66" y="11"/>
                        <a:pt x="65" y="9"/>
                        <a:pt x="65" y="9"/>
                      </a:cubicBezTo>
                      <a:cubicBezTo>
                        <a:pt x="66" y="9"/>
                        <a:pt x="67" y="10"/>
                        <a:pt x="68" y="10"/>
                      </a:cubicBezTo>
                      <a:cubicBezTo>
                        <a:pt x="68" y="11"/>
                        <a:pt x="71" y="12"/>
                        <a:pt x="71" y="13"/>
                      </a:cubicBezTo>
                      <a:cubicBezTo>
                        <a:pt x="71" y="13"/>
                        <a:pt x="69" y="13"/>
                        <a:pt x="69" y="14"/>
                      </a:cubicBezTo>
                      <a:cubicBezTo>
                        <a:pt x="69" y="13"/>
                        <a:pt x="69" y="13"/>
                        <a:pt x="69" y="13"/>
                      </a:cubicBezTo>
                      <a:lnTo>
                        <a:pt x="68" y="13"/>
                      </a:lnTo>
                      <a:close/>
                      <a:moveTo>
                        <a:pt x="39" y="13"/>
                      </a:moveTo>
                      <a:cubicBezTo>
                        <a:pt x="37" y="15"/>
                        <a:pt x="37" y="15"/>
                        <a:pt x="37" y="15"/>
                      </a:cubicBezTo>
                      <a:cubicBezTo>
                        <a:pt x="39" y="16"/>
                        <a:pt x="39" y="16"/>
                        <a:pt x="39" y="16"/>
                      </a:cubicBezTo>
                      <a:cubicBezTo>
                        <a:pt x="39" y="16"/>
                        <a:pt x="39" y="16"/>
                        <a:pt x="39" y="16"/>
                      </a:cubicBezTo>
                      <a:cubicBezTo>
                        <a:pt x="40" y="16"/>
                        <a:pt x="40" y="16"/>
                        <a:pt x="40" y="16"/>
                      </a:cubicBezTo>
                      <a:cubicBezTo>
                        <a:pt x="40" y="16"/>
                        <a:pt x="40" y="16"/>
                        <a:pt x="40" y="16"/>
                      </a:cubicBezTo>
                      <a:cubicBezTo>
                        <a:pt x="41" y="17"/>
                        <a:pt x="41" y="15"/>
                        <a:pt x="41" y="15"/>
                      </a:cubicBezTo>
                      <a:cubicBezTo>
                        <a:pt x="40" y="15"/>
                        <a:pt x="41" y="14"/>
                        <a:pt x="40" y="14"/>
                      </a:cubicBezTo>
                      <a:cubicBezTo>
                        <a:pt x="39" y="14"/>
                        <a:pt x="39" y="14"/>
                        <a:pt x="39" y="14"/>
                      </a:cubicBezTo>
                      <a:cubicBezTo>
                        <a:pt x="40" y="13"/>
                        <a:pt x="40" y="13"/>
                        <a:pt x="40" y="13"/>
                      </a:cubicBezTo>
                      <a:cubicBezTo>
                        <a:pt x="39" y="13"/>
                        <a:pt x="39" y="13"/>
                        <a:pt x="39" y="13"/>
                      </a:cubicBezTo>
                      <a:close/>
                      <a:moveTo>
                        <a:pt x="41" y="15"/>
                      </a:moveTo>
                      <a:cubicBezTo>
                        <a:pt x="41" y="15"/>
                        <a:pt x="41" y="15"/>
                        <a:pt x="41" y="15"/>
                      </a:cubicBezTo>
                      <a:moveTo>
                        <a:pt x="40" y="15"/>
                      </a:moveTo>
                      <a:cubicBezTo>
                        <a:pt x="40" y="15"/>
                        <a:pt x="40" y="15"/>
                        <a:pt x="40" y="15"/>
                      </a:cubicBezTo>
                      <a:close/>
                      <a:moveTo>
                        <a:pt x="39" y="13"/>
                      </a:moveTo>
                      <a:cubicBezTo>
                        <a:pt x="39" y="13"/>
                        <a:pt x="39" y="13"/>
                        <a:pt x="39" y="13"/>
                      </a:cubicBezTo>
                      <a:cubicBezTo>
                        <a:pt x="39" y="13"/>
                        <a:pt x="39" y="13"/>
                        <a:pt x="39" y="13"/>
                      </a:cubicBezTo>
                      <a:close/>
                      <a:moveTo>
                        <a:pt x="37" y="15"/>
                      </a:moveTo>
                      <a:cubicBezTo>
                        <a:pt x="37" y="15"/>
                        <a:pt x="37" y="15"/>
                        <a:pt x="37" y="15"/>
                      </a:cubicBezTo>
                      <a:close/>
                      <a:moveTo>
                        <a:pt x="18" y="38"/>
                      </a:moveTo>
                      <a:cubicBezTo>
                        <a:pt x="17" y="38"/>
                        <a:pt x="18" y="38"/>
                        <a:pt x="18" y="37"/>
                      </a:cubicBezTo>
                      <a:cubicBezTo>
                        <a:pt x="18" y="37"/>
                        <a:pt x="15" y="36"/>
                        <a:pt x="15" y="36"/>
                      </a:cubicBezTo>
                      <a:cubicBezTo>
                        <a:pt x="15" y="35"/>
                        <a:pt x="15" y="35"/>
                        <a:pt x="15" y="35"/>
                      </a:cubicBezTo>
                      <a:cubicBezTo>
                        <a:pt x="14" y="35"/>
                        <a:pt x="14" y="36"/>
                        <a:pt x="13" y="36"/>
                      </a:cubicBezTo>
                      <a:cubicBezTo>
                        <a:pt x="15" y="33"/>
                        <a:pt x="19" y="36"/>
                        <a:pt x="20" y="38"/>
                      </a:cubicBezTo>
                      <a:cubicBezTo>
                        <a:pt x="20" y="38"/>
                        <a:pt x="19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lose/>
                      <a:moveTo>
                        <a:pt x="20" y="39"/>
                      </a:moveTo>
                      <a:cubicBezTo>
                        <a:pt x="20" y="39"/>
                        <a:pt x="21" y="39"/>
                        <a:pt x="21" y="39"/>
                      </a:cubicBezTo>
                      <a:cubicBezTo>
                        <a:pt x="21" y="39"/>
                        <a:pt x="21" y="38"/>
                        <a:pt x="21" y="38"/>
                      </a:cubicBezTo>
                      <a:cubicBezTo>
                        <a:pt x="21" y="37"/>
                        <a:pt x="23" y="38"/>
                        <a:pt x="24" y="39"/>
                      </a:cubicBezTo>
                      <a:cubicBezTo>
                        <a:pt x="24" y="39"/>
                        <a:pt x="24" y="39"/>
                        <a:pt x="24" y="39"/>
                      </a:cubicBezTo>
                      <a:cubicBezTo>
                        <a:pt x="24" y="39"/>
                        <a:pt x="25" y="40"/>
                        <a:pt x="24" y="39"/>
                      </a:cubicBezTo>
                      <a:cubicBezTo>
                        <a:pt x="23" y="39"/>
                        <a:pt x="23" y="40"/>
                        <a:pt x="22" y="40"/>
                      </a:cubicBezTo>
                      <a:cubicBezTo>
                        <a:pt x="22" y="39"/>
                        <a:pt x="21" y="40"/>
                        <a:pt x="20" y="39"/>
                      </a:cubicBezTo>
                      <a:close/>
                      <a:moveTo>
                        <a:pt x="67" y="11"/>
                      </a:moveTo>
                      <a:cubicBezTo>
                        <a:pt x="68" y="12"/>
                        <a:pt x="66" y="13"/>
                        <a:pt x="66" y="13"/>
                      </a:cubicBezTo>
                      <a:cubicBezTo>
                        <a:pt x="65" y="12"/>
                        <a:pt x="66" y="11"/>
                        <a:pt x="65" y="11"/>
                      </a:cubicBezTo>
                      <a:cubicBezTo>
                        <a:pt x="65" y="11"/>
                        <a:pt x="65" y="11"/>
                        <a:pt x="65" y="11"/>
                      </a:cubicBezTo>
                      <a:cubicBezTo>
                        <a:pt x="65" y="10"/>
                        <a:pt x="67" y="11"/>
                        <a:pt x="67" y="11"/>
                      </a:cubicBezTo>
                      <a:close/>
                      <a:moveTo>
                        <a:pt x="55" y="5"/>
                      </a:moveTo>
                      <a:cubicBezTo>
                        <a:pt x="56" y="5"/>
                        <a:pt x="56" y="5"/>
                        <a:pt x="56" y="5"/>
                      </a:cubicBezTo>
                      <a:cubicBezTo>
                        <a:pt x="57" y="5"/>
                        <a:pt x="59" y="6"/>
                        <a:pt x="58" y="6"/>
                      </a:cubicBezTo>
                      <a:cubicBezTo>
                        <a:pt x="58" y="6"/>
                        <a:pt x="56" y="7"/>
                        <a:pt x="56" y="6"/>
                      </a:cubicBezTo>
                      <a:lnTo>
                        <a:pt x="55" y="5"/>
                      </a:lnTo>
                      <a:close/>
                      <a:moveTo>
                        <a:pt x="80" y="19"/>
                      </a:moveTo>
                      <a:cubicBezTo>
                        <a:pt x="81" y="21"/>
                        <a:pt x="81" y="21"/>
                        <a:pt x="81" y="21"/>
                      </a:cubicBezTo>
                      <a:cubicBezTo>
                        <a:pt x="81" y="21"/>
                        <a:pt x="80" y="20"/>
                        <a:pt x="80" y="20"/>
                      </a:cubicBezTo>
                      <a:lnTo>
                        <a:pt x="80" y="19"/>
                      </a:lnTo>
                      <a:close/>
                      <a:moveTo>
                        <a:pt x="36" y="2"/>
                      </a:moveTo>
                      <a:cubicBezTo>
                        <a:pt x="37" y="2"/>
                        <a:pt x="38" y="2"/>
                        <a:pt x="39" y="2"/>
                      </a:cubicBezTo>
                      <a:cubicBezTo>
                        <a:pt x="38" y="3"/>
                        <a:pt x="37" y="3"/>
                        <a:pt x="36" y="2"/>
                      </a:cubicBezTo>
                      <a:cubicBezTo>
                        <a:pt x="37" y="2"/>
                        <a:pt x="37" y="3"/>
                        <a:pt x="36" y="2"/>
                      </a:cubicBezTo>
                      <a:close/>
                      <a:moveTo>
                        <a:pt x="58" y="2"/>
                      </a:moveTo>
                      <a:cubicBezTo>
                        <a:pt x="57" y="1"/>
                        <a:pt x="56" y="1"/>
                        <a:pt x="55" y="1"/>
                      </a:cubicBezTo>
                      <a:cubicBezTo>
                        <a:pt x="56" y="1"/>
                        <a:pt x="57" y="1"/>
                        <a:pt x="58" y="1"/>
                      </a:cubicBezTo>
                      <a:cubicBezTo>
                        <a:pt x="58" y="2"/>
                        <a:pt x="58" y="2"/>
                        <a:pt x="58" y="2"/>
                      </a:cubicBezTo>
                      <a:cubicBezTo>
                        <a:pt x="57" y="1"/>
                        <a:pt x="58" y="2"/>
                        <a:pt x="58" y="2"/>
                      </a:cubicBezTo>
                      <a:close/>
                      <a:moveTo>
                        <a:pt x="55" y="1"/>
                      </a:moveTo>
                      <a:cubicBezTo>
                        <a:pt x="55" y="1"/>
                        <a:pt x="55" y="1"/>
                        <a:pt x="55" y="1"/>
                      </a:cubicBezTo>
                      <a:close/>
                      <a:moveTo>
                        <a:pt x="18" y="39"/>
                      </a:moveTo>
                      <a:cubicBezTo>
                        <a:pt x="18" y="40"/>
                        <a:pt x="18" y="40"/>
                        <a:pt x="18" y="40"/>
                      </a:cubicBezTo>
                      <a:cubicBezTo>
                        <a:pt x="18" y="40"/>
                        <a:pt x="17" y="40"/>
                        <a:pt x="17" y="39"/>
                      </a:cubicBezTo>
                      <a:cubicBezTo>
                        <a:pt x="17" y="39"/>
                        <a:pt x="18" y="39"/>
                        <a:pt x="18" y="39"/>
                      </a:cubicBezTo>
                      <a:close/>
                      <a:moveTo>
                        <a:pt x="27" y="39"/>
                      </a:moveTo>
                      <a:cubicBezTo>
                        <a:pt x="26" y="41"/>
                        <a:pt x="25" y="38"/>
                        <a:pt x="27" y="39"/>
                      </a:cubicBezTo>
                      <a:cubicBezTo>
                        <a:pt x="27" y="40"/>
                        <a:pt x="27" y="39"/>
                        <a:pt x="27" y="39"/>
                      </a:cubicBezTo>
                      <a:close/>
                      <a:moveTo>
                        <a:pt x="30" y="47"/>
                      </a:moveTo>
                      <a:cubicBezTo>
                        <a:pt x="30" y="47"/>
                        <a:pt x="30" y="47"/>
                        <a:pt x="30" y="47"/>
                      </a:cubicBezTo>
                      <a:cubicBezTo>
                        <a:pt x="30" y="47"/>
                        <a:pt x="30" y="47"/>
                        <a:pt x="30" y="47"/>
                      </a:cubicBezTo>
                      <a:close/>
                      <a:moveTo>
                        <a:pt x="30" y="47"/>
                      </a:moveTo>
                      <a:cubicBezTo>
                        <a:pt x="30" y="47"/>
                        <a:pt x="30" y="47"/>
                        <a:pt x="30" y="47"/>
                      </a:cubicBezTo>
                      <a:cubicBezTo>
                        <a:pt x="31" y="47"/>
                        <a:pt x="30" y="47"/>
                        <a:pt x="30" y="47"/>
                      </a:cubicBezTo>
                      <a:cubicBezTo>
                        <a:pt x="30" y="47"/>
                        <a:pt x="30" y="47"/>
                        <a:pt x="30" y="47"/>
                      </a:cubicBezTo>
                      <a:close/>
                      <a:moveTo>
                        <a:pt x="35" y="2"/>
                      </a:moveTo>
                      <a:cubicBezTo>
                        <a:pt x="35" y="2"/>
                        <a:pt x="34" y="2"/>
                        <a:pt x="34" y="2"/>
                      </a:cubicBezTo>
                      <a:cubicBezTo>
                        <a:pt x="34" y="2"/>
                        <a:pt x="35" y="2"/>
                        <a:pt x="35" y="2"/>
                      </a:cubicBezTo>
                      <a:cubicBezTo>
                        <a:pt x="35" y="2"/>
                        <a:pt x="35" y="2"/>
                        <a:pt x="35" y="2"/>
                      </a:cubicBezTo>
                      <a:close/>
                      <a:moveTo>
                        <a:pt x="18" y="35"/>
                      </a:moveTo>
                      <a:cubicBezTo>
                        <a:pt x="18" y="34"/>
                        <a:pt x="18" y="34"/>
                        <a:pt x="18" y="33"/>
                      </a:cubicBezTo>
                      <a:cubicBezTo>
                        <a:pt x="19" y="34"/>
                        <a:pt x="19" y="34"/>
                        <a:pt x="18" y="35"/>
                      </a:cubicBezTo>
                      <a:close/>
                      <a:moveTo>
                        <a:pt x="6" y="57"/>
                      </a:moveTo>
                      <a:cubicBezTo>
                        <a:pt x="6" y="58"/>
                        <a:pt x="6" y="58"/>
                        <a:pt x="6" y="58"/>
                      </a:cubicBezTo>
                      <a:cubicBezTo>
                        <a:pt x="6" y="57"/>
                        <a:pt x="6" y="57"/>
                        <a:pt x="6" y="57"/>
                      </a:cubicBezTo>
                      <a:close/>
                      <a:moveTo>
                        <a:pt x="34" y="14"/>
                      </a:moveTo>
                      <a:cubicBezTo>
                        <a:pt x="35" y="14"/>
                        <a:pt x="35" y="14"/>
                        <a:pt x="36" y="15"/>
                      </a:cubicBezTo>
                      <a:cubicBezTo>
                        <a:pt x="35" y="15"/>
                        <a:pt x="35" y="14"/>
                        <a:pt x="34" y="14"/>
                      </a:cubicBezTo>
                      <a:close/>
                      <a:moveTo>
                        <a:pt x="80" y="19"/>
                      </a:moveTo>
                      <a:cubicBezTo>
                        <a:pt x="80" y="19"/>
                        <a:pt x="80" y="19"/>
                        <a:pt x="80" y="19"/>
                      </a:cubicBezTo>
                      <a:cubicBezTo>
                        <a:pt x="80" y="19"/>
                        <a:pt x="79" y="19"/>
                        <a:pt x="79" y="18"/>
                      </a:cubicBezTo>
                      <a:lnTo>
                        <a:pt x="80" y="19"/>
                      </a:lnTo>
                      <a:close/>
                      <a:moveTo>
                        <a:pt x="89" y="24"/>
                      </a:moveTo>
                      <a:cubicBezTo>
                        <a:pt x="89" y="24"/>
                        <a:pt x="89" y="24"/>
                        <a:pt x="89" y="23"/>
                      </a:cubicBezTo>
                      <a:cubicBezTo>
                        <a:pt x="90" y="24"/>
                        <a:pt x="90" y="24"/>
                        <a:pt x="90" y="24"/>
                      </a:cubicBezTo>
                      <a:lnTo>
                        <a:pt x="89" y="24"/>
                      </a:lnTo>
                      <a:close/>
                      <a:moveTo>
                        <a:pt x="36" y="2"/>
                      </a:moveTo>
                      <a:cubicBezTo>
                        <a:pt x="35" y="2"/>
                        <a:pt x="35" y="2"/>
                        <a:pt x="35" y="2"/>
                      </a:cubicBezTo>
                      <a:cubicBezTo>
                        <a:pt x="36" y="2"/>
                        <a:pt x="36" y="2"/>
                        <a:pt x="36" y="2"/>
                      </a:cubicBezTo>
                      <a:close/>
                      <a:moveTo>
                        <a:pt x="34" y="3"/>
                      </a:moveTo>
                      <a:cubicBezTo>
                        <a:pt x="34" y="3"/>
                        <a:pt x="33" y="3"/>
                        <a:pt x="33" y="3"/>
                      </a:cubicBezTo>
                      <a:cubicBezTo>
                        <a:pt x="33" y="3"/>
                        <a:pt x="34" y="3"/>
                        <a:pt x="34" y="3"/>
                      </a:cubicBezTo>
                      <a:close/>
                      <a:moveTo>
                        <a:pt x="34" y="16"/>
                      </a:moveTo>
                      <a:cubicBezTo>
                        <a:pt x="35" y="16"/>
                        <a:pt x="35" y="16"/>
                        <a:pt x="35" y="16"/>
                      </a:cubicBezTo>
                      <a:cubicBezTo>
                        <a:pt x="34" y="17"/>
                        <a:pt x="33" y="16"/>
                        <a:pt x="33" y="16"/>
                      </a:cubicBezTo>
                      <a:lnTo>
                        <a:pt x="34" y="16"/>
                      </a:lnTo>
                      <a:close/>
                      <a:moveTo>
                        <a:pt x="34" y="3"/>
                      </a:moveTo>
                      <a:cubicBezTo>
                        <a:pt x="35" y="3"/>
                        <a:pt x="35" y="3"/>
                        <a:pt x="36" y="3"/>
                      </a:cubicBezTo>
                      <a:cubicBezTo>
                        <a:pt x="35" y="3"/>
                        <a:pt x="35" y="3"/>
                        <a:pt x="34" y="3"/>
                      </a:cubicBezTo>
                      <a:close/>
                      <a:moveTo>
                        <a:pt x="78" y="21"/>
                      </a:moveTo>
                      <a:cubicBezTo>
                        <a:pt x="77" y="21"/>
                        <a:pt x="79" y="20"/>
                        <a:pt x="78" y="21"/>
                      </a:cubicBezTo>
                      <a:close/>
                      <a:moveTo>
                        <a:pt x="92" y="24"/>
                      </a:moveTo>
                      <a:cubicBezTo>
                        <a:pt x="91" y="23"/>
                        <a:pt x="91" y="23"/>
                        <a:pt x="91" y="23"/>
                      </a:cubicBezTo>
                      <a:lnTo>
                        <a:pt x="92" y="24"/>
                      </a:lnTo>
                      <a:close/>
                      <a:moveTo>
                        <a:pt x="35" y="5"/>
                      </a:moveTo>
                      <a:cubicBezTo>
                        <a:pt x="35" y="5"/>
                        <a:pt x="36" y="5"/>
                        <a:pt x="36" y="5"/>
                      </a:cubicBezTo>
                      <a:lnTo>
                        <a:pt x="35" y="5"/>
                      </a:lnTo>
                      <a:close/>
                      <a:moveTo>
                        <a:pt x="31" y="7"/>
                      </a:moveTo>
                      <a:cubicBezTo>
                        <a:pt x="30" y="7"/>
                        <a:pt x="30" y="7"/>
                        <a:pt x="30" y="7"/>
                      </a:cubicBezTo>
                      <a:cubicBezTo>
                        <a:pt x="31" y="7"/>
                        <a:pt x="31" y="7"/>
                        <a:pt x="31" y="7"/>
                      </a:cubicBezTo>
                      <a:close/>
                      <a:moveTo>
                        <a:pt x="65" y="9"/>
                      </a:moveTo>
                      <a:cubicBezTo>
                        <a:pt x="65" y="9"/>
                        <a:pt x="65" y="9"/>
                        <a:pt x="65" y="9"/>
                      </a:cubicBezTo>
                      <a:cubicBezTo>
                        <a:pt x="64" y="9"/>
                        <a:pt x="64" y="9"/>
                        <a:pt x="64" y="9"/>
                      </a:cubicBezTo>
                      <a:lnTo>
                        <a:pt x="65" y="9"/>
                      </a:lnTo>
                      <a:close/>
                      <a:moveTo>
                        <a:pt x="14" y="36"/>
                      </a:moveTo>
                      <a:cubicBezTo>
                        <a:pt x="14" y="37"/>
                        <a:pt x="14" y="37"/>
                        <a:pt x="14" y="37"/>
                      </a:cubicBezTo>
                      <a:lnTo>
                        <a:pt x="14" y="36"/>
                      </a:lnTo>
                      <a:close/>
                      <a:moveTo>
                        <a:pt x="33" y="94"/>
                      </a:moveTo>
                      <a:cubicBezTo>
                        <a:pt x="33" y="94"/>
                        <a:pt x="33" y="94"/>
                        <a:pt x="33" y="94"/>
                      </a:cubicBezTo>
                      <a:cubicBezTo>
                        <a:pt x="33" y="95"/>
                        <a:pt x="32" y="94"/>
                        <a:pt x="33" y="94"/>
                      </a:cubicBezTo>
                      <a:close/>
                      <a:moveTo>
                        <a:pt x="32" y="7"/>
                      </a:moveTo>
                      <a:cubicBezTo>
                        <a:pt x="31" y="7"/>
                        <a:pt x="31" y="7"/>
                        <a:pt x="31" y="7"/>
                      </a:cubicBezTo>
                      <a:lnTo>
                        <a:pt x="32" y="7"/>
                      </a:lnTo>
                      <a:close/>
                      <a:moveTo>
                        <a:pt x="7" y="57"/>
                      </a:moveTo>
                      <a:cubicBezTo>
                        <a:pt x="7" y="57"/>
                        <a:pt x="7" y="57"/>
                        <a:pt x="7" y="57"/>
                      </a:cubicBezTo>
                      <a:moveTo>
                        <a:pt x="36" y="8"/>
                      </a:moveTo>
                      <a:cubicBezTo>
                        <a:pt x="36" y="8"/>
                        <a:pt x="36" y="8"/>
                        <a:pt x="36" y="8"/>
                      </a:cubicBezTo>
                      <a:close/>
                      <a:moveTo>
                        <a:pt x="33" y="3"/>
                      </a:moveTo>
                      <a:cubicBezTo>
                        <a:pt x="33" y="3"/>
                        <a:pt x="33" y="3"/>
                        <a:pt x="33" y="3"/>
                      </a:cubicBezTo>
                      <a:close/>
                      <a:moveTo>
                        <a:pt x="33" y="3"/>
                      </a:moveTo>
                      <a:cubicBezTo>
                        <a:pt x="33" y="3"/>
                        <a:pt x="33" y="3"/>
                        <a:pt x="33" y="3"/>
                      </a:cubicBezTo>
                      <a:close/>
                      <a:moveTo>
                        <a:pt x="33" y="3"/>
                      </a:moveTo>
                      <a:cubicBezTo>
                        <a:pt x="33" y="3"/>
                        <a:pt x="33" y="3"/>
                        <a:pt x="33" y="3"/>
                      </a:cubicBezTo>
                      <a:close/>
                      <a:moveTo>
                        <a:pt x="33" y="3"/>
                      </a:moveTo>
                      <a:cubicBezTo>
                        <a:pt x="33" y="3"/>
                        <a:pt x="33" y="3"/>
                        <a:pt x="33" y="3"/>
                      </a:cubicBezTo>
                      <a:close/>
                      <a:moveTo>
                        <a:pt x="34" y="3"/>
                      </a:moveTo>
                      <a:cubicBezTo>
                        <a:pt x="34" y="3"/>
                        <a:pt x="34" y="3"/>
                        <a:pt x="34" y="3"/>
                      </a:cubicBezTo>
                      <a:close/>
                      <a:moveTo>
                        <a:pt x="34" y="3"/>
                      </a:moveTo>
                      <a:cubicBezTo>
                        <a:pt x="34" y="3"/>
                        <a:pt x="34" y="3"/>
                        <a:pt x="34" y="3"/>
                      </a:cubicBezTo>
                      <a:close/>
                      <a:moveTo>
                        <a:pt x="14" y="60"/>
                      </a:moveTo>
                      <a:cubicBezTo>
                        <a:pt x="14" y="60"/>
                        <a:pt x="14" y="60"/>
                        <a:pt x="14" y="60"/>
                      </a:cubicBezTo>
                      <a:moveTo>
                        <a:pt x="73" y="7"/>
                      </a:moveTo>
                      <a:cubicBezTo>
                        <a:pt x="73" y="7"/>
                        <a:pt x="73" y="7"/>
                        <a:pt x="73" y="7"/>
                      </a:cubicBezTo>
                      <a:moveTo>
                        <a:pt x="65" y="9"/>
                      </a:moveTo>
                      <a:cubicBezTo>
                        <a:pt x="65" y="9"/>
                        <a:pt x="65" y="9"/>
                        <a:pt x="65" y="9"/>
                      </a:cubicBezTo>
                      <a:cubicBezTo>
                        <a:pt x="65" y="9"/>
                        <a:pt x="65" y="9"/>
                        <a:pt x="65" y="9"/>
                      </a:cubicBezTo>
                      <a:close/>
                      <a:moveTo>
                        <a:pt x="34" y="3"/>
                      </a:moveTo>
                      <a:cubicBezTo>
                        <a:pt x="34" y="3"/>
                        <a:pt x="34" y="3"/>
                        <a:pt x="34" y="3"/>
                      </a:cubicBezTo>
                      <a:cubicBezTo>
                        <a:pt x="34" y="3"/>
                        <a:pt x="34" y="3"/>
                        <a:pt x="34" y="3"/>
                      </a:cubicBezTo>
                      <a:close/>
                      <a:moveTo>
                        <a:pt x="34" y="3"/>
                      </a:moveTo>
                      <a:cubicBezTo>
                        <a:pt x="34" y="3"/>
                        <a:pt x="34" y="3"/>
                        <a:pt x="34" y="3"/>
                      </a:cubicBezTo>
                      <a:close/>
                      <a:moveTo>
                        <a:pt x="85" y="20"/>
                      </a:moveTo>
                      <a:cubicBezTo>
                        <a:pt x="85" y="20"/>
                        <a:pt x="85" y="20"/>
                        <a:pt x="85" y="20"/>
                      </a:cubicBezTo>
                      <a:cubicBezTo>
                        <a:pt x="85" y="20"/>
                        <a:pt x="85" y="20"/>
                        <a:pt x="85" y="20"/>
                      </a:cubicBezTo>
                      <a:close/>
                      <a:moveTo>
                        <a:pt x="41" y="56"/>
                      </a:moveTo>
                      <a:cubicBezTo>
                        <a:pt x="41" y="56"/>
                        <a:pt x="41" y="56"/>
                        <a:pt x="41" y="56"/>
                      </a:cubicBezTo>
                      <a:moveTo>
                        <a:pt x="67" y="107"/>
                      </a:moveTo>
                      <a:cubicBezTo>
                        <a:pt x="67" y="107"/>
                        <a:pt x="67" y="107"/>
                        <a:pt x="67" y="107"/>
                      </a:cubicBezTo>
                      <a:cubicBezTo>
                        <a:pt x="67" y="107"/>
                        <a:pt x="67" y="107"/>
                        <a:pt x="67" y="107"/>
                      </a:cubicBezTo>
                      <a:close/>
                      <a:moveTo>
                        <a:pt x="67" y="107"/>
                      </a:moveTo>
                      <a:cubicBezTo>
                        <a:pt x="67" y="107"/>
                        <a:pt x="67" y="107"/>
                        <a:pt x="67" y="107"/>
                      </a:cubicBezTo>
                      <a:moveTo>
                        <a:pt x="23" y="17"/>
                      </a:moveTo>
                      <a:cubicBezTo>
                        <a:pt x="23" y="17"/>
                        <a:pt x="23" y="17"/>
                        <a:pt x="23" y="17"/>
                      </a:cubicBezTo>
                      <a:close/>
                      <a:moveTo>
                        <a:pt x="19" y="12"/>
                      </a:moveTo>
                      <a:cubicBezTo>
                        <a:pt x="19" y="12"/>
                        <a:pt x="19" y="12"/>
                        <a:pt x="19" y="12"/>
                      </a:cubicBezTo>
                      <a:close/>
                    </a:path>
                  </a:pathLst>
                </a:custGeom>
                <a:solidFill>
                  <a:srgbClr val="1B2D3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3" name="Freeform 2071"/>
                <p:cNvSpPr>
                  <a:spLocks noEditPoints="1"/>
                </p:cNvSpPr>
                <p:nvPr/>
              </p:nvSpPr>
              <p:spPr bwMode="auto">
                <a:xfrm>
                  <a:off x="10781742" y="5766493"/>
                  <a:ext cx="392235" cy="561849"/>
                </a:xfrm>
                <a:custGeom>
                  <a:avLst/>
                  <a:gdLst>
                    <a:gd name="T0" fmla="*/ 63 w 74"/>
                    <a:gd name="T1" fmla="*/ 19 h 106"/>
                    <a:gd name="T2" fmla="*/ 0 w 74"/>
                    <a:gd name="T3" fmla="*/ 94 h 106"/>
                    <a:gd name="T4" fmla="*/ 4 w 74"/>
                    <a:gd name="T5" fmla="*/ 96 h 106"/>
                    <a:gd name="T6" fmla="*/ 5 w 74"/>
                    <a:gd name="T7" fmla="*/ 96 h 106"/>
                    <a:gd name="T8" fmla="*/ 1 w 74"/>
                    <a:gd name="T9" fmla="*/ 95 h 106"/>
                    <a:gd name="T10" fmla="*/ 3 w 74"/>
                    <a:gd name="T11" fmla="*/ 96 h 106"/>
                    <a:gd name="T12" fmla="*/ 60 w 74"/>
                    <a:gd name="T13" fmla="*/ 19 h 106"/>
                    <a:gd name="T14" fmla="*/ 56 w 74"/>
                    <a:gd name="T15" fmla="*/ 15 h 106"/>
                    <a:gd name="T16" fmla="*/ 56 w 74"/>
                    <a:gd name="T17" fmla="*/ 15 h 106"/>
                    <a:gd name="T18" fmla="*/ 69 w 74"/>
                    <a:gd name="T19" fmla="*/ 30 h 106"/>
                    <a:gd name="T20" fmla="*/ 32 w 74"/>
                    <a:gd name="T21" fmla="*/ 103 h 106"/>
                    <a:gd name="T22" fmla="*/ 20 w 74"/>
                    <a:gd name="T23" fmla="*/ 105 h 106"/>
                    <a:gd name="T24" fmla="*/ 12 w 74"/>
                    <a:gd name="T25" fmla="*/ 101 h 106"/>
                    <a:gd name="T26" fmla="*/ 10 w 74"/>
                    <a:gd name="T27" fmla="*/ 101 h 106"/>
                    <a:gd name="T28" fmla="*/ 11 w 74"/>
                    <a:gd name="T29" fmla="*/ 103 h 106"/>
                    <a:gd name="T30" fmla="*/ 4 w 74"/>
                    <a:gd name="T31" fmla="*/ 103 h 106"/>
                    <a:gd name="T32" fmla="*/ 21 w 74"/>
                    <a:gd name="T33" fmla="*/ 106 h 106"/>
                    <a:gd name="T34" fmla="*/ 73 w 74"/>
                    <a:gd name="T35" fmla="*/ 51 h 106"/>
                    <a:gd name="T36" fmla="*/ 72 w 74"/>
                    <a:gd name="T37" fmla="*/ 37 h 106"/>
                    <a:gd name="T38" fmla="*/ 71 w 74"/>
                    <a:gd name="T39" fmla="*/ 67 h 106"/>
                    <a:gd name="T40" fmla="*/ 66 w 74"/>
                    <a:gd name="T41" fmla="*/ 77 h 106"/>
                    <a:gd name="T42" fmla="*/ 60 w 74"/>
                    <a:gd name="T43" fmla="*/ 79 h 106"/>
                    <a:gd name="T44" fmla="*/ 64 w 74"/>
                    <a:gd name="T45" fmla="*/ 63 h 106"/>
                    <a:gd name="T46" fmla="*/ 62 w 74"/>
                    <a:gd name="T47" fmla="*/ 52 h 106"/>
                    <a:gd name="T48" fmla="*/ 59 w 74"/>
                    <a:gd name="T49" fmla="*/ 22 h 106"/>
                    <a:gd name="T50" fmla="*/ 61 w 74"/>
                    <a:gd name="T51" fmla="*/ 21 h 106"/>
                    <a:gd name="T52" fmla="*/ 64 w 74"/>
                    <a:gd name="T53" fmla="*/ 21 h 106"/>
                    <a:gd name="T54" fmla="*/ 61 w 74"/>
                    <a:gd name="T55" fmla="*/ 17 h 106"/>
                    <a:gd name="T56" fmla="*/ 58 w 74"/>
                    <a:gd name="T57" fmla="*/ 15 h 106"/>
                    <a:gd name="T58" fmla="*/ 58 w 74"/>
                    <a:gd name="T59" fmla="*/ 13 h 106"/>
                    <a:gd name="T60" fmla="*/ 57 w 74"/>
                    <a:gd name="T61" fmla="*/ 12 h 106"/>
                    <a:gd name="T62" fmla="*/ 56 w 74"/>
                    <a:gd name="T63" fmla="*/ 10 h 106"/>
                    <a:gd name="T64" fmla="*/ 58 w 74"/>
                    <a:gd name="T65" fmla="*/ 14 h 106"/>
                    <a:gd name="T66" fmla="*/ 58 w 74"/>
                    <a:gd name="T67" fmla="*/ 16 h 106"/>
                    <a:gd name="T68" fmla="*/ 55 w 74"/>
                    <a:gd name="T69" fmla="*/ 15 h 106"/>
                    <a:gd name="T70" fmla="*/ 44 w 74"/>
                    <a:gd name="T71" fmla="*/ 2 h 106"/>
                    <a:gd name="T72" fmla="*/ 46 w 74"/>
                    <a:gd name="T73" fmla="*/ 2 h 106"/>
                    <a:gd name="T74" fmla="*/ 70 w 74"/>
                    <a:gd name="T75" fmla="*/ 29 h 106"/>
                    <a:gd name="T76" fmla="*/ 69 w 74"/>
                    <a:gd name="T77" fmla="*/ 30 h 106"/>
                    <a:gd name="T78" fmla="*/ 72 w 74"/>
                    <a:gd name="T79" fmla="*/ 37 h 106"/>
                    <a:gd name="T80" fmla="*/ 73 w 74"/>
                    <a:gd name="T81" fmla="*/ 55 h 106"/>
                    <a:gd name="T82" fmla="*/ 72 w 74"/>
                    <a:gd name="T83" fmla="*/ 49 h 106"/>
                    <a:gd name="T84" fmla="*/ 71 w 74"/>
                    <a:gd name="T85" fmla="*/ 51 h 106"/>
                    <a:gd name="T86" fmla="*/ 70 w 74"/>
                    <a:gd name="T87" fmla="*/ 65 h 106"/>
                    <a:gd name="T88" fmla="*/ 71 w 74"/>
                    <a:gd name="T89" fmla="*/ 59 h 106"/>
                    <a:gd name="T90" fmla="*/ 71 w 74"/>
                    <a:gd name="T91" fmla="*/ 54 h 106"/>
                    <a:gd name="T92" fmla="*/ 72 w 74"/>
                    <a:gd name="T93" fmla="*/ 60 h 106"/>
                    <a:gd name="T94" fmla="*/ 73 w 74"/>
                    <a:gd name="T95" fmla="*/ 51 h 106"/>
                    <a:gd name="T96" fmla="*/ 73 w 74"/>
                    <a:gd name="T97" fmla="*/ 51 h 106"/>
                    <a:gd name="T98" fmla="*/ 38 w 74"/>
                    <a:gd name="T99" fmla="*/ 102 h 106"/>
                    <a:gd name="T100" fmla="*/ 71 w 74"/>
                    <a:gd name="T101" fmla="*/ 69 h 106"/>
                    <a:gd name="T102" fmla="*/ 70 w 74"/>
                    <a:gd name="T103" fmla="*/ 70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4" h="106">
                      <a:moveTo>
                        <a:pt x="63" y="19"/>
                      </a:moveTo>
                      <a:cubicBezTo>
                        <a:pt x="62" y="18"/>
                        <a:pt x="62" y="18"/>
                        <a:pt x="62" y="18"/>
                      </a:cubicBezTo>
                      <a:lnTo>
                        <a:pt x="63" y="19"/>
                      </a:lnTo>
                      <a:close/>
                      <a:moveTo>
                        <a:pt x="6" y="97"/>
                      </a:moveTo>
                      <a:cubicBezTo>
                        <a:pt x="4" y="97"/>
                        <a:pt x="3" y="97"/>
                        <a:pt x="1" y="96"/>
                      </a:cubicBezTo>
                      <a:cubicBezTo>
                        <a:pt x="1" y="95"/>
                        <a:pt x="0" y="94"/>
                        <a:pt x="0" y="94"/>
                      </a:cubicBezTo>
                      <a:cubicBezTo>
                        <a:pt x="1" y="94"/>
                        <a:pt x="2" y="94"/>
                        <a:pt x="4" y="94"/>
                      </a:cubicBezTo>
                      <a:cubicBezTo>
                        <a:pt x="3" y="94"/>
                        <a:pt x="3" y="95"/>
                        <a:pt x="4" y="95"/>
                      </a:cubicBezTo>
                      <a:cubicBezTo>
                        <a:pt x="2" y="95"/>
                        <a:pt x="4" y="96"/>
                        <a:pt x="4" y="96"/>
                      </a:cubicBezTo>
                      <a:cubicBezTo>
                        <a:pt x="4" y="96"/>
                        <a:pt x="4" y="96"/>
                        <a:pt x="4" y="96"/>
                      </a:cubicBezTo>
                      <a:cubicBezTo>
                        <a:pt x="4" y="96"/>
                        <a:pt x="4" y="96"/>
                        <a:pt x="4" y="96"/>
                      </a:cubicBezTo>
                      <a:cubicBezTo>
                        <a:pt x="3" y="95"/>
                        <a:pt x="5" y="96"/>
                        <a:pt x="5" y="96"/>
                      </a:cubicBezTo>
                      <a:cubicBezTo>
                        <a:pt x="5" y="96"/>
                        <a:pt x="6" y="96"/>
                        <a:pt x="7" y="97"/>
                      </a:cubicBezTo>
                      <a:cubicBezTo>
                        <a:pt x="6" y="97"/>
                        <a:pt x="6" y="97"/>
                        <a:pt x="6" y="97"/>
                      </a:cubicBezTo>
                      <a:close/>
                      <a:moveTo>
                        <a:pt x="1" y="95"/>
                      </a:moveTo>
                      <a:cubicBezTo>
                        <a:pt x="1" y="95"/>
                        <a:pt x="1" y="95"/>
                        <a:pt x="1" y="95"/>
                      </a:cubicBezTo>
                      <a:close/>
                      <a:moveTo>
                        <a:pt x="3" y="96"/>
                      </a:moveTo>
                      <a:cubicBezTo>
                        <a:pt x="3" y="96"/>
                        <a:pt x="3" y="96"/>
                        <a:pt x="3" y="96"/>
                      </a:cubicBezTo>
                      <a:close/>
                      <a:moveTo>
                        <a:pt x="61" y="19"/>
                      </a:moveTo>
                      <a:cubicBezTo>
                        <a:pt x="60" y="18"/>
                        <a:pt x="60" y="18"/>
                        <a:pt x="60" y="18"/>
                      </a:cubicBezTo>
                      <a:cubicBezTo>
                        <a:pt x="60" y="19"/>
                        <a:pt x="60" y="19"/>
                        <a:pt x="60" y="19"/>
                      </a:cubicBezTo>
                      <a:lnTo>
                        <a:pt x="61" y="19"/>
                      </a:lnTo>
                      <a:close/>
                      <a:moveTo>
                        <a:pt x="55" y="15"/>
                      </a:moveTo>
                      <a:cubicBezTo>
                        <a:pt x="56" y="15"/>
                        <a:pt x="56" y="15"/>
                        <a:pt x="56" y="15"/>
                      </a:cubicBezTo>
                      <a:cubicBezTo>
                        <a:pt x="55" y="15"/>
                        <a:pt x="55" y="15"/>
                        <a:pt x="55" y="15"/>
                      </a:cubicBezTo>
                      <a:close/>
                      <a:moveTo>
                        <a:pt x="56" y="15"/>
                      </a:moveTo>
                      <a:cubicBezTo>
                        <a:pt x="56" y="15"/>
                        <a:pt x="56" y="15"/>
                        <a:pt x="56" y="15"/>
                      </a:cubicBezTo>
                      <a:close/>
                      <a:moveTo>
                        <a:pt x="6" y="97"/>
                      </a:moveTo>
                      <a:cubicBezTo>
                        <a:pt x="6" y="97"/>
                        <a:pt x="6" y="97"/>
                        <a:pt x="6" y="97"/>
                      </a:cubicBezTo>
                      <a:close/>
                      <a:moveTo>
                        <a:pt x="69" y="30"/>
                      </a:moveTo>
                      <a:cubicBezTo>
                        <a:pt x="69" y="30"/>
                        <a:pt x="69" y="30"/>
                        <a:pt x="69" y="30"/>
                      </a:cubicBezTo>
                      <a:close/>
                      <a:moveTo>
                        <a:pt x="38" y="102"/>
                      </a:moveTo>
                      <a:cubicBezTo>
                        <a:pt x="37" y="102"/>
                        <a:pt x="33" y="103"/>
                        <a:pt x="32" y="103"/>
                      </a:cubicBezTo>
                      <a:cubicBezTo>
                        <a:pt x="32" y="102"/>
                        <a:pt x="30" y="103"/>
                        <a:pt x="30" y="103"/>
                      </a:cubicBezTo>
                      <a:cubicBezTo>
                        <a:pt x="29" y="103"/>
                        <a:pt x="27" y="103"/>
                        <a:pt x="26" y="104"/>
                      </a:cubicBezTo>
                      <a:cubicBezTo>
                        <a:pt x="24" y="104"/>
                        <a:pt x="22" y="105"/>
                        <a:pt x="20" y="105"/>
                      </a:cubicBezTo>
                      <a:cubicBezTo>
                        <a:pt x="20" y="105"/>
                        <a:pt x="14" y="105"/>
                        <a:pt x="14" y="104"/>
                      </a:cubicBezTo>
                      <a:cubicBezTo>
                        <a:pt x="14" y="104"/>
                        <a:pt x="13" y="103"/>
                        <a:pt x="13" y="103"/>
                      </a:cubicBezTo>
                      <a:cubicBezTo>
                        <a:pt x="12" y="101"/>
                        <a:pt x="12" y="101"/>
                        <a:pt x="12" y="101"/>
                      </a:cubicBezTo>
                      <a:cubicBezTo>
                        <a:pt x="12" y="101"/>
                        <a:pt x="13" y="101"/>
                        <a:pt x="13" y="101"/>
                      </a:cubicBezTo>
                      <a:cubicBezTo>
                        <a:pt x="13" y="101"/>
                        <a:pt x="13" y="101"/>
                        <a:pt x="14" y="101"/>
                      </a:cubicBezTo>
                      <a:cubicBezTo>
                        <a:pt x="10" y="101"/>
                        <a:pt x="10" y="101"/>
                        <a:pt x="10" y="101"/>
                      </a:cubicBezTo>
                      <a:cubicBezTo>
                        <a:pt x="10" y="101"/>
                        <a:pt x="11" y="102"/>
                        <a:pt x="10" y="102"/>
                      </a:cubicBezTo>
                      <a:cubicBezTo>
                        <a:pt x="10" y="102"/>
                        <a:pt x="10" y="102"/>
                        <a:pt x="10" y="102"/>
                      </a:cubicBezTo>
                      <a:cubicBezTo>
                        <a:pt x="9" y="102"/>
                        <a:pt x="11" y="102"/>
                        <a:pt x="11" y="103"/>
                      </a:cubicBezTo>
                      <a:cubicBezTo>
                        <a:pt x="9" y="103"/>
                        <a:pt x="9" y="103"/>
                        <a:pt x="9" y="103"/>
                      </a:cubicBezTo>
                      <a:cubicBezTo>
                        <a:pt x="11" y="104"/>
                        <a:pt x="11" y="104"/>
                        <a:pt x="11" y="104"/>
                      </a:cubicBezTo>
                      <a:cubicBezTo>
                        <a:pt x="9" y="104"/>
                        <a:pt x="7" y="104"/>
                        <a:pt x="4" y="103"/>
                      </a:cubicBezTo>
                      <a:cubicBezTo>
                        <a:pt x="5" y="104"/>
                        <a:pt x="6" y="104"/>
                        <a:pt x="6" y="104"/>
                      </a:cubicBezTo>
                      <a:cubicBezTo>
                        <a:pt x="6" y="104"/>
                        <a:pt x="5" y="104"/>
                        <a:pt x="4" y="104"/>
                      </a:cubicBezTo>
                      <a:cubicBezTo>
                        <a:pt x="10" y="106"/>
                        <a:pt x="16" y="106"/>
                        <a:pt x="21" y="106"/>
                      </a:cubicBezTo>
                      <a:cubicBezTo>
                        <a:pt x="24" y="106"/>
                        <a:pt x="27" y="105"/>
                        <a:pt x="30" y="105"/>
                      </a:cubicBezTo>
                      <a:cubicBezTo>
                        <a:pt x="31" y="105"/>
                        <a:pt x="38" y="103"/>
                        <a:pt x="38" y="102"/>
                      </a:cubicBezTo>
                      <a:close/>
                      <a:moveTo>
                        <a:pt x="73" y="51"/>
                      </a:moveTo>
                      <a:cubicBezTo>
                        <a:pt x="73" y="51"/>
                        <a:pt x="73" y="51"/>
                        <a:pt x="73" y="51"/>
                      </a:cubicBezTo>
                      <a:close/>
                      <a:moveTo>
                        <a:pt x="71" y="34"/>
                      </a:moveTo>
                      <a:cubicBezTo>
                        <a:pt x="72" y="35"/>
                        <a:pt x="72" y="36"/>
                        <a:pt x="72" y="37"/>
                      </a:cubicBezTo>
                      <a:cubicBezTo>
                        <a:pt x="72" y="36"/>
                        <a:pt x="72" y="35"/>
                        <a:pt x="71" y="34"/>
                      </a:cubicBezTo>
                      <a:close/>
                      <a:moveTo>
                        <a:pt x="73" y="55"/>
                      </a:moveTo>
                      <a:cubicBezTo>
                        <a:pt x="73" y="59"/>
                        <a:pt x="73" y="63"/>
                        <a:pt x="71" y="67"/>
                      </a:cubicBezTo>
                      <a:cubicBezTo>
                        <a:pt x="70" y="69"/>
                        <a:pt x="69" y="71"/>
                        <a:pt x="68" y="73"/>
                      </a:cubicBezTo>
                      <a:cubicBezTo>
                        <a:pt x="68" y="74"/>
                        <a:pt x="67" y="74"/>
                        <a:pt x="67" y="75"/>
                      </a:cubicBezTo>
                      <a:cubicBezTo>
                        <a:pt x="67" y="76"/>
                        <a:pt x="66" y="77"/>
                        <a:pt x="66" y="77"/>
                      </a:cubicBezTo>
                      <a:cubicBezTo>
                        <a:pt x="64" y="79"/>
                        <a:pt x="64" y="81"/>
                        <a:pt x="62" y="81"/>
                      </a:cubicBezTo>
                      <a:cubicBezTo>
                        <a:pt x="61" y="82"/>
                        <a:pt x="60" y="82"/>
                        <a:pt x="59" y="82"/>
                      </a:cubicBezTo>
                      <a:cubicBezTo>
                        <a:pt x="59" y="81"/>
                        <a:pt x="60" y="80"/>
                        <a:pt x="60" y="79"/>
                      </a:cubicBezTo>
                      <a:cubicBezTo>
                        <a:pt x="61" y="77"/>
                        <a:pt x="61" y="76"/>
                        <a:pt x="61" y="74"/>
                      </a:cubicBezTo>
                      <a:cubicBezTo>
                        <a:pt x="62" y="72"/>
                        <a:pt x="61" y="69"/>
                        <a:pt x="62" y="66"/>
                      </a:cubicBezTo>
                      <a:cubicBezTo>
                        <a:pt x="63" y="65"/>
                        <a:pt x="63" y="64"/>
                        <a:pt x="64" y="63"/>
                      </a:cubicBezTo>
                      <a:cubicBezTo>
                        <a:pt x="64" y="62"/>
                        <a:pt x="64" y="60"/>
                        <a:pt x="64" y="59"/>
                      </a:cubicBezTo>
                      <a:cubicBezTo>
                        <a:pt x="64" y="58"/>
                        <a:pt x="64" y="56"/>
                        <a:pt x="63" y="55"/>
                      </a:cubicBezTo>
                      <a:cubicBezTo>
                        <a:pt x="63" y="54"/>
                        <a:pt x="62" y="52"/>
                        <a:pt x="62" y="52"/>
                      </a:cubicBezTo>
                      <a:cubicBezTo>
                        <a:pt x="63" y="51"/>
                        <a:pt x="63" y="49"/>
                        <a:pt x="63" y="48"/>
                      </a:cubicBezTo>
                      <a:cubicBezTo>
                        <a:pt x="63" y="46"/>
                        <a:pt x="63" y="44"/>
                        <a:pt x="63" y="42"/>
                      </a:cubicBezTo>
                      <a:cubicBezTo>
                        <a:pt x="63" y="35"/>
                        <a:pt x="61" y="28"/>
                        <a:pt x="59" y="22"/>
                      </a:cubicBezTo>
                      <a:cubicBezTo>
                        <a:pt x="59" y="22"/>
                        <a:pt x="59" y="22"/>
                        <a:pt x="59" y="22"/>
                      </a:cubicBezTo>
                      <a:cubicBezTo>
                        <a:pt x="60" y="22"/>
                        <a:pt x="60" y="23"/>
                        <a:pt x="60" y="23"/>
                      </a:cubicBezTo>
                      <a:cubicBezTo>
                        <a:pt x="61" y="23"/>
                        <a:pt x="59" y="20"/>
                        <a:pt x="61" y="21"/>
                      </a:cubicBezTo>
                      <a:cubicBezTo>
                        <a:pt x="62" y="21"/>
                        <a:pt x="63" y="22"/>
                        <a:pt x="64" y="22"/>
                      </a:cubicBezTo>
                      <a:cubicBezTo>
                        <a:pt x="64" y="22"/>
                        <a:pt x="64" y="22"/>
                        <a:pt x="64" y="22"/>
                      </a:cubicBezTo>
                      <a:cubicBezTo>
                        <a:pt x="64" y="21"/>
                        <a:pt x="65" y="22"/>
                        <a:pt x="64" y="21"/>
                      </a:cubicBezTo>
                      <a:cubicBezTo>
                        <a:pt x="64" y="20"/>
                        <a:pt x="62" y="17"/>
                        <a:pt x="62" y="17"/>
                      </a:cubicBezTo>
                      <a:cubicBezTo>
                        <a:pt x="62" y="18"/>
                        <a:pt x="62" y="18"/>
                        <a:pt x="62" y="18"/>
                      </a:cubicBezTo>
                      <a:cubicBezTo>
                        <a:pt x="61" y="17"/>
                        <a:pt x="61" y="17"/>
                        <a:pt x="61" y="17"/>
                      </a:cubicBezTo>
                      <a:cubicBezTo>
                        <a:pt x="61" y="18"/>
                        <a:pt x="61" y="18"/>
                        <a:pt x="61" y="18"/>
                      </a:cubicBezTo>
                      <a:cubicBezTo>
                        <a:pt x="61" y="18"/>
                        <a:pt x="58" y="15"/>
                        <a:pt x="58" y="15"/>
                      </a:cubicBezTo>
                      <a:cubicBezTo>
                        <a:pt x="58" y="15"/>
                        <a:pt x="58" y="15"/>
                        <a:pt x="58" y="15"/>
                      </a:cubicBezTo>
                      <a:cubicBezTo>
                        <a:pt x="58" y="14"/>
                        <a:pt x="58" y="14"/>
                        <a:pt x="58" y="14"/>
                      </a:cubicBezTo>
                      <a:cubicBezTo>
                        <a:pt x="58" y="14"/>
                        <a:pt x="58" y="14"/>
                        <a:pt x="58" y="14"/>
                      </a:cubicBezTo>
                      <a:cubicBezTo>
                        <a:pt x="58" y="13"/>
                        <a:pt x="58" y="13"/>
                        <a:pt x="58" y="13"/>
                      </a:cubicBezTo>
                      <a:cubicBezTo>
                        <a:pt x="59" y="13"/>
                        <a:pt x="60" y="14"/>
                        <a:pt x="60" y="14"/>
                      </a:cubicBezTo>
                      <a:cubicBezTo>
                        <a:pt x="60" y="13"/>
                        <a:pt x="58" y="11"/>
                        <a:pt x="57" y="11"/>
                      </a:cubicBezTo>
                      <a:cubicBezTo>
                        <a:pt x="57" y="12"/>
                        <a:pt x="57" y="12"/>
                        <a:pt x="57" y="12"/>
                      </a:cubicBezTo>
                      <a:cubicBezTo>
                        <a:pt x="57" y="11"/>
                        <a:pt x="56" y="11"/>
                        <a:pt x="56" y="11"/>
                      </a:cubicBezTo>
                      <a:cubicBezTo>
                        <a:pt x="57" y="11"/>
                        <a:pt x="57" y="11"/>
                        <a:pt x="57" y="11"/>
                      </a:cubicBezTo>
                      <a:cubicBezTo>
                        <a:pt x="56" y="10"/>
                        <a:pt x="56" y="10"/>
                        <a:pt x="56" y="10"/>
                      </a:cubicBezTo>
                      <a:cubicBezTo>
                        <a:pt x="56" y="10"/>
                        <a:pt x="56" y="10"/>
                        <a:pt x="56" y="10"/>
                      </a:cubicBezTo>
                      <a:cubicBezTo>
                        <a:pt x="55" y="10"/>
                        <a:pt x="55" y="10"/>
                        <a:pt x="55" y="10"/>
                      </a:cubicBezTo>
                      <a:cubicBezTo>
                        <a:pt x="55" y="11"/>
                        <a:pt x="57" y="13"/>
                        <a:pt x="58" y="14"/>
                      </a:cubicBezTo>
                      <a:cubicBezTo>
                        <a:pt x="58" y="14"/>
                        <a:pt x="58" y="14"/>
                        <a:pt x="58" y="14"/>
                      </a:cubicBezTo>
                      <a:cubicBezTo>
                        <a:pt x="57" y="14"/>
                        <a:pt x="57" y="15"/>
                        <a:pt x="57" y="15"/>
                      </a:cubicBezTo>
                      <a:cubicBezTo>
                        <a:pt x="57" y="15"/>
                        <a:pt x="58" y="16"/>
                        <a:pt x="58" y="16"/>
                      </a:cubicBezTo>
                      <a:cubicBezTo>
                        <a:pt x="59" y="17"/>
                        <a:pt x="59" y="17"/>
                        <a:pt x="59" y="18"/>
                      </a:cubicBezTo>
                      <a:cubicBezTo>
                        <a:pt x="58" y="17"/>
                        <a:pt x="57" y="16"/>
                        <a:pt x="57" y="16"/>
                      </a:cubicBezTo>
                      <a:cubicBezTo>
                        <a:pt x="55" y="15"/>
                        <a:pt x="55" y="15"/>
                        <a:pt x="55" y="15"/>
                      </a:cubicBezTo>
                      <a:cubicBezTo>
                        <a:pt x="55" y="14"/>
                        <a:pt x="55" y="14"/>
                        <a:pt x="54" y="13"/>
                      </a:cubicBezTo>
                      <a:cubicBezTo>
                        <a:pt x="52" y="9"/>
                        <a:pt x="48" y="6"/>
                        <a:pt x="45" y="3"/>
                      </a:cubicBezTo>
                      <a:cubicBezTo>
                        <a:pt x="45" y="2"/>
                        <a:pt x="44" y="2"/>
                        <a:pt x="44" y="2"/>
                      </a:cubicBezTo>
                      <a:cubicBezTo>
                        <a:pt x="43" y="1"/>
                        <a:pt x="43" y="1"/>
                        <a:pt x="42" y="0"/>
                      </a:cubicBezTo>
                      <a:cubicBezTo>
                        <a:pt x="43" y="1"/>
                        <a:pt x="43" y="1"/>
                        <a:pt x="43" y="1"/>
                      </a:cubicBezTo>
                      <a:cubicBezTo>
                        <a:pt x="44" y="1"/>
                        <a:pt x="45" y="2"/>
                        <a:pt x="46" y="2"/>
                      </a:cubicBezTo>
                      <a:cubicBezTo>
                        <a:pt x="48" y="3"/>
                        <a:pt x="50" y="5"/>
                        <a:pt x="52" y="6"/>
                      </a:cubicBezTo>
                      <a:cubicBezTo>
                        <a:pt x="56" y="9"/>
                        <a:pt x="59" y="12"/>
                        <a:pt x="62" y="16"/>
                      </a:cubicBezTo>
                      <a:cubicBezTo>
                        <a:pt x="65" y="20"/>
                        <a:pt x="68" y="24"/>
                        <a:pt x="70" y="29"/>
                      </a:cubicBezTo>
                      <a:cubicBezTo>
                        <a:pt x="70" y="30"/>
                        <a:pt x="71" y="32"/>
                        <a:pt x="71" y="34"/>
                      </a:cubicBezTo>
                      <a:cubicBezTo>
                        <a:pt x="70" y="30"/>
                        <a:pt x="66" y="24"/>
                        <a:pt x="66" y="24"/>
                      </a:cubicBezTo>
                      <a:cubicBezTo>
                        <a:pt x="66" y="25"/>
                        <a:pt x="69" y="29"/>
                        <a:pt x="69" y="30"/>
                      </a:cubicBezTo>
                      <a:cubicBezTo>
                        <a:pt x="69" y="30"/>
                        <a:pt x="69" y="30"/>
                        <a:pt x="69" y="30"/>
                      </a:cubicBezTo>
                      <a:cubicBezTo>
                        <a:pt x="70" y="32"/>
                        <a:pt x="71" y="35"/>
                        <a:pt x="72" y="37"/>
                      </a:cubicBezTo>
                      <a:cubicBezTo>
                        <a:pt x="72" y="37"/>
                        <a:pt x="72" y="37"/>
                        <a:pt x="72" y="37"/>
                      </a:cubicBezTo>
                      <a:cubicBezTo>
                        <a:pt x="73" y="38"/>
                        <a:pt x="73" y="39"/>
                        <a:pt x="73" y="41"/>
                      </a:cubicBezTo>
                      <a:cubicBezTo>
                        <a:pt x="73" y="41"/>
                        <a:pt x="73" y="41"/>
                        <a:pt x="73" y="41"/>
                      </a:cubicBezTo>
                      <a:cubicBezTo>
                        <a:pt x="74" y="45"/>
                        <a:pt x="74" y="50"/>
                        <a:pt x="73" y="55"/>
                      </a:cubicBezTo>
                      <a:close/>
                      <a:moveTo>
                        <a:pt x="72" y="49"/>
                      </a:moveTo>
                      <a:cubicBezTo>
                        <a:pt x="72" y="49"/>
                        <a:pt x="72" y="49"/>
                        <a:pt x="72" y="48"/>
                      </a:cubicBezTo>
                      <a:cubicBezTo>
                        <a:pt x="72" y="49"/>
                        <a:pt x="72" y="49"/>
                        <a:pt x="72" y="49"/>
                      </a:cubicBezTo>
                      <a:close/>
                      <a:moveTo>
                        <a:pt x="71" y="51"/>
                      </a:moveTo>
                      <a:cubicBezTo>
                        <a:pt x="72" y="51"/>
                        <a:pt x="72" y="51"/>
                        <a:pt x="72" y="51"/>
                      </a:cubicBezTo>
                      <a:lnTo>
                        <a:pt x="71" y="51"/>
                      </a:lnTo>
                      <a:close/>
                      <a:moveTo>
                        <a:pt x="70" y="65"/>
                      </a:moveTo>
                      <a:cubicBezTo>
                        <a:pt x="70" y="66"/>
                        <a:pt x="70" y="66"/>
                        <a:pt x="70" y="66"/>
                      </a:cubicBezTo>
                      <a:cubicBezTo>
                        <a:pt x="70" y="65"/>
                        <a:pt x="70" y="65"/>
                        <a:pt x="70" y="65"/>
                      </a:cubicBezTo>
                      <a:close/>
                      <a:moveTo>
                        <a:pt x="71" y="59"/>
                      </a:moveTo>
                      <a:cubicBezTo>
                        <a:pt x="71" y="59"/>
                        <a:pt x="70" y="59"/>
                        <a:pt x="71" y="60"/>
                      </a:cubicBezTo>
                      <a:cubicBezTo>
                        <a:pt x="71" y="59"/>
                        <a:pt x="71" y="59"/>
                        <a:pt x="71" y="59"/>
                      </a:cubicBezTo>
                      <a:close/>
                      <a:moveTo>
                        <a:pt x="71" y="57"/>
                      </a:moveTo>
                      <a:cubicBezTo>
                        <a:pt x="71" y="57"/>
                        <a:pt x="71" y="58"/>
                        <a:pt x="71" y="59"/>
                      </a:cubicBezTo>
                      <a:cubicBezTo>
                        <a:pt x="71" y="57"/>
                        <a:pt x="71" y="55"/>
                        <a:pt x="71" y="54"/>
                      </a:cubicBezTo>
                      <a:cubicBezTo>
                        <a:pt x="71" y="55"/>
                        <a:pt x="71" y="56"/>
                        <a:pt x="71" y="57"/>
                      </a:cubicBezTo>
                      <a:close/>
                      <a:moveTo>
                        <a:pt x="72" y="60"/>
                      </a:moveTo>
                      <a:cubicBezTo>
                        <a:pt x="72" y="60"/>
                        <a:pt x="72" y="60"/>
                        <a:pt x="72" y="60"/>
                      </a:cubicBezTo>
                      <a:cubicBezTo>
                        <a:pt x="72" y="61"/>
                        <a:pt x="71" y="62"/>
                        <a:pt x="71" y="64"/>
                      </a:cubicBezTo>
                      <a:cubicBezTo>
                        <a:pt x="72" y="63"/>
                        <a:pt x="72" y="61"/>
                        <a:pt x="72" y="60"/>
                      </a:cubicBezTo>
                      <a:close/>
                      <a:moveTo>
                        <a:pt x="73" y="51"/>
                      </a:moveTo>
                      <a:cubicBezTo>
                        <a:pt x="73" y="50"/>
                        <a:pt x="73" y="50"/>
                        <a:pt x="73" y="50"/>
                      </a:cubicBezTo>
                      <a:cubicBezTo>
                        <a:pt x="72" y="51"/>
                        <a:pt x="72" y="52"/>
                        <a:pt x="72" y="53"/>
                      </a:cubicBezTo>
                      <a:cubicBezTo>
                        <a:pt x="73" y="52"/>
                        <a:pt x="72" y="52"/>
                        <a:pt x="73" y="51"/>
                      </a:cubicBezTo>
                      <a:close/>
                      <a:moveTo>
                        <a:pt x="38" y="102"/>
                      </a:moveTo>
                      <a:cubicBezTo>
                        <a:pt x="38" y="102"/>
                        <a:pt x="38" y="102"/>
                        <a:pt x="38" y="102"/>
                      </a:cubicBezTo>
                      <a:cubicBezTo>
                        <a:pt x="38" y="102"/>
                        <a:pt x="38" y="102"/>
                        <a:pt x="38" y="102"/>
                      </a:cubicBezTo>
                      <a:close/>
                      <a:moveTo>
                        <a:pt x="71" y="69"/>
                      </a:moveTo>
                      <a:cubicBezTo>
                        <a:pt x="71" y="70"/>
                        <a:pt x="71" y="70"/>
                        <a:pt x="71" y="70"/>
                      </a:cubicBezTo>
                      <a:lnTo>
                        <a:pt x="71" y="69"/>
                      </a:lnTo>
                      <a:close/>
                      <a:moveTo>
                        <a:pt x="70" y="70"/>
                      </a:moveTo>
                      <a:cubicBezTo>
                        <a:pt x="70" y="71"/>
                        <a:pt x="70" y="71"/>
                        <a:pt x="70" y="72"/>
                      </a:cubicBezTo>
                      <a:cubicBezTo>
                        <a:pt x="70" y="71"/>
                        <a:pt x="70" y="71"/>
                        <a:pt x="70" y="70"/>
                      </a:cubicBezTo>
                      <a:close/>
                    </a:path>
                  </a:pathLst>
                </a:custGeom>
                <a:solidFill>
                  <a:srgbClr val="1B2D3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" name="组合 8"/>
            <p:cNvGrpSpPr/>
            <p:nvPr/>
          </p:nvGrpSpPr>
          <p:grpSpPr>
            <a:xfrm>
              <a:off x="695325" y="1665470"/>
              <a:ext cx="11407703" cy="5046127"/>
              <a:chOff x="695325" y="1665470"/>
              <a:chExt cx="11407703" cy="5046127"/>
            </a:xfrm>
          </p:grpSpPr>
          <p:sp>
            <p:nvSpPr>
              <p:cNvPr id="64" name="矩形 63"/>
              <p:cNvSpPr/>
              <p:nvPr/>
            </p:nvSpPr>
            <p:spPr>
              <a:xfrm>
                <a:off x="695325" y="4888104"/>
                <a:ext cx="2803109" cy="4795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solidFill>
                      <a:srgbClr val="DF2708"/>
                    </a:solidFill>
                    <a:latin typeface="方正兰亭黑简体" panose="02000000000000000000" pitchFamily="2" charset="-122"/>
                    <a:ea typeface="方正兰亭黑简体" panose="02000000000000000000" pitchFamily="2" charset="-122"/>
                  </a:rPr>
                  <a:t>Game Duration</a:t>
                </a:r>
                <a:endParaRPr lang="zh-CN" altLang="en-US" sz="2000" dirty="0">
                  <a:solidFill>
                    <a:srgbClr val="DF2708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endParaRPr>
              </a:p>
            </p:txBody>
          </p:sp>
          <p:grpSp>
            <p:nvGrpSpPr>
              <p:cNvPr id="21" name="组合 20"/>
              <p:cNvGrpSpPr/>
              <p:nvPr/>
            </p:nvGrpSpPr>
            <p:grpSpPr>
              <a:xfrm rot="18403622">
                <a:off x="2601540" y="3326488"/>
                <a:ext cx="1281976" cy="1281976"/>
                <a:chOff x="5299496" y="750583"/>
                <a:chExt cx="1619250" cy="1619250"/>
              </a:xfrm>
              <a:solidFill>
                <a:srgbClr val="F6AB4E"/>
              </a:solidFill>
            </p:grpSpPr>
            <p:sp>
              <p:nvSpPr>
                <p:cNvPr id="22" name="泪滴形 21"/>
                <p:cNvSpPr/>
                <p:nvPr/>
              </p:nvSpPr>
              <p:spPr>
                <a:xfrm rot="8056768">
                  <a:off x="5299496" y="750583"/>
                  <a:ext cx="1619250" cy="1619250"/>
                </a:xfrm>
                <a:prstGeom prst="teardrop">
                  <a:avLst>
                    <a:gd name="adj" fmla="val 110108"/>
                  </a:avLst>
                </a:prstGeom>
                <a:solidFill>
                  <a:srgbClr val="FD63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椭圆 22"/>
                <p:cNvSpPr/>
                <p:nvPr/>
              </p:nvSpPr>
              <p:spPr>
                <a:xfrm>
                  <a:off x="5413796" y="847147"/>
                  <a:ext cx="1390650" cy="1390650"/>
                </a:xfrm>
                <a:prstGeom prst="ellipse">
                  <a:avLst/>
                </a:prstGeom>
                <a:solidFill>
                  <a:srgbClr val="FD6326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3" name="Freeform 45"/>
              <p:cNvSpPr>
                <a:spLocks noEditPoints="1"/>
              </p:cNvSpPr>
              <p:nvPr/>
            </p:nvSpPr>
            <p:spPr bwMode="auto">
              <a:xfrm>
                <a:off x="2790462" y="3590316"/>
                <a:ext cx="901413" cy="651344"/>
              </a:xfrm>
              <a:custGeom>
                <a:avLst/>
                <a:gdLst>
                  <a:gd name="T0" fmla="*/ 76 w 98"/>
                  <a:gd name="T1" fmla="*/ 26 h 71"/>
                  <a:gd name="T2" fmla="*/ 61 w 98"/>
                  <a:gd name="T3" fmla="*/ 31 h 71"/>
                  <a:gd name="T4" fmla="*/ 55 w 98"/>
                  <a:gd name="T5" fmla="*/ 25 h 71"/>
                  <a:gd name="T6" fmla="*/ 58 w 98"/>
                  <a:gd name="T7" fmla="*/ 15 h 71"/>
                  <a:gd name="T8" fmla="*/ 43 w 98"/>
                  <a:gd name="T9" fmla="*/ 0 h 71"/>
                  <a:gd name="T10" fmla="*/ 28 w 98"/>
                  <a:gd name="T11" fmla="*/ 15 h 71"/>
                  <a:gd name="T12" fmla="*/ 31 w 98"/>
                  <a:gd name="T13" fmla="*/ 25 h 71"/>
                  <a:gd name="T14" fmla="*/ 25 w 98"/>
                  <a:gd name="T15" fmla="*/ 32 h 71"/>
                  <a:gd name="T16" fmla="*/ 15 w 98"/>
                  <a:gd name="T17" fmla="*/ 28 h 71"/>
                  <a:gd name="T18" fmla="*/ 0 w 98"/>
                  <a:gd name="T19" fmla="*/ 43 h 71"/>
                  <a:gd name="T20" fmla="*/ 15 w 98"/>
                  <a:gd name="T21" fmla="*/ 58 h 71"/>
                  <a:gd name="T22" fmla="*/ 30 w 98"/>
                  <a:gd name="T23" fmla="*/ 43 h 71"/>
                  <a:gd name="T24" fmla="*/ 27 w 98"/>
                  <a:gd name="T25" fmla="*/ 33 h 71"/>
                  <a:gd name="T26" fmla="*/ 33 w 98"/>
                  <a:gd name="T27" fmla="*/ 27 h 71"/>
                  <a:gd name="T28" fmla="*/ 43 w 98"/>
                  <a:gd name="T29" fmla="*/ 31 h 71"/>
                  <a:gd name="T30" fmla="*/ 53 w 98"/>
                  <a:gd name="T31" fmla="*/ 27 h 71"/>
                  <a:gd name="T32" fmla="*/ 59 w 98"/>
                  <a:gd name="T33" fmla="*/ 33 h 71"/>
                  <a:gd name="T34" fmla="*/ 53 w 98"/>
                  <a:gd name="T35" fmla="*/ 48 h 71"/>
                  <a:gd name="T36" fmla="*/ 76 w 98"/>
                  <a:gd name="T37" fmla="*/ 71 h 71"/>
                  <a:gd name="T38" fmla="*/ 98 w 98"/>
                  <a:gd name="T39" fmla="*/ 48 h 71"/>
                  <a:gd name="T40" fmla="*/ 76 w 98"/>
                  <a:gd name="T41" fmla="*/ 26 h 71"/>
                  <a:gd name="T42" fmla="*/ 15 w 98"/>
                  <a:gd name="T43" fmla="*/ 53 h 71"/>
                  <a:gd name="T44" fmla="*/ 5 w 98"/>
                  <a:gd name="T45" fmla="*/ 43 h 71"/>
                  <a:gd name="T46" fmla="*/ 15 w 98"/>
                  <a:gd name="T47" fmla="*/ 33 h 71"/>
                  <a:gd name="T48" fmla="*/ 25 w 98"/>
                  <a:gd name="T49" fmla="*/ 43 h 71"/>
                  <a:gd name="T50" fmla="*/ 15 w 98"/>
                  <a:gd name="T51" fmla="*/ 53 h 71"/>
                  <a:gd name="T52" fmla="*/ 43 w 98"/>
                  <a:gd name="T53" fmla="*/ 26 h 71"/>
                  <a:gd name="T54" fmla="*/ 33 w 98"/>
                  <a:gd name="T55" fmla="*/ 15 h 71"/>
                  <a:gd name="T56" fmla="*/ 43 w 98"/>
                  <a:gd name="T57" fmla="*/ 5 h 71"/>
                  <a:gd name="T58" fmla="*/ 53 w 98"/>
                  <a:gd name="T59" fmla="*/ 15 h 71"/>
                  <a:gd name="T60" fmla="*/ 43 w 98"/>
                  <a:gd name="T61" fmla="*/ 26 h 71"/>
                  <a:gd name="T62" fmla="*/ 76 w 98"/>
                  <a:gd name="T63" fmla="*/ 66 h 71"/>
                  <a:gd name="T64" fmla="*/ 58 w 98"/>
                  <a:gd name="T65" fmla="*/ 48 h 71"/>
                  <a:gd name="T66" fmla="*/ 76 w 98"/>
                  <a:gd name="T67" fmla="*/ 31 h 71"/>
                  <a:gd name="T68" fmla="*/ 93 w 98"/>
                  <a:gd name="T69" fmla="*/ 48 h 71"/>
                  <a:gd name="T70" fmla="*/ 76 w 98"/>
                  <a:gd name="T71" fmla="*/ 6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71">
                    <a:moveTo>
                      <a:pt x="76" y="26"/>
                    </a:moveTo>
                    <a:cubicBezTo>
                      <a:pt x="70" y="26"/>
                      <a:pt x="65" y="28"/>
                      <a:pt x="61" y="31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57" y="23"/>
                      <a:pt x="58" y="19"/>
                      <a:pt x="58" y="15"/>
                    </a:cubicBezTo>
                    <a:cubicBezTo>
                      <a:pt x="58" y="7"/>
                      <a:pt x="51" y="0"/>
                      <a:pt x="43" y="0"/>
                    </a:cubicBezTo>
                    <a:cubicBezTo>
                      <a:pt x="35" y="0"/>
                      <a:pt x="28" y="7"/>
                      <a:pt x="28" y="15"/>
                    </a:cubicBezTo>
                    <a:cubicBezTo>
                      <a:pt x="28" y="19"/>
                      <a:pt x="29" y="23"/>
                      <a:pt x="31" y="25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2" y="29"/>
                      <a:pt x="19" y="28"/>
                      <a:pt x="15" y="28"/>
                    </a:cubicBezTo>
                    <a:cubicBezTo>
                      <a:pt x="7" y="28"/>
                      <a:pt x="0" y="35"/>
                      <a:pt x="0" y="43"/>
                    </a:cubicBezTo>
                    <a:cubicBezTo>
                      <a:pt x="0" y="52"/>
                      <a:pt x="7" y="58"/>
                      <a:pt x="15" y="58"/>
                    </a:cubicBezTo>
                    <a:cubicBezTo>
                      <a:pt x="23" y="58"/>
                      <a:pt x="30" y="52"/>
                      <a:pt x="30" y="43"/>
                    </a:cubicBezTo>
                    <a:cubicBezTo>
                      <a:pt x="30" y="39"/>
                      <a:pt x="29" y="36"/>
                      <a:pt x="27" y="33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36" y="29"/>
                      <a:pt x="39" y="31"/>
                      <a:pt x="43" y="31"/>
                    </a:cubicBezTo>
                    <a:cubicBezTo>
                      <a:pt x="47" y="31"/>
                      <a:pt x="50" y="29"/>
                      <a:pt x="53" y="27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5" y="37"/>
                      <a:pt x="53" y="42"/>
                      <a:pt x="53" y="48"/>
                    </a:cubicBezTo>
                    <a:cubicBezTo>
                      <a:pt x="53" y="60"/>
                      <a:pt x="63" y="71"/>
                      <a:pt x="76" y="71"/>
                    </a:cubicBezTo>
                    <a:cubicBezTo>
                      <a:pt x="88" y="71"/>
                      <a:pt x="98" y="60"/>
                      <a:pt x="98" y="48"/>
                    </a:cubicBezTo>
                    <a:cubicBezTo>
                      <a:pt x="98" y="36"/>
                      <a:pt x="88" y="26"/>
                      <a:pt x="76" y="26"/>
                    </a:cubicBezTo>
                    <a:close/>
                    <a:moveTo>
                      <a:pt x="15" y="53"/>
                    </a:moveTo>
                    <a:cubicBezTo>
                      <a:pt x="9" y="53"/>
                      <a:pt x="5" y="49"/>
                      <a:pt x="5" y="43"/>
                    </a:cubicBezTo>
                    <a:cubicBezTo>
                      <a:pt x="5" y="38"/>
                      <a:pt x="9" y="33"/>
                      <a:pt x="15" y="33"/>
                    </a:cubicBezTo>
                    <a:cubicBezTo>
                      <a:pt x="21" y="33"/>
                      <a:pt x="25" y="38"/>
                      <a:pt x="25" y="43"/>
                    </a:cubicBezTo>
                    <a:cubicBezTo>
                      <a:pt x="25" y="49"/>
                      <a:pt x="21" y="53"/>
                      <a:pt x="15" y="53"/>
                    </a:cubicBezTo>
                    <a:close/>
                    <a:moveTo>
                      <a:pt x="43" y="26"/>
                    </a:moveTo>
                    <a:cubicBezTo>
                      <a:pt x="37" y="26"/>
                      <a:pt x="33" y="21"/>
                      <a:pt x="33" y="15"/>
                    </a:cubicBezTo>
                    <a:cubicBezTo>
                      <a:pt x="33" y="10"/>
                      <a:pt x="37" y="5"/>
                      <a:pt x="43" y="5"/>
                    </a:cubicBezTo>
                    <a:cubicBezTo>
                      <a:pt x="49" y="5"/>
                      <a:pt x="53" y="10"/>
                      <a:pt x="53" y="15"/>
                    </a:cubicBezTo>
                    <a:cubicBezTo>
                      <a:pt x="53" y="21"/>
                      <a:pt x="49" y="26"/>
                      <a:pt x="43" y="26"/>
                    </a:cubicBezTo>
                    <a:close/>
                    <a:moveTo>
                      <a:pt x="76" y="66"/>
                    </a:moveTo>
                    <a:cubicBezTo>
                      <a:pt x="66" y="66"/>
                      <a:pt x="58" y="58"/>
                      <a:pt x="58" y="48"/>
                    </a:cubicBezTo>
                    <a:cubicBezTo>
                      <a:pt x="58" y="38"/>
                      <a:pt x="66" y="31"/>
                      <a:pt x="76" y="31"/>
                    </a:cubicBezTo>
                    <a:cubicBezTo>
                      <a:pt x="85" y="31"/>
                      <a:pt x="93" y="38"/>
                      <a:pt x="93" y="48"/>
                    </a:cubicBezTo>
                    <a:cubicBezTo>
                      <a:pt x="93" y="58"/>
                      <a:pt x="85" y="66"/>
                      <a:pt x="76" y="6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5" name="组合 4"/>
              <p:cNvGrpSpPr/>
              <p:nvPr/>
            </p:nvGrpSpPr>
            <p:grpSpPr>
              <a:xfrm>
                <a:off x="5400322" y="2122665"/>
                <a:ext cx="1281976" cy="1281976"/>
                <a:chOff x="5299496" y="636282"/>
                <a:chExt cx="1619250" cy="1619250"/>
              </a:xfrm>
              <a:solidFill>
                <a:srgbClr val="FFC000"/>
              </a:solidFill>
            </p:grpSpPr>
            <p:grpSp>
              <p:nvGrpSpPr>
                <p:cNvPr id="14" name="组合 13"/>
                <p:cNvGrpSpPr/>
                <p:nvPr/>
              </p:nvGrpSpPr>
              <p:grpSpPr>
                <a:xfrm>
                  <a:off x="5299496" y="636282"/>
                  <a:ext cx="1619250" cy="1619250"/>
                  <a:chOff x="5299496" y="750582"/>
                  <a:chExt cx="1619250" cy="1619250"/>
                </a:xfrm>
                <a:grpFill/>
              </p:grpSpPr>
              <p:sp>
                <p:nvSpPr>
                  <p:cNvPr id="12" name="泪滴形 11"/>
                  <p:cNvSpPr/>
                  <p:nvPr/>
                </p:nvSpPr>
                <p:spPr>
                  <a:xfrm rot="8056768">
                    <a:off x="5299496" y="750582"/>
                    <a:ext cx="1619250" cy="1619250"/>
                  </a:xfrm>
                  <a:prstGeom prst="teardrop">
                    <a:avLst>
                      <a:gd name="adj" fmla="val 110108"/>
                    </a:avLst>
                  </a:prstGeom>
                  <a:solidFill>
                    <a:srgbClr val="DF270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3" name="椭圆 12"/>
                  <p:cNvSpPr/>
                  <p:nvPr/>
                </p:nvSpPr>
                <p:spPr>
                  <a:xfrm>
                    <a:off x="5413796" y="847147"/>
                    <a:ext cx="1390649" cy="1390650"/>
                  </a:xfrm>
                  <a:prstGeom prst="ellipse">
                    <a:avLst/>
                  </a:prstGeom>
                  <a:solidFill>
                    <a:srgbClr val="DF2708"/>
                  </a:solidFill>
                  <a:ln w="285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0" name="组合 39"/>
                <p:cNvGrpSpPr/>
                <p:nvPr/>
              </p:nvGrpSpPr>
              <p:grpSpPr>
                <a:xfrm>
                  <a:off x="5741935" y="926021"/>
                  <a:ext cx="685252" cy="939770"/>
                  <a:chOff x="11549985" y="2984108"/>
                  <a:chExt cx="189122" cy="259366"/>
                </a:xfrm>
                <a:grpFill/>
              </p:grpSpPr>
              <p:sp>
                <p:nvSpPr>
                  <p:cNvPr id="34" name="Freeform 115"/>
                  <p:cNvSpPr/>
                  <p:nvPr/>
                </p:nvSpPr>
                <p:spPr bwMode="auto">
                  <a:xfrm>
                    <a:off x="11562594" y="3050750"/>
                    <a:ext cx="176513" cy="192724"/>
                  </a:xfrm>
                  <a:custGeom>
                    <a:avLst/>
                    <a:gdLst>
                      <a:gd name="T0" fmla="*/ 82 w 82"/>
                      <a:gd name="T1" fmla="*/ 49 h 89"/>
                      <a:gd name="T2" fmla="*/ 75 w 82"/>
                      <a:gd name="T3" fmla="*/ 42 h 89"/>
                      <a:gd name="T4" fmla="*/ 74 w 82"/>
                      <a:gd name="T5" fmla="*/ 42 h 89"/>
                      <a:gd name="T6" fmla="*/ 67 w 82"/>
                      <a:gd name="T7" fmla="*/ 48 h 89"/>
                      <a:gd name="T8" fmla="*/ 67 w 82"/>
                      <a:gd name="T9" fmla="*/ 42 h 89"/>
                      <a:gd name="T10" fmla="*/ 60 w 82"/>
                      <a:gd name="T11" fmla="*/ 35 h 89"/>
                      <a:gd name="T12" fmla="*/ 60 w 82"/>
                      <a:gd name="T13" fmla="*/ 35 h 89"/>
                      <a:gd name="T14" fmla="*/ 53 w 82"/>
                      <a:gd name="T15" fmla="*/ 41 h 89"/>
                      <a:gd name="T16" fmla="*/ 53 w 82"/>
                      <a:gd name="T17" fmla="*/ 34 h 89"/>
                      <a:gd name="T18" fmla="*/ 46 w 82"/>
                      <a:gd name="T19" fmla="*/ 28 h 89"/>
                      <a:gd name="T20" fmla="*/ 45 w 82"/>
                      <a:gd name="T21" fmla="*/ 28 h 89"/>
                      <a:gd name="T22" fmla="*/ 39 w 82"/>
                      <a:gd name="T23" fmla="*/ 33 h 89"/>
                      <a:gd name="T24" fmla="*/ 39 w 82"/>
                      <a:gd name="T25" fmla="*/ 6 h 89"/>
                      <a:gd name="T26" fmla="*/ 32 w 82"/>
                      <a:gd name="T27" fmla="*/ 0 h 89"/>
                      <a:gd name="T28" fmla="*/ 31 w 82"/>
                      <a:gd name="T29" fmla="*/ 0 h 89"/>
                      <a:gd name="T30" fmla="*/ 24 w 82"/>
                      <a:gd name="T31" fmla="*/ 6 h 89"/>
                      <a:gd name="T32" fmla="*/ 24 w 82"/>
                      <a:gd name="T33" fmla="*/ 65 h 89"/>
                      <a:gd name="T34" fmla="*/ 13 w 82"/>
                      <a:gd name="T35" fmla="*/ 54 h 89"/>
                      <a:gd name="T36" fmla="*/ 3 w 82"/>
                      <a:gd name="T37" fmla="*/ 54 h 89"/>
                      <a:gd name="T38" fmla="*/ 3 w 82"/>
                      <a:gd name="T39" fmla="*/ 55 h 89"/>
                      <a:gd name="T40" fmla="*/ 3 w 82"/>
                      <a:gd name="T41" fmla="*/ 64 h 89"/>
                      <a:gd name="T42" fmla="*/ 24 w 82"/>
                      <a:gd name="T43" fmla="*/ 87 h 89"/>
                      <a:gd name="T44" fmla="*/ 28 w 82"/>
                      <a:gd name="T45" fmla="*/ 89 h 89"/>
                      <a:gd name="T46" fmla="*/ 76 w 82"/>
                      <a:gd name="T47" fmla="*/ 89 h 89"/>
                      <a:gd name="T48" fmla="*/ 82 w 82"/>
                      <a:gd name="T49" fmla="*/ 84 h 89"/>
                      <a:gd name="T50" fmla="*/ 82 w 82"/>
                      <a:gd name="T51" fmla="*/ 84 h 89"/>
                      <a:gd name="T52" fmla="*/ 82 w 82"/>
                      <a:gd name="T53" fmla="*/ 84 h 89"/>
                      <a:gd name="T54" fmla="*/ 82 w 82"/>
                      <a:gd name="T55" fmla="*/ 49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82" h="89">
                        <a:moveTo>
                          <a:pt x="82" y="49"/>
                        </a:moveTo>
                        <a:cubicBezTo>
                          <a:pt x="82" y="45"/>
                          <a:pt x="79" y="42"/>
                          <a:pt x="75" y="42"/>
                        </a:cubicBezTo>
                        <a:cubicBezTo>
                          <a:pt x="74" y="42"/>
                          <a:pt x="74" y="42"/>
                          <a:pt x="74" y="42"/>
                        </a:cubicBezTo>
                        <a:cubicBezTo>
                          <a:pt x="71" y="42"/>
                          <a:pt x="68" y="45"/>
                          <a:pt x="67" y="48"/>
                        </a:cubicBezTo>
                        <a:cubicBezTo>
                          <a:pt x="67" y="42"/>
                          <a:pt x="67" y="42"/>
                          <a:pt x="67" y="42"/>
                        </a:cubicBezTo>
                        <a:cubicBezTo>
                          <a:pt x="67" y="38"/>
                          <a:pt x="64" y="35"/>
                          <a:pt x="60" y="35"/>
                        </a:cubicBezTo>
                        <a:cubicBezTo>
                          <a:pt x="60" y="35"/>
                          <a:pt x="60" y="35"/>
                          <a:pt x="60" y="35"/>
                        </a:cubicBezTo>
                        <a:cubicBezTo>
                          <a:pt x="56" y="35"/>
                          <a:pt x="53" y="37"/>
                          <a:pt x="53" y="41"/>
                        </a:cubicBezTo>
                        <a:cubicBezTo>
                          <a:pt x="53" y="34"/>
                          <a:pt x="53" y="34"/>
                          <a:pt x="53" y="34"/>
                        </a:cubicBezTo>
                        <a:cubicBezTo>
                          <a:pt x="53" y="31"/>
                          <a:pt x="50" y="28"/>
                          <a:pt x="46" y="28"/>
                        </a:cubicBezTo>
                        <a:cubicBezTo>
                          <a:pt x="45" y="28"/>
                          <a:pt x="45" y="28"/>
                          <a:pt x="45" y="28"/>
                        </a:cubicBezTo>
                        <a:cubicBezTo>
                          <a:pt x="42" y="28"/>
                          <a:pt x="39" y="30"/>
                          <a:pt x="39" y="33"/>
                        </a:cubicBezTo>
                        <a:cubicBezTo>
                          <a:pt x="39" y="6"/>
                          <a:pt x="39" y="6"/>
                          <a:pt x="39" y="6"/>
                        </a:cubicBezTo>
                        <a:cubicBezTo>
                          <a:pt x="39" y="3"/>
                          <a:pt x="35" y="0"/>
                          <a:pt x="32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27" y="0"/>
                          <a:pt x="24" y="3"/>
                          <a:pt x="24" y="6"/>
                        </a:cubicBezTo>
                        <a:cubicBezTo>
                          <a:pt x="24" y="65"/>
                          <a:pt x="24" y="65"/>
                          <a:pt x="24" y="65"/>
                        </a:cubicBezTo>
                        <a:cubicBezTo>
                          <a:pt x="13" y="54"/>
                          <a:pt x="13" y="54"/>
                          <a:pt x="13" y="54"/>
                        </a:cubicBezTo>
                        <a:cubicBezTo>
                          <a:pt x="10" y="52"/>
                          <a:pt x="6" y="52"/>
                          <a:pt x="3" y="54"/>
                        </a:cubicBezTo>
                        <a:cubicBezTo>
                          <a:pt x="3" y="55"/>
                          <a:pt x="3" y="55"/>
                          <a:pt x="3" y="55"/>
                        </a:cubicBezTo>
                        <a:cubicBezTo>
                          <a:pt x="0" y="57"/>
                          <a:pt x="0" y="61"/>
                          <a:pt x="3" y="64"/>
                        </a:cubicBezTo>
                        <a:cubicBezTo>
                          <a:pt x="24" y="87"/>
                          <a:pt x="24" y="87"/>
                          <a:pt x="24" y="87"/>
                        </a:cubicBezTo>
                        <a:cubicBezTo>
                          <a:pt x="25" y="88"/>
                          <a:pt x="26" y="89"/>
                          <a:pt x="28" y="89"/>
                        </a:cubicBezTo>
                        <a:cubicBezTo>
                          <a:pt x="76" y="89"/>
                          <a:pt x="76" y="89"/>
                          <a:pt x="76" y="89"/>
                        </a:cubicBezTo>
                        <a:cubicBezTo>
                          <a:pt x="79" y="89"/>
                          <a:pt x="82" y="87"/>
                          <a:pt x="82" y="84"/>
                        </a:cubicBezTo>
                        <a:cubicBezTo>
                          <a:pt x="82" y="84"/>
                          <a:pt x="82" y="84"/>
                          <a:pt x="82" y="84"/>
                        </a:cubicBezTo>
                        <a:cubicBezTo>
                          <a:pt x="82" y="84"/>
                          <a:pt x="82" y="84"/>
                          <a:pt x="82" y="84"/>
                        </a:cubicBezTo>
                        <a:lnTo>
                          <a:pt x="82" y="49"/>
                        </a:lnTo>
                        <a:close/>
                      </a:path>
                    </a:pathLst>
                  </a:custGeom>
                  <a:solidFill>
                    <a:srgbClr val="DF2708"/>
                  </a:solidFill>
                  <a:ln w="28575" cap="rnd">
                    <a:solidFill>
                      <a:schemeClr val="bg1"/>
                    </a:solidFill>
                    <a:prstDash val="solid"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" name="Freeform 116"/>
                  <p:cNvSpPr/>
                  <p:nvPr/>
                </p:nvSpPr>
                <p:spPr bwMode="auto">
                  <a:xfrm>
                    <a:off x="11549985" y="3056154"/>
                    <a:ext cx="27018" cy="0"/>
                  </a:xfrm>
                  <a:custGeom>
                    <a:avLst/>
                    <a:gdLst>
                      <a:gd name="T0" fmla="*/ 15 w 15"/>
                      <a:gd name="T1" fmla="*/ 15 w 15"/>
                      <a:gd name="T2" fmla="*/ 0 w 15"/>
                      <a:gd name="T3" fmla="*/ 15 w 15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</a:cxnLst>
                    <a:rect l="0" t="0" r="r" b="b"/>
                    <a:pathLst>
                      <a:path w="15">
                        <a:moveTo>
                          <a:pt x="15" y="0"/>
                        </a:moveTo>
                        <a:lnTo>
                          <a:pt x="15" y="0"/>
                        </a:lnTo>
                        <a:lnTo>
                          <a:pt x="0" y="0"/>
                        </a:lnTo>
                        <a:lnTo>
                          <a:pt x="15" y="0"/>
                        </a:lnTo>
                        <a:close/>
                      </a:path>
                    </a:pathLst>
                  </a:custGeom>
                  <a:grpFill/>
                  <a:ln w="28575" cap="rnd">
                    <a:solidFill>
                      <a:schemeClr val="bg1"/>
                    </a:solidFill>
                    <a:prstDash val="solid"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" name="Freeform 117"/>
                  <p:cNvSpPr/>
                  <p:nvPr/>
                </p:nvSpPr>
                <p:spPr bwMode="auto">
                  <a:xfrm>
                    <a:off x="11629236" y="2984108"/>
                    <a:ext cx="0" cy="28818"/>
                  </a:xfrm>
                  <a:custGeom>
                    <a:avLst/>
                    <a:gdLst>
                      <a:gd name="T0" fmla="*/ 0 h 16"/>
                      <a:gd name="T1" fmla="*/ 0 h 16"/>
                      <a:gd name="T2" fmla="*/ 16 h 16"/>
                      <a:gd name="T3" fmla="*/ 0 h 16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</a:cxnLst>
                    <a:rect l="0" t="0" r="r" b="b"/>
                    <a:pathLst>
                      <a:path h="16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1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28575" cap="rnd">
                    <a:solidFill>
                      <a:schemeClr val="bg1"/>
                    </a:solidFill>
                    <a:prstDash val="solid"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Freeform 118"/>
                  <p:cNvSpPr/>
                  <p:nvPr/>
                </p:nvSpPr>
                <p:spPr bwMode="auto">
                  <a:xfrm>
                    <a:off x="11577003" y="3007522"/>
                    <a:ext cx="21614" cy="19813"/>
                  </a:xfrm>
                  <a:custGeom>
                    <a:avLst/>
                    <a:gdLst>
                      <a:gd name="T0" fmla="*/ 10 w 10"/>
                      <a:gd name="T1" fmla="*/ 9 h 9"/>
                      <a:gd name="T2" fmla="*/ 10 w 10"/>
                      <a:gd name="T3" fmla="*/ 9 h 9"/>
                      <a:gd name="T4" fmla="*/ 0 w 10"/>
                      <a:gd name="T5" fmla="*/ 0 h 9"/>
                      <a:gd name="T6" fmla="*/ 10 w 10"/>
                      <a:gd name="T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0" h="9">
                        <a:moveTo>
                          <a:pt x="10" y="9"/>
                        </a:moveTo>
                        <a:cubicBezTo>
                          <a:pt x="10" y="9"/>
                          <a:pt x="10" y="9"/>
                          <a:pt x="10" y="9"/>
                        </a:cubicBezTo>
                        <a:cubicBezTo>
                          <a:pt x="8" y="7"/>
                          <a:pt x="1" y="1"/>
                          <a:pt x="0" y="0"/>
                        </a:cubicBezTo>
                        <a:lnTo>
                          <a:pt x="10" y="9"/>
                        </a:lnTo>
                        <a:close/>
                      </a:path>
                    </a:pathLst>
                  </a:custGeom>
                  <a:grpFill/>
                  <a:ln w="28575" cap="rnd">
                    <a:solidFill>
                      <a:schemeClr val="bg1"/>
                    </a:solidFill>
                    <a:prstDash val="solid"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Freeform 119"/>
                  <p:cNvSpPr/>
                  <p:nvPr/>
                </p:nvSpPr>
                <p:spPr bwMode="auto">
                  <a:xfrm>
                    <a:off x="11681470" y="3056154"/>
                    <a:ext cx="30620" cy="0"/>
                  </a:xfrm>
                  <a:custGeom>
                    <a:avLst/>
                    <a:gdLst>
                      <a:gd name="T0" fmla="*/ 17 w 17"/>
                      <a:gd name="T1" fmla="*/ 17 w 17"/>
                      <a:gd name="T2" fmla="*/ 0 w 17"/>
                      <a:gd name="T3" fmla="*/ 17 w 17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</a:cxnLst>
                    <a:rect l="0" t="0" r="r" b="b"/>
                    <a:pathLst>
                      <a:path w="17">
                        <a:moveTo>
                          <a:pt x="17" y="0"/>
                        </a:moveTo>
                        <a:lnTo>
                          <a:pt x="17" y="0"/>
                        </a:lnTo>
                        <a:lnTo>
                          <a:pt x="0" y="0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grpFill/>
                  <a:ln w="28575" cap="rnd">
                    <a:solidFill>
                      <a:schemeClr val="bg1"/>
                    </a:solidFill>
                    <a:prstDash val="solid"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Freeform 120"/>
                  <p:cNvSpPr/>
                  <p:nvPr/>
                </p:nvSpPr>
                <p:spPr bwMode="auto">
                  <a:xfrm>
                    <a:off x="11661656" y="3007522"/>
                    <a:ext cx="19813" cy="19813"/>
                  </a:xfrm>
                  <a:custGeom>
                    <a:avLst/>
                    <a:gdLst>
                      <a:gd name="T0" fmla="*/ 9 w 9"/>
                      <a:gd name="T1" fmla="*/ 0 h 9"/>
                      <a:gd name="T2" fmla="*/ 9 w 9"/>
                      <a:gd name="T3" fmla="*/ 0 h 9"/>
                      <a:gd name="T4" fmla="*/ 0 w 9"/>
                      <a:gd name="T5" fmla="*/ 9 h 9"/>
                      <a:gd name="T6" fmla="*/ 9 w 9"/>
                      <a:gd name="T7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9" h="9"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1"/>
                          <a:pt x="1" y="8"/>
                          <a:pt x="0" y="9"/>
                        </a:cubicBezTo>
                        <a:lnTo>
                          <a:pt x="9" y="0"/>
                        </a:lnTo>
                        <a:close/>
                      </a:path>
                    </a:pathLst>
                  </a:custGeom>
                  <a:grpFill/>
                  <a:ln w="28575" cap="rnd">
                    <a:solidFill>
                      <a:schemeClr val="bg1"/>
                    </a:solidFill>
                    <a:prstDash val="solid"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4" name="组合 23"/>
              <p:cNvGrpSpPr/>
              <p:nvPr/>
            </p:nvGrpSpPr>
            <p:grpSpPr>
              <a:xfrm rot="17234696">
                <a:off x="1535778" y="5391225"/>
                <a:ext cx="1281976" cy="1281976"/>
                <a:chOff x="5299496" y="750583"/>
                <a:chExt cx="1619250" cy="1619250"/>
              </a:xfrm>
              <a:solidFill>
                <a:srgbClr val="D7D47B"/>
              </a:solidFill>
            </p:grpSpPr>
            <p:sp>
              <p:nvSpPr>
                <p:cNvPr id="25" name="泪滴形 24"/>
                <p:cNvSpPr/>
                <p:nvPr/>
              </p:nvSpPr>
              <p:spPr>
                <a:xfrm rot="8056768">
                  <a:off x="5299496" y="750583"/>
                  <a:ext cx="1619250" cy="1619250"/>
                </a:xfrm>
                <a:prstGeom prst="teardrop">
                  <a:avLst>
                    <a:gd name="adj" fmla="val 110108"/>
                  </a:avLst>
                </a:prstGeom>
                <a:solidFill>
                  <a:srgbClr val="FEC64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椭圆 25"/>
                <p:cNvSpPr/>
                <p:nvPr/>
              </p:nvSpPr>
              <p:spPr>
                <a:xfrm>
                  <a:off x="5413796" y="847147"/>
                  <a:ext cx="1390650" cy="1390650"/>
                </a:xfrm>
                <a:prstGeom prst="ellipse">
                  <a:avLst/>
                </a:prstGeom>
                <a:solidFill>
                  <a:srgbClr val="FEC642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7" name="组合 46"/>
              <p:cNvGrpSpPr/>
              <p:nvPr/>
            </p:nvGrpSpPr>
            <p:grpSpPr>
              <a:xfrm>
                <a:off x="1740641" y="5865673"/>
                <a:ext cx="843955" cy="339928"/>
                <a:chOff x="6166344" y="2506801"/>
                <a:chExt cx="259365" cy="104467"/>
              </a:xfrm>
              <a:solidFill>
                <a:srgbClr val="D7D47B"/>
              </a:solidFill>
            </p:grpSpPr>
            <p:sp>
              <p:nvSpPr>
                <p:cNvPr id="41" name="Rectangle 145"/>
                <p:cNvSpPr>
                  <a:spLocks noChangeArrowheads="1"/>
                </p:cNvSpPr>
                <p:nvPr/>
              </p:nvSpPr>
              <p:spPr bwMode="auto">
                <a:xfrm>
                  <a:off x="6166344" y="2506801"/>
                  <a:ext cx="244957" cy="104467"/>
                </a:xfrm>
                <a:prstGeom prst="rect">
                  <a:avLst/>
                </a:prstGeom>
                <a:solidFill>
                  <a:srgbClr val="FEC642"/>
                </a:solidFill>
                <a:ln w="28575" cap="rnd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" name="Line 146"/>
                <p:cNvSpPr>
                  <a:spLocks noChangeShapeType="1"/>
                </p:cNvSpPr>
                <p:nvPr/>
              </p:nvSpPr>
              <p:spPr bwMode="auto">
                <a:xfrm>
                  <a:off x="6204167" y="2533819"/>
                  <a:ext cx="0" cy="52234"/>
                </a:xfrm>
                <a:prstGeom prst="line">
                  <a:avLst/>
                </a:prstGeom>
                <a:grpFill/>
                <a:ln w="28575" cap="rnd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" name="Line 147"/>
                <p:cNvSpPr>
                  <a:spLocks noChangeShapeType="1"/>
                </p:cNvSpPr>
                <p:nvPr/>
              </p:nvSpPr>
              <p:spPr bwMode="auto">
                <a:xfrm>
                  <a:off x="6238390" y="2533819"/>
                  <a:ext cx="0" cy="52234"/>
                </a:xfrm>
                <a:prstGeom prst="line">
                  <a:avLst/>
                </a:prstGeom>
                <a:grpFill/>
                <a:ln w="28575" cap="rnd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" name="Line 148"/>
                <p:cNvSpPr>
                  <a:spLocks noChangeShapeType="1"/>
                </p:cNvSpPr>
                <p:nvPr/>
              </p:nvSpPr>
              <p:spPr bwMode="auto">
                <a:xfrm>
                  <a:off x="6272611" y="2533819"/>
                  <a:ext cx="0" cy="52234"/>
                </a:xfrm>
                <a:prstGeom prst="line">
                  <a:avLst/>
                </a:prstGeom>
                <a:grpFill/>
                <a:ln w="28575" cap="rnd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" name="Line 149"/>
                <p:cNvSpPr>
                  <a:spLocks noChangeShapeType="1"/>
                </p:cNvSpPr>
                <p:nvPr/>
              </p:nvSpPr>
              <p:spPr bwMode="auto">
                <a:xfrm>
                  <a:off x="6306834" y="2533819"/>
                  <a:ext cx="0" cy="52234"/>
                </a:xfrm>
                <a:prstGeom prst="line">
                  <a:avLst/>
                </a:prstGeom>
                <a:grpFill/>
                <a:ln w="28575" cap="rnd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" name="Rectangle 150"/>
                <p:cNvSpPr>
                  <a:spLocks noChangeArrowheads="1"/>
                </p:cNvSpPr>
                <p:nvPr/>
              </p:nvSpPr>
              <p:spPr bwMode="auto">
                <a:xfrm>
                  <a:off x="6416703" y="2537421"/>
                  <a:ext cx="9006" cy="45029"/>
                </a:xfrm>
                <a:prstGeom prst="rect">
                  <a:avLst/>
                </a:prstGeom>
                <a:grpFill/>
                <a:ln w="28575" cap="rnd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" name="组合 17"/>
              <p:cNvGrpSpPr/>
              <p:nvPr/>
            </p:nvGrpSpPr>
            <p:grpSpPr>
              <a:xfrm rot="4789916">
                <a:off x="9287495" y="5429621"/>
                <a:ext cx="1281976" cy="1281976"/>
                <a:chOff x="5299496" y="750583"/>
                <a:chExt cx="1619250" cy="1619250"/>
              </a:xfrm>
              <a:solidFill>
                <a:srgbClr val="D7D47B"/>
              </a:solidFill>
            </p:grpSpPr>
            <p:sp>
              <p:nvSpPr>
                <p:cNvPr id="19" name="泪滴形 18"/>
                <p:cNvSpPr/>
                <p:nvPr/>
              </p:nvSpPr>
              <p:spPr>
                <a:xfrm rot="8056768">
                  <a:off x="5299496" y="750583"/>
                  <a:ext cx="1619250" cy="1619250"/>
                </a:xfrm>
                <a:prstGeom prst="teardrop">
                  <a:avLst>
                    <a:gd name="adj" fmla="val 110108"/>
                  </a:avLst>
                </a:prstGeom>
                <a:solidFill>
                  <a:srgbClr val="FEC64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椭圆 19"/>
                <p:cNvSpPr/>
                <p:nvPr/>
              </p:nvSpPr>
              <p:spPr>
                <a:xfrm>
                  <a:off x="5413796" y="847146"/>
                  <a:ext cx="1390651" cy="1390651"/>
                </a:xfrm>
                <a:prstGeom prst="ellipse">
                  <a:avLst/>
                </a:prstGeom>
                <a:solidFill>
                  <a:srgbClr val="FEC642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5" name="组合 54"/>
              <p:cNvGrpSpPr/>
              <p:nvPr/>
            </p:nvGrpSpPr>
            <p:grpSpPr>
              <a:xfrm>
                <a:off x="9634478" y="5758520"/>
                <a:ext cx="604162" cy="600129"/>
                <a:chOff x="9986586" y="3600103"/>
                <a:chExt cx="270174" cy="268371"/>
              </a:xfrm>
              <a:solidFill>
                <a:srgbClr val="D7D47B"/>
              </a:solidFill>
            </p:grpSpPr>
            <p:sp>
              <p:nvSpPr>
                <p:cNvPr id="48" name="Freeform 132"/>
                <p:cNvSpPr/>
                <p:nvPr/>
              </p:nvSpPr>
              <p:spPr bwMode="auto">
                <a:xfrm>
                  <a:off x="9986586" y="3749598"/>
                  <a:ext cx="120678" cy="118876"/>
                </a:xfrm>
                <a:custGeom>
                  <a:avLst/>
                  <a:gdLst>
                    <a:gd name="T0" fmla="*/ 26 w 56"/>
                    <a:gd name="T1" fmla="*/ 0 h 55"/>
                    <a:gd name="T2" fmla="*/ 9 w 56"/>
                    <a:gd name="T3" fmla="*/ 17 h 55"/>
                    <a:gd name="T4" fmla="*/ 9 w 56"/>
                    <a:gd name="T5" fmla="*/ 47 h 55"/>
                    <a:gd name="T6" fmla="*/ 39 w 56"/>
                    <a:gd name="T7" fmla="*/ 47 h 55"/>
                    <a:gd name="T8" fmla="*/ 56 w 56"/>
                    <a:gd name="T9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55">
                      <a:moveTo>
                        <a:pt x="26" y="0"/>
                      </a:moveTo>
                      <a:cubicBezTo>
                        <a:pt x="26" y="0"/>
                        <a:pt x="9" y="17"/>
                        <a:pt x="9" y="17"/>
                      </a:cubicBezTo>
                      <a:cubicBezTo>
                        <a:pt x="0" y="25"/>
                        <a:pt x="0" y="39"/>
                        <a:pt x="9" y="47"/>
                      </a:cubicBezTo>
                      <a:cubicBezTo>
                        <a:pt x="17" y="55"/>
                        <a:pt x="30" y="55"/>
                        <a:pt x="39" y="47"/>
                      </a:cubicBezTo>
                      <a:cubicBezTo>
                        <a:pt x="39" y="47"/>
                        <a:pt x="56" y="30"/>
                        <a:pt x="56" y="30"/>
                      </a:cubicBezTo>
                    </a:path>
                  </a:pathLst>
                </a:custGeom>
                <a:solidFill>
                  <a:srgbClr val="FEC642"/>
                </a:solidFill>
                <a:ln w="38100" cap="rnd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9" name="Freeform 133"/>
                <p:cNvSpPr/>
                <p:nvPr/>
              </p:nvSpPr>
              <p:spPr bwMode="auto">
                <a:xfrm>
                  <a:off x="10037018" y="3720779"/>
                  <a:ext cx="64841" cy="32421"/>
                </a:xfrm>
                <a:custGeom>
                  <a:avLst/>
                  <a:gdLst>
                    <a:gd name="T0" fmla="*/ 30 w 30"/>
                    <a:gd name="T1" fmla="*/ 3 h 15"/>
                    <a:gd name="T2" fmla="*/ 8 w 30"/>
                    <a:gd name="T3" fmla="*/ 8 h 15"/>
                    <a:gd name="T4" fmla="*/ 0 w 30"/>
                    <a:gd name="T5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0" h="15">
                      <a:moveTo>
                        <a:pt x="30" y="3"/>
                      </a:moveTo>
                      <a:cubicBezTo>
                        <a:pt x="22" y="0"/>
                        <a:pt x="14" y="2"/>
                        <a:pt x="8" y="8"/>
                      </a:cubicBezTo>
                      <a:cubicBezTo>
                        <a:pt x="8" y="8"/>
                        <a:pt x="0" y="15"/>
                        <a:pt x="0" y="15"/>
                      </a:cubicBezTo>
                    </a:path>
                  </a:pathLst>
                </a:custGeom>
                <a:grpFill/>
                <a:ln w="38100" cap="rnd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0" name="Freeform 134"/>
                <p:cNvSpPr/>
                <p:nvPr/>
              </p:nvSpPr>
              <p:spPr bwMode="auto">
                <a:xfrm>
                  <a:off x="10101859" y="3755002"/>
                  <a:ext cx="32421" cy="63041"/>
                </a:xfrm>
                <a:custGeom>
                  <a:avLst/>
                  <a:gdLst>
                    <a:gd name="T0" fmla="*/ 0 w 15"/>
                    <a:gd name="T1" fmla="*/ 29 h 29"/>
                    <a:gd name="T2" fmla="*/ 8 w 15"/>
                    <a:gd name="T3" fmla="*/ 22 h 29"/>
                    <a:gd name="T4" fmla="*/ 13 w 15"/>
                    <a:gd name="T5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" h="29">
                      <a:moveTo>
                        <a:pt x="0" y="29"/>
                      </a:moveTo>
                      <a:cubicBezTo>
                        <a:pt x="0" y="29"/>
                        <a:pt x="8" y="22"/>
                        <a:pt x="8" y="22"/>
                      </a:cubicBezTo>
                      <a:cubicBezTo>
                        <a:pt x="14" y="16"/>
                        <a:pt x="15" y="7"/>
                        <a:pt x="13" y="0"/>
                      </a:cubicBezTo>
                    </a:path>
                  </a:pathLst>
                </a:custGeom>
                <a:grpFill/>
                <a:ln w="38100" cap="rnd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1" name="Freeform 135"/>
                <p:cNvSpPr/>
                <p:nvPr/>
              </p:nvSpPr>
              <p:spPr bwMode="auto">
                <a:xfrm>
                  <a:off x="10136082" y="3600103"/>
                  <a:ext cx="120678" cy="118876"/>
                </a:xfrm>
                <a:custGeom>
                  <a:avLst/>
                  <a:gdLst>
                    <a:gd name="T0" fmla="*/ 30 w 56"/>
                    <a:gd name="T1" fmla="*/ 55 h 55"/>
                    <a:gd name="T2" fmla="*/ 47 w 56"/>
                    <a:gd name="T3" fmla="*/ 38 h 55"/>
                    <a:gd name="T4" fmla="*/ 47 w 56"/>
                    <a:gd name="T5" fmla="*/ 8 h 55"/>
                    <a:gd name="T6" fmla="*/ 17 w 56"/>
                    <a:gd name="T7" fmla="*/ 8 h 55"/>
                    <a:gd name="T8" fmla="*/ 0 w 56"/>
                    <a:gd name="T9" fmla="*/ 2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55">
                      <a:moveTo>
                        <a:pt x="30" y="55"/>
                      </a:moveTo>
                      <a:cubicBezTo>
                        <a:pt x="30" y="55"/>
                        <a:pt x="47" y="38"/>
                        <a:pt x="47" y="38"/>
                      </a:cubicBezTo>
                      <a:cubicBezTo>
                        <a:pt x="56" y="30"/>
                        <a:pt x="56" y="17"/>
                        <a:pt x="47" y="8"/>
                      </a:cubicBezTo>
                      <a:cubicBezTo>
                        <a:pt x="39" y="0"/>
                        <a:pt x="26" y="0"/>
                        <a:pt x="17" y="8"/>
                      </a:cubicBezTo>
                      <a:cubicBezTo>
                        <a:pt x="17" y="8"/>
                        <a:pt x="0" y="25"/>
                        <a:pt x="0" y="25"/>
                      </a:cubicBezTo>
                    </a:path>
                  </a:pathLst>
                </a:custGeom>
                <a:solidFill>
                  <a:srgbClr val="FEC642"/>
                </a:solidFill>
                <a:ln w="38100" cap="rnd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136"/>
                <p:cNvSpPr/>
                <p:nvPr/>
              </p:nvSpPr>
              <p:spPr bwMode="auto">
                <a:xfrm>
                  <a:off x="10143286" y="3715376"/>
                  <a:ext cx="64841" cy="32421"/>
                </a:xfrm>
                <a:custGeom>
                  <a:avLst/>
                  <a:gdLst>
                    <a:gd name="T0" fmla="*/ 0 w 30"/>
                    <a:gd name="T1" fmla="*/ 12 h 15"/>
                    <a:gd name="T2" fmla="*/ 22 w 30"/>
                    <a:gd name="T3" fmla="*/ 7 h 15"/>
                    <a:gd name="T4" fmla="*/ 30 w 30"/>
                    <a:gd name="T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0" h="15">
                      <a:moveTo>
                        <a:pt x="0" y="12"/>
                      </a:moveTo>
                      <a:cubicBezTo>
                        <a:pt x="8" y="15"/>
                        <a:pt x="16" y="13"/>
                        <a:pt x="22" y="7"/>
                      </a:cubicBezTo>
                      <a:cubicBezTo>
                        <a:pt x="22" y="7"/>
                        <a:pt x="30" y="0"/>
                        <a:pt x="30" y="0"/>
                      </a:cubicBezTo>
                    </a:path>
                  </a:pathLst>
                </a:custGeom>
                <a:grpFill/>
                <a:ln w="38100" cap="rnd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/>
                </a:p>
              </p:txBody>
            </p:sp>
            <p:sp>
              <p:nvSpPr>
                <p:cNvPr id="53" name="Freeform 137"/>
                <p:cNvSpPr/>
                <p:nvPr/>
              </p:nvSpPr>
              <p:spPr bwMode="auto">
                <a:xfrm>
                  <a:off x="10110866" y="3650535"/>
                  <a:ext cx="32421" cy="63041"/>
                </a:xfrm>
                <a:custGeom>
                  <a:avLst/>
                  <a:gdLst>
                    <a:gd name="T0" fmla="*/ 15 w 15"/>
                    <a:gd name="T1" fmla="*/ 0 h 29"/>
                    <a:gd name="T2" fmla="*/ 7 w 15"/>
                    <a:gd name="T3" fmla="*/ 7 h 29"/>
                    <a:gd name="T4" fmla="*/ 2 w 15"/>
                    <a:gd name="T5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" h="29">
                      <a:moveTo>
                        <a:pt x="15" y="0"/>
                      </a:moveTo>
                      <a:cubicBezTo>
                        <a:pt x="15" y="0"/>
                        <a:pt x="7" y="7"/>
                        <a:pt x="7" y="7"/>
                      </a:cubicBezTo>
                      <a:cubicBezTo>
                        <a:pt x="1" y="13"/>
                        <a:pt x="0" y="22"/>
                        <a:pt x="2" y="29"/>
                      </a:cubicBezTo>
                    </a:path>
                  </a:pathLst>
                </a:custGeom>
                <a:grpFill/>
                <a:ln w="38100" cap="rnd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" name="Line 138"/>
                <p:cNvSpPr>
                  <a:spLocks noChangeShapeType="1"/>
                </p:cNvSpPr>
                <p:nvPr/>
              </p:nvSpPr>
              <p:spPr bwMode="auto">
                <a:xfrm flipV="1">
                  <a:off x="10078445" y="3688358"/>
                  <a:ext cx="88257" cy="91859"/>
                </a:xfrm>
                <a:prstGeom prst="line">
                  <a:avLst/>
                </a:prstGeom>
                <a:grpFill/>
                <a:ln w="38100" cap="rnd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sp>
            <p:nvSpPr>
              <p:cNvPr id="74" name="矩形 73"/>
              <p:cNvSpPr/>
              <p:nvPr/>
            </p:nvSpPr>
            <p:spPr>
              <a:xfrm>
                <a:off x="1889498" y="2794210"/>
                <a:ext cx="2803109" cy="4795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solidFill>
                      <a:srgbClr val="DF2708"/>
                    </a:solidFill>
                    <a:latin typeface="方正兰亭黑简体" panose="02000000000000000000" pitchFamily="2" charset="-122"/>
                    <a:ea typeface="方正兰亭黑简体" panose="02000000000000000000" pitchFamily="2" charset="-122"/>
                  </a:rPr>
                  <a:t>Publish Date</a:t>
                </a:r>
                <a:endParaRPr lang="zh-CN" altLang="en-US" sz="2000" dirty="0">
                  <a:solidFill>
                    <a:srgbClr val="DF2708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4694265" y="1665470"/>
                <a:ext cx="2803109" cy="4057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dirty="0">
                    <a:solidFill>
                      <a:srgbClr val="DF2708"/>
                    </a:solidFill>
                    <a:latin typeface="方正兰亭黑简体" panose="02000000000000000000" pitchFamily="2" charset="-122"/>
                    <a:ea typeface="方正兰亭黑简体" panose="02000000000000000000" pitchFamily="2" charset="-122"/>
                  </a:rPr>
                  <a:t>Active Players Count</a:t>
                </a:r>
                <a:endParaRPr lang="zh-CN" altLang="en-US" sz="1600" dirty="0">
                  <a:solidFill>
                    <a:srgbClr val="DF2708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9299919" y="4898843"/>
                <a:ext cx="2803109" cy="4795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solidFill>
                      <a:srgbClr val="DF2708"/>
                    </a:solidFill>
                    <a:latin typeface="方正兰亭黑简体" panose="02000000000000000000" pitchFamily="2" charset="-122"/>
                    <a:ea typeface="方正兰亭黑简体" panose="02000000000000000000" pitchFamily="2" charset="-122"/>
                  </a:rPr>
                  <a:t>Total View Count</a:t>
                </a:r>
                <a:endParaRPr lang="zh-CN" altLang="en-US" sz="2000" dirty="0">
                  <a:solidFill>
                    <a:srgbClr val="DF2708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endParaRPr>
              </a:p>
            </p:txBody>
          </p:sp>
        </p:grpSp>
      </p:grpSp>
      <p:sp>
        <p:nvSpPr>
          <p:cNvPr id="70" name="五角星 69"/>
          <p:cNvSpPr/>
          <p:nvPr/>
        </p:nvSpPr>
        <p:spPr>
          <a:xfrm rot="1634129" flipH="1">
            <a:off x="2258728" y="8251005"/>
            <a:ext cx="174860" cy="178256"/>
          </a:xfrm>
          <a:prstGeom prst="star5">
            <a:avLst>
              <a:gd name="adj" fmla="val 33296"/>
              <a:gd name="hf" fmla="val 105146"/>
              <a:gd name="vf" fmla="val 110557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1279851" y="530590"/>
            <a:ext cx="51803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1B2D3A"/>
                </a:solidFill>
                <a:ea typeface="方正兰亭粗黑简体" panose="02000000000000000000" pitchFamily="2" charset="-122"/>
              </a:rPr>
              <a:t>Model</a:t>
            </a:r>
            <a:r>
              <a:rPr lang="en-US" altLang="zh-CN" sz="4800" dirty="0">
                <a:solidFill>
                  <a:srgbClr val="1B2D3A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</a:t>
            </a:r>
            <a:r>
              <a:rPr lang="en-US" altLang="zh-CN" sz="4800" dirty="0">
                <a:solidFill>
                  <a:srgbClr val="1B2D3A"/>
                </a:solidFill>
                <a:ea typeface="方正兰亭粗黑简体" panose="02000000000000000000" pitchFamily="2" charset="-122"/>
              </a:rPr>
              <a:t>Components</a:t>
            </a:r>
            <a:endParaRPr lang="zh-CN" altLang="en-US" sz="4800" dirty="0">
              <a:solidFill>
                <a:srgbClr val="1B2D3A"/>
              </a:solidFill>
              <a:ea typeface="方正兰亭粗黑简体" panose="02000000000000000000" pitchFamily="2" charset="-122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332694" y="315825"/>
            <a:ext cx="855345" cy="944140"/>
            <a:chOff x="1311271" y="2990807"/>
            <a:chExt cx="855345" cy="944140"/>
          </a:xfrm>
        </p:grpSpPr>
        <p:sp>
          <p:nvSpPr>
            <p:cNvPr id="78" name="Freeform 415"/>
            <p:cNvSpPr/>
            <p:nvPr/>
          </p:nvSpPr>
          <p:spPr bwMode="auto">
            <a:xfrm>
              <a:off x="1511300" y="3336815"/>
              <a:ext cx="655316" cy="79119"/>
            </a:xfrm>
            <a:custGeom>
              <a:avLst/>
              <a:gdLst>
                <a:gd name="T0" fmla="*/ 43 w 45"/>
                <a:gd name="T1" fmla="*/ 0 h 5"/>
                <a:gd name="T2" fmla="*/ 2 w 45"/>
                <a:gd name="T3" fmla="*/ 0 h 5"/>
                <a:gd name="T4" fmla="*/ 0 w 45"/>
                <a:gd name="T5" fmla="*/ 2 h 5"/>
                <a:gd name="T6" fmla="*/ 2 w 45"/>
                <a:gd name="T7" fmla="*/ 5 h 5"/>
                <a:gd name="T8" fmla="*/ 43 w 45"/>
                <a:gd name="T9" fmla="*/ 5 h 5"/>
                <a:gd name="T10" fmla="*/ 45 w 45"/>
                <a:gd name="T11" fmla="*/ 2 h 5"/>
                <a:gd name="T12" fmla="*/ 43 w 4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5">
                  <a:moveTo>
                    <a:pt x="4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4" y="5"/>
                    <a:pt x="45" y="4"/>
                    <a:pt x="45" y="2"/>
                  </a:cubicBezTo>
                  <a:cubicBezTo>
                    <a:pt x="45" y="1"/>
                    <a:pt x="44" y="0"/>
                    <a:pt x="43" y="0"/>
                  </a:cubicBezTo>
                  <a:close/>
                </a:path>
              </a:pathLst>
            </a:custGeom>
            <a:solidFill>
              <a:srgbClr val="FD632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416"/>
            <p:cNvSpPr/>
            <p:nvPr/>
          </p:nvSpPr>
          <p:spPr bwMode="auto">
            <a:xfrm>
              <a:off x="1625600" y="3509819"/>
              <a:ext cx="541016" cy="79119"/>
            </a:xfrm>
            <a:custGeom>
              <a:avLst/>
              <a:gdLst>
                <a:gd name="T0" fmla="*/ 34 w 36"/>
                <a:gd name="T1" fmla="*/ 0 h 5"/>
                <a:gd name="T2" fmla="*/ 2 w 36"/>
                <a:gd name="T3" fmla="*/ 0 h 5"/>
                <a:gd name="T4" fmla="*/ 0 w 36"/>
                <a:gd name="T5" fmla="*/ 3 h 5"/>
                <a:gd name="T6" fmla="*/ 2 w 36"/>
                <a:gd name="T7" fmla="*/ 5 h 5"/>
                <a:gd name="T8" fmla="*/ 34 w 36"/>
                <a:gd name="T9" fmla="*/ 5 h 5"/>
                <a:gd name="T10" fmla="*/ 36 w 36"/>
                <a:gd name="T11" fmla="*/ 3 h 5"/>
                <a:gd name="T12" fmla="*/ 34 w 3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5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5" y="5"/>
                    <a:pt x="36" y="4"/>
                    <a:pt x="36" y="3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solidFill>
              <a:srgbClr val="7C7C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417"/>
            <p:cNvSpPr/>
            <p:nvPr/>
          </p:nvSpPr>
          <p:spPr bwMode="auto">
            <a:xfrm>
              <a:off x="1717674" y="3682823"/>
              <a:ext cx="448941" cy="79119"/>
            </a:xfrm>
            <a:custGeom>
              <a:avLst/>
              <a:gdLst>
                <a:gd name="T0" fmla="*/ 30 w 32"/>
                <a:gd name="T1" fmla="*/ 0 h 5"/>
                <a:gd name="T2" fmla="*/ 3 w 32"/>
                <a:gd name="T3" fmla="*/ 0 h 5"/>
                <a:gd name="T4" fmla="*/ 0 w 32"/>
                <a:gd name="T5" fmla="*/ 2 h 5"/>
                <a:gd name="T6" fmla="*/ 3 w 32"/>
                <a:gd name="T7" fmla="*/ 5 h 5"/>
                <a:gd name="T8" fmla="*/ 30 w 32"/>
                <a:gd name="T9" fmla="*/ 5 h 5"/>
                <a:gd name="T10" fmla="*/ 32 w 32"/>
                <a:gd name="T11" fmla="*/ 2 h 5"/>
                <a:gd name="T12" fmla="*/ 30 w 32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5">
                  <a:moveTo>
                    <a:pt x="3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1" y="5"/>
                    <a:pt x="32" y="4"/>
                    <a:pt x="32" y="2"/>
                  </a:cubicBezTo>
                  <a:cubicBezTo>
                    <a:pt x="32" y="1"/>
                    <a:pt x="31" y="0"/>
                    <a:pt x="30" y="0"/>
                  </a:cubicBezTo>
                  <a:close/>
                </a:path>
              </a:pathLst>
            </a:custGeom>
            <a:solidFill>
              <a:srgbClr val="FEC64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418"/>
            <p:cNvSpPr/>
            <p:nvPr/>
          </p:nvSpPr>
          <p:spPr bwMode="auto">
            <a:xfrm>
              <a:off x="1841500" y="3855828"/>
              <a:ext cx="325116" cy="79119"/>
            </a:xfrm>
            <a:custGeom>
              <a:avLst/>
              <a:gdLst>
                <a:gd name="T0" fmla="*/ 43 w 45"/>
                <a:gd name="T1" fmla="*/ 0 h 5"/>
                <a:gd name="T2" fmla="*/ 2 w 45"/>
                <a:gd name="T3" fmla="*/ 0 h 5"/>
                <a:gd name="T4" fmla="*/ 0 w 45"/>
                <a:gd name="T5" fmla="*/ 3 h 5"/>
                <a:gd name="T6" fmla="*/ 2 w 45"/>
                <a:gd name="T7" fmla="*/ 5 h 5"/>
                <a:gd name="T8" fmla="*/ 43 w 45"/>
                <a:gd name="T9" fmla="*/ 5 h 5"/>
                <a:gd name="T10" fmla="*/ 45 w 45"/>
                <a:gd name="T11" fmla="*/ 3 h 5"/>
                <a:gd name="T12" fmla="*/ 43 w 4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5">
                  <a:moveTo>
                    <a:pt x="4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4" y="5"/>
                    <a:pt x="45" y="4"/>
                    <a:pt x="45" y="3"/>
                  </a:cubicBezTo>
                  <a:cubicBezTo>
                    <a:pt x="45" y="1"/>
                    <a:pt x="44" y="0"/>
                    <a:pt x="43" y="0"/>
                  </a:cubicBezTo>
                  <a:close/>
                </a:path>
              </a:pathLst>
            </a:custGeom>
            <a:solidFill>
              <a:srgbClr val="7C7C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419"/>
            <p:cNvSpPr/>
            <p:nvPr/>
          </p:nvSpPr>
          <p:spPr bwMode="auto">
            <a:xfrm>
              <a:off x="1311271" y="2990807"/>
              <a:ext cx="855345" cy="79119"/>
            </a:xfrm>
            <a:custGeom>
              <a:avLst/>
              <a:gdLst>
                <a:gd name="T0" fmla="*/ 2 w 45"/>
                <a:gd name="T1" fmla="*/ 5 h 5"/>
                <a:gd name="T2" fmla="*/ 43 w 45"/>
                <a:gd name="T3" fmla="*/ 5 h 5"/>
                <a:gd name="T4" fmla="*/ 45 w 45"/>
                <a:gd name="T5" fmla="*/ 2 h 5"/>
                <a:gd name="T6" fmla="*/ 43 w 45"/>
                <a:gd name="T7" fmla="*/ 0 h 5"/>
                <a:gd name="T8" fmla="*/ 2 w 45"/>
                <a:gd name="T9" fmla="*/ 0 h 5"/>
                <a:gd name="T10" fmla="*/ 0 w 45"/>
                <a:gd name="T11" fmla="*/ 2 h 5"/>
                <a:gd name="T12" fmla="*/ 2 w 45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5">
                  <a:moveTo>
                    <a:pt x="2" y="5"/>
                  </a:moveTo>
                  <a:cubicBezTo>
                    <a:pt x="43" y="5"/>
                    <a:pt x="43" y="5"/>
                    <a:pt x="43" y="5"/>
                  </a:cubicBezTo>
                  <a:cubicBezTo>
                    <a:pt x="44" y="5"/>
                    <a:pt x="45" y="4"/>
                    <a:pt x="45" y="2"/>
                  </a:cubicBezTo>
                  <a:cubicBezTo>
                    <a:pt x="45" y="1"/>
                    <a:pt x="44" y="0"/>
                    <a:pt x="4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lose/>
                </a:path>
              </a:pathLst>
            </a:custGeom>
            <a:solidFill>
              <a:srgbClr val="DF270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420"/>
            <p:cNvSpPr/>
            <p:nvPr/>
          </p:nvSpPr>
          <p:spPr bwMode="auto">
            <a:xfrm>
              <a:off x="1416050" y="3163811"/>
              <a:ext cx="750566" cy="79119"/>
            </a:xfrm>
            <a:custGeom>
              <a:avLst/>
              <a:gdLst>
                <a:gd name="T0" fmla="*/ 34 w 36"/>
                <a:gd name="T1" fmla="*/ 0 h 5"/>
                <a:gd name="T2" fmla="*/ 2 w 36"/>
                <a:gd name="T3" fmla="*/ 0 h 5"/>
                <a:gd name="T4" fmla="*/ 0 w 36"/>
                <a:gd name="T5" fmla="*/ 3 h 5"/>
                <a:gd name="T6" fmla="*/ 2 w 36"/>
                <a:gd name="T7" fmla="*/ 5 h 5"/>
                <a:gd name="T8" fmla="*/ 34 w 36"/>
                <a:gd name="T9" fmla="*/ 5 h 5"/>
                <a:gd name="T10" fmla="*/ 36 w 36"/>
                <a:gd name="T11" fmla="*/ 3 h 5"/>
                <a:gd name="T12" fmla="*/ 34 w 3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5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5" y="5"/>
                    <a:pt x="36" y="4"/>
                    <a:pt x="36" y="3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solidFill>
              <a:srgbClr val="7C7C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5935F89E-BCEC-46D8-8EE2-9BD77E022831}"/>
              </a:ext>
            </a:extLst>
          </p:cNvPr>
          <p:cNvCxnSpPr/>
          <p:nvPr/>
        </p:nvCxnSpPr>
        <p:spPr>
          <a:xfrm>
            <a:off x="7628965" y="3469095"/>
            <a:ext cx="1574671" cy="1228411"/>
          </a:xfrm>
          <a:prstGeom prst="curvedConnector3">
            <a:avLst>
              <a:gd name="adj1" fmla="val 101841"/>
            </a:avLst>
          </a:prstGeom>
          <a:ln w="25400">
            <a:solidFill>
              <a:srgbClr val="DF2708"/>
            </a:solidFill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279851" y="530590"/>
            <a:ext cx="46296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DF2708"/>
                </a:solidFill>
                <a:ea typeface="方正兰亭粗黑简体" panose="02000000000000000000" pitchFamily="2" charset="-122"/>
              </a:rPr>
              <a:t>Prediction</a:t>
            </a:r>
            <a:r>
              <a:rPr lang="en-US" altLang="zh-CN" sz="4800" dirty="0">
                <a:solidFill>
                  <a:srgbClr val="1B2D3A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</a:t>
            </a:r>
            <a:r>
              <a:rPr lang="en-US" altLang="zh-CN" sz="4800" dirty="0">
                <a:solidFill>
                  <a:srgbClr val="DF2708"/>
                </a:solidFill>
                <a:ea typeface="方正兰亭粗黑简体" panose="02000000000000000000" pitchFamily="2" charset="-122"/>
              </a:rPr>
              <a:t>quality</a:t>
            </a:r>
            <a:endParaRPr lang="zh-CN" altLang="en-US" sz="4800" dirty="0">
              <a:solidFill>
                <a:srgbClr val="DF2708"/>
              </a:solidFill>
              <a:ea typeface="方正兰亭粗黑简体" panose="02000000000000000000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32694" y="315825"/>
            <a:ext cx="855345" cy="944140"/>
            <a:chOff x="1311271" y="2990807"/>
            <a:chExt cx="855345" cy="944140"/>
          </a:xfrm>
        </p:grpSpPr>
        <p:sp>
          <p:nvSpPr>
            <p:cNvPr id="11" name="Freeform 415"/>
            <p:cNvSpPr/>
            <p:nvPr/>
          </p:nvSpPr>
          <p:spPr bwMode="auto">
            <a:xfrm>
              <a:off x="1511300" y="3336815"/>
              <a:ext cx="655316" cy="79119"/>
            </a:xfrm>
            <a:custGeom>
              <a:avLst/>
              <a:gdLst>
                <a:gd name="T0" fmla="*/ 43 w 45"/>
                <a:gd name="T1" fmla="*/ 0 h 5"/>
                <a:gd name="T2" fmla="*/ 2 w 45"/>
                <a:gd name="T3" fmla="*/ 0 h 5"/>
                <a:gd name="T4" fmla="*/ 0 w 45"/>
                <a:gd name="T5" fmla="*/ 2 h 5"/>
                <a:gd name="T6" fmla="*/ 2 w 45"/>
                <a:gd name="T7" fmla="*/ 5 h 5"/>
                <a:gd name="T8" fmla="*/ 43 w 45"/>
                <a:gd name="T9" fmla="*/ 5 h 5"/>
                <a:gd name="T10" fmla="*/ 45 w 45"/>
                <a:gd name="T11" fmla="*/ 2 h 5"/>
                <a:gd name="T12" fmla="*/ 43 w 4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5">
                  <a:moveTo>
                    <a:pt x="4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4" y="5"/>
                    <a:pt x="45" y="4"/>
                    <a:pt x="45" y="2"/>
                  </a:cubicBezTo>
                  <a:cubicBezTo>
                    <a:pt x="45" y="1"/>
                    <a:pt x="44" y="0"/>
                    <a:pt x="43" y="0"/>
                  </a:cubicBezTo>
                  <a:close/>
                </a:path>
              </a:pathLst>
            </a:custGeom>
            <a:solidFill>
              <a:srgbClr val="FD632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416"/>
            <p:cNvSpPr/>
            <p:nvPr/>
          </p:nvSpPr>
          <p:spPr bwMode="auto">
            <a:xfrm>
              <a:off x="1625600" y="3509819"/>
              <a:ext cx="541016" cy="79119"/>
            </a:xfrm>
            <a:custGeom>
              <a:avLst/>
              <a:gdLst>
                <a:gd name="T0" fmla="*/ 34 w 36"/>
                <a:gd name="T1" fmla="*/ 0 h 5"/>
                <a:gd name="T2" fmla="*/ 2 w 36"/>
                <a:gd name="T3" fmla="*/ 0 h 5"/>
                <a:gd name="T4" fmla="*/ 0 w 36"/>
                <a:gd name="T5" fmla="*/ 3 h 5"/>
                <a:gd name="T6" fmla="*/ 2 w 36"/>
                <a:gd name="T7" fmla="*/ 5 h 5"/>
                <a:gd name="T8" fmla="*/ 34 w 36"/>
                <a:gd name="T9" fmla="*/ 5 h 5"/>
                <a:gd name="T10" fmla="*/ 36 w 36"/>
                <a:gd name="T11" fmla="*/ 3 h 5"/>
                <a:gd name="T12" fmla="*/ 34 w 3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5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5" y="5"/>
                    <a:pt x="36" y="4"/>
                    <a:pt x="36" y="3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solidFill>
              <a:srgbClr val="7C7C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417"/>
            <p:cNvSpPr/>
            <p:nvPr/>
          </p:nvSpPr>
          <p:spPr bwMode="auto">
            <a:xfrm>
              <a:off x="1717674" y="3682823"/>
              <a:ext cx="448941" cy="79119"/>
            </a:xfrm>
            <a:custGeom>
              <a:avLst/>
              <a:gdLst>
                <a:gd name="T0" fmla="*/ 30 w 32"/>
                <a:gd name="T1" fmla="*/ 0 h 5"/>
                <a:gd name="T2" fmla="*/ 3 w 32"/>
                <a:gd name="T3" fmla="*/ 0 h 5"/>
                <a:gd name="T4" fmla="*/ 0 w 32"/>
                <a:gd name="T5" fmla="*/ 2 h 5"/>
                <a:gd name="T6" fmla="*/ 3 w 32"/>
                <a:gd name="T7" fmla="*/ 5 h 5"/>
                <a:gd name="T8" fmla="*/ 30 w 32"/>
                <a:gd name="T9" fmla="*/ 5 h 5"/>
                <a:gd name="T10" fmla="*/ 32 w 32"/>
                <a:gd name="T11" fmla="*/ 2 h 5"/>
                <a:gd name="T12" fmla="*/ 30 w 32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5">
                  <a:moveTo>
                    <a:pt x="3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1" y="5"/>
                    <a:pt x="32" y="4"/>
                    <a:pt x="32" y="2"/>
                  </a:cubicBezTo>
                  <a:cubicBezTo>
                    <a:pt x="32" y="1"/>
                    <a:pt x="31" y="0"/>
                    <a:pt x="30" y="0"/>
                  </a:cubicBezTo>
                  <a:close/>
                </a:path>
              </a:pathLst>
            </a:custGeom>
            <a:solidFill>
              <a:srgbClr val="FEC64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418"/>
            <p:cNvSpPr/>
            <p:nvPr/>
          </p:nvSpPr>
          <p:spPr bwMode="auto">
            <a:xfrm>
              <a:off x="1841500" y="3855828"/>
              <a:ext cx="325116" cy="79119"/>
            </a:xfrm>
            <a:custGeom>
              <a:avLst/>
              <a:gdLst>
                <a:gd name="T0" fmla="*/ 43 w 45"/>
                <a:gd name="T1" fmla="*/ 0 h 5"/>
                <a:gd name="T2" fmla="*/ 2 w 45"/>
                <a:gd name="T3" fmla="*/ 0 h 5"/>
                <a:gd name="T4" fmla="*/ 0 w 45"/>
                <a:gd name="T5" fmla="*/ 3 h 5"/>
                <a:gd name="T6" fmla="*/ 2 w 45"/>
                <a:gd name="T7" fmla="*/ 5 h 5"/>
                <a:gd name="T8" fmla="*/ 43 w 45"/>
                <a:gd name="T9" fmla="*/ 5 h 5"/>
                <a:gd name="T10" fmla="*/ 45 w 45"/>
                <a:gd name="T11" fmla="*/ 3 h 5"/>
                <a:gd name="T12" fmla="*/ 43 w 4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5">
                  <a:moveTo>
                    <a:pt x="4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4" y="5"/>
                    <a:pt x="45" y="4"/>
                    <a:pt x="45" y="3"/>
                  </a:cubicBezTo>
                  <a:cubicBezTo>
                    <a:pt x="45" y="1"/>
                    <a:pt x="44" y="0"/>
                    <a:pt x="43" y="0"/>
                  </a:cubicBezTo>
                  <a:close/>
                </a:path>
              </a:pathLst>
            </a:custGeom>
            <a:solidFill>
              <a:srgbClr val="7C7C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419"/>
            <p:cNvSpPr/>
            <p:nvPr/>
          </p:nvSpPr>
          <p:spPr bwMode="auto">
            <a:xfrm>
              <a:off x="1311271" y="2990807"/>
              <a:ext cx="855345" cy="79119"/>
            </a:xfrm>
            <a:custGeom>
              <a:avLst/>
              <a:gdLst>
                <a:gd name="T0" fmla="*/ 2 w 45"/>
                <a:gd name="T1" fmla="*/ 5 h 5"/>
                <a:gd name="T2" fmla="*/ 43 w 45"/>
                <a:gd name="T3" fmla="*/ 5 h 5"/>
                <a:gd name="T4" fmla="*/ 45 w 45"/>
                <a:gd name="T5" fmla="*/ 2 h 5"/>
                <a:gd name="T6" fmla="*/ 43 w 45"/>
                <a:gd name="T7" fmla="*/ 0 h 5"/>
                <a:gd name="T8" fmla="*/ 2 w 45"/>
                <a:gd name="T9" fmla="*/ 0 h 5"/>
                <a:gd name="T10" fmla="*/ 0 w 45"/>
                <a:gd name="T11" fmla="*/ 2 h 5"/>
                <a:gd name="T12" fmla="*/ 2 w 45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5">
                  <a:moveTo>
                    <a:pt x="2" y="5"/>
                  </a:moveTo>
                  <a:cubicBezTo>
                    <a:pt x="43" y="5"/>
                    <a:pt x="43" y="5"/>
                    <a:pt x="43" y="5"/>
                  </a:cubicBezTo>
                  <a:cubicBezTo>
                    <a:pt x="44" y="5"/>
                    <a:pt x="45" y="4"/>
                    <a:pt x="45" y="2"/>
                  </a:cubicBezTo>
                  <a:cubicBezTo>
                    <a:pt x="45" y="1"/>
                    <a:pt x="44" y="0"/>
                    <a:pt x="4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lose/>
                </a:path>
              </a:pathLst>
            </a:custGeom>
            <a:solidFill>
              <a:srgbClr val="DF270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420"/>
            <p:cNvSpPr/>
            <p:nvPr/>
          </p:nvSpPr>
          <p:spPr bwMode="auto">
            <a:xfrm>
              <a:off x="1416050" y="3163811"/>
              <a:ext cx="750566" cy="79119"/>
            </a:xfrm>
            <a:custGeom>
              <a:avLst/>
              <a:gdLst>
                <a:gd name="T0" fmla="*/ 34 w 36"/>
                <a:gd name="T1" fmla="*/ 0 h 5"/>
                <a:gd name="T2" fmla="*/ 2 w 36"/>
                <a:gd name="T3" fmla="*/ 0 h 5"/>
                <a:gd name="T4" fmla="*/ 0 w 36"/>
                <a:gd name="T5" fmla="*/ 3 h 5"/>
                <a:gd name="T6" fmla="*/ 2 w 36"/>
                <a:gd name="T7" fmla="*/ 5 h 5"/>
                <a:gd name="T8" fmla="*/ 34 w 36"/>
                <a:gd name="T9" fmla="*/ 5 h 5"/>
                <a:gd name="T10" fmla="*/ 36 w 36"/>
                <a:gd name="T11" fmla="*/ 3 h 5"/>
                <a:gd name="T12" fmla="*/ 34 w 3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5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5" y="5"/>
                    <a:pt x="36" y="4"/>
                    <a:pt x="36" y="3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solidFill>
              <a:srgbClr val="7C7C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7C5B4127-5E2C-4ED5-9E75-C173C3A4B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23" y="1705425"/>
            <a:ext cx="6835651" cy="2676899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A829BC77-4F5E-4094-88F6-DF8025D009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809" y="1705425"/>
            <a:ext cx="3735198" cy="2676899"/>
          </a:xfrm>
          <a:prstGeom prst="rect">
            <a:avLst/>
          </a:prstGeom>
        </p:spPr>
      </p:pic>
      <p:grpSp>
        <p:nvGrpSpPr>
          <p:cNvPr id="46" name="组合 12">
            <a:extLst>
              <a:ext uri="{FF2B5EF4-FFF2-40B4-BE49-F238E27FC236}">
                <a16:creationId xmlns:a16="http://schemas.microsoft.com/office/drawing/2014/main" id="{AC6C467A-A189-499F-B80F-ABB4041551B6}"/>
              </a:ext>
            </a:extLst>
          </p:cNvPr>
          <p:cNvGrpSpPr/>
          <p:nvPr/>
        </p:nvGrpSpPr>
        <p:grpSpPr>
          <a:xfrm>
            <a:off x="3731173" y="4964414"/>
            <a:ext cx="4963430" cy="1294486"/>
            <a:chOff x="313856" y="3025248"/>
            <a:chExt cx="4072706" cy="1107996"/>
          </a:xfrm>
        </p:grpSpPr>
        <p:sp>
          <p:nvSpPr>
            <p:cNvPr id="47" name="圆角矩形 10">
              <a:extLst>
                <a:ext uri="{FF2B5EF4-FFF2-40B4-BE49-F238E27FC236}">
                  <a16:creationId xmlns:a16="http://schemas.microsoft.com/office/drawing/2014/main" id="{BEF5761E-D5F4-40B1-AAEC-E65E96045354}"/>
                </a:ext>
              </a:extLst>
            </p:cNvPr>
            <p:cNvSpPr/>
            <p:nvPr/>
          </p:nvSpPr>
          <p:spPr>
            <a:xfrm>
              <a:off x="313856" y="3036888"/>
              <a:ext cx="884420" cy="884420"/>
            </a:xfrm>
            <a:prstGeom prst="roundRect">
              <a:avLst/>
            </a:prstGeom>
            <a:solidFill>
              <a:srgbClr val="DF27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3">
              <a:extLst>
                <a:ext uri="{FF2B5EF4-FFF2-40B4-BE49-F238E27FC236}">
                  <a16:creationId xmlns:a16="http://schemas.microsoft.com/office/drawing/2014/main" id="{CDC43960-961D-47A5-AC27-450CD9923384}"/>
                </a:ext>
              </a:extLst>
            </p:cNvPr>
            <p:cNvSpPr txBox="1"/>
            <p:nvPr/>
          </p:nvSpPr>
          <p:spPr>
            <a:xfrm>
              <a:off x="1270794" y="3046799"/>
              <a:ext cx="3115768" cy="9220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DF2708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Good prediction? </a:t>
              </a:r>
            </a:p>
            <a:p>
              <a:pPr algn="ctr"/>
              <a:r>
                <a:rPr lang="en-US" altLang="zh-CN" sz="3200" dirty="0">
                  <a:solidFill>
                    <a:srgbClr val="DF2708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NO!</a:t>
              </a:r>
              <a:endParaRPr lang="zh-CN" altLang="en-US" sz="3200" dirty="0">
                <a:solidFill>
                  <a:srgbClr val="DF2708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49" name="文本框 11">
              <a:extLst>
                <a:ext uri="{FF2B5EF4-FFF2-40B4-BE49-F238E27FC236}">
                  <a16:creationId xmlns:a16="http://schemas.microsoft.com/office/drawing/2014/main" id="{B29BDF6A-2C11-4B56-AAE6-5E40966BA79F}"/>
                </a:ext>
              </a:extLst>
            </p:cNvPr>
            <p:cNvSpPr txBox="1"/>
            <p:nvPr/>
          </p:nvSpPr>
          <p:spPr>
            <a:xfrm>
              <a:off x="503848" y="3025248"/>
              <a:ext cx="628698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dirty="0">
                  <a:solidFill>
                    <a:schemeClr val="bg1"/>
                  </a:solidFill>
                  <a:latin typeface="Impact" panose="020B0806030902050204" pitchFamily="34" charset="0"/>
                </a:rPr>
                <a:t>?</a:t>
              </a:r>
              <a:endParaRPr lang="zh-CN" altLang="en-US" sz="6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34380" y="423202"/>
            <a:ext cx="46636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1B2D3A"/>
                </a:solidFill>
                <a:ea typeface="方正兰亭粗黑简体" panose="02000000000000000000" pitchFamily="2" charset="-122"/>
              </a:rPr>
              <a:t>Possible</a:t>
            </a:r>
            <a:r>
              <a:rPr lang="en-US" altLang="zh-CN" sz="3600" dirty="0">
                <a:solidFill>
                  <a:srgbClr val="DF2708"/>
                </a:solidFill>
                <a:ea typeface="方正兰亭粗黑简体" panose="02000000000000000000" pitchFamily="2" charset="-122"/>
              </a:rPr>
              <a:t> </a:t>
            </a:r>
            <a:r>
              <a:rPr lang="en-US" altLang="zh-CN" sz="4800" dirty="0">
                <a:solidFill>
                  <a:srgbClr val="1B2D3A"/>
                </a:solidFill>
                <a:ea typeface="方正兰亭粗黑简体" panose="02000000000000000000" pitchFamily="2" charset="-122"/>
              </a:rPr>
              <a:t>Problems</a:t>
            </a:r>
            <a:endParaRPr lang="zh-CN" altLang="en-US" sz="4800" dirty="0">
              <a:solidFill>
                <a:srgbClr val="1B2D3A"/>
              </a:solidFill>
              <a:ea typeface="方正兰亭粗黑简体" panose="02000000000000000000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32694" y="315825"/>
            <a:ext cx="855345" cy="944140"/>
            <a:chOff x="1311271" y="2990807"/>
            <a:chExt cx="855345" cy="944140"/>
          </a:xfrm>
        </p:grpSpPr>
        <p:sp>
          <p:nvSpPr>
            <p:cNvPr id="5" name="Freeform 415"/>
            <p:cNvSpPr/>
            <p:nvPr/>
          </p:nvSpPr>
          <p:spPr bwMode="auto">
            <a:xfrm>
              <a:off x="1511300" y="3336815"/>
              <a:ext cx="655316" cy="79119"/>
            </a:xfrm>
            <a:custGeom>
              <a:avLst/>
              <a:gdLst>
                <a:gd name="T0" fmla="*/ 43 w 45"/>
                <a:gd name="T1" fmla="*/ 0 h 5"/>
                <a:gd name="T2" fmla="*/ 2 w 45"/>
                <a:gd name="T3" fmla="*/ 0 h 5"/>
                <a:gd name="T4" fmla="*/ 0 w 45"/>
                <a:gd name="T5" fmla="*/ 2 h 5"/>
                <a:gd name="T6" fmla="*/ 2 w 45"/>
                <a:gd name="T7" fmla="*/ 5 h 5"/>
                <a:gd name="T8" fmla="*/ 43 w 45"/>
                <a:gd name="T9" fmla="*/ 5 h 5"/>
                <a:gd name="T10" fmla="*/ 45 w 45"/>
                <a:gd name="T11" fmla="*/ 2 h 5"/>
                <a:gd name="T12" fmla="*/ 43 w 4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5">
                  <a:moveTo>
                    <a:pt x="4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4" y="5"/>
                    <a:pt x="45" y="4"/>
                    <a:pt x="45" y="2"/>
                  </a:cubicBezTo>
                  <a:cubicBezTo>
                    <a:pt x="45" y="1"/>
                    <a:pt x="44" y="0"/>
                    <a:pt x="43" y="0"/>
                  </a:cubicBezTo>
                  <a:close/>
                </a:path>
              </a:pathLst>
            </a:custGeom>
            <a:solidFill>
              <a:srgbClr val="FD632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416"/>
            <p:cNvSpPr/>
            <p:nvPr/>
          </p:nvSpPr>
          <p:spPr bwMode="auto">
            <a:xfrm>
              <a:off x="1625600" y="3509819"/>
              <a:ext cx="541016" cy="79119"/>
            </a:xfrm>
            <a:custGeom>
              <a:avLst/>
              <a:gdLst>
                <a:gd name="T0" fmla="*/ 34 w 36"/>
                <a:gd name="T1" fmla="*/ 0 h 5"/>
                <a:gd name="T2" fmla="*/ 2 w 36"/>
                <a:gd name="T3" fmla="*/ 0 h 5"/>
                <a:gd name="T4" fmla="*/ 0 w 36"/>
                <a:gd name="T5" fmla="*/ 3 h 5"/>
                <a:gd name="T6" fmla="*/ 2 w 36"/>
                <a:gd name="T7" fmla="*/ 5 h 5"/>
                <a:gd name="T8" fmla="*/ 34 w 36"/>
                <a:gd name="T9" fmla="*/ 5 h 5"/>
                <a:gd name="T10" fmla="*/ 36 w 36"/>
                <a:gd name="T11" fmla="*/ 3 h 5"/>
                <a:gd name="T12" fmla="*/ 34 w 3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5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5" y="5"/>
                    <a:pt x="36" y="4"/>
                    <a:pt x="36" y="3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solidFill>
              <a:srgbClr val="7C7C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417"/>
            <p:cNvSpPr/>
            <p:nvPr/>
          </p:nvSpPr>
          <p:spPr bwMode="auto">
            <a:xfrm>
              <a:off x="1717674" y="3682823"/>
              <a:ext cx="448941" cy="79119"/>
            </a:xfrm>
            <a:custGeom>
              <a:avLst/>
              <a:gdLst>
                <a:gd name="T0" fmla="*/ 30 w 32"/>
                <a:gd name="T1" fmla="*/ 0 h 5"/>
                <a:gd name="T2" fmla="*/ 3 w 32"/>
                <a:gd name="T3" fmla="*/ 0 h 5"/>
                <a:gd name="T4" fmla="*/ 0 w 32"/>
                <a:gd name="T5" fmla="*/ 2 h 5"/>
                <a:gd name="T6" fmla="*/ 3 w 32"/>
                <a:gd name="T7" fmla="*/ 5 h 5"/>
                <a:gd name="T8" fmla="*/ 30 w 32"/>
                <a:gd name="T9" fmla="*/ 5 h 5"/>
                <a:gd name="T10" fmla="*/ 32 w 32"/>
                <a:gd name="T11" fmla="*/ 2 h 5"/>
                <a:gd name="T12" fmla="*/ 30 w 32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5">
                  <a:moveTo>
                    <a:pt x="3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1" y="5"/>
                    <a:pt x="32" y="4"/>
                    <a:pt x="32" y="2"/>
                  </a:cubicBezTo>
                  <a:cubicBezTo>
                    <a:pt x="32" y="1"/>
                    <a:pt x="31" y="0"/>
                    <a:pt x="30" y="0"/>
                  </a:cubicBezTo>
                  <a:close/>
                </a:path>
              </a:pathLst>
            </a:custGeom>
            <a:solidFill>
              <a:srgbClr val="FEC64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418"/>
            <p:cNvSpPr/>
            <p:nvPr/>
          </p:nvSpPr>
          <p:spPr bwMode="auto">
            <a:xfrm>
              <a:off x="1841500" y="3855828"/>
              <a:ext cx="325116" cy="79119"/>
            </a:xfrm>
            <a:custGeom>
              <a:avLst/>
              <a:gdLst>
                <a:gd name="T0" fmla="*/ 43 w 45"/>
                <a:gd name="T1" fmla="*/ 0 h 5"/>
                <a:gd name="T2" fmla="*/ 2 w 45"/>
                <a:gd name="T3" fmla="*/ 0 h 5"/>
                <a:gd name="T4" fmla="*/ 0 w 45"/>
                <a:gd name="T5" fmla="*/ 3 h 5"/>
                <a:gd name="T6" fmla="*/ 2 w 45"/>
                <a:gd name="T7" fmla="*/ 5 h 5"/>
                <a:gd name="T8" fmla="*/ 43 w 45"/>
                <a:gd name="T9" fmla="*/ 5 h 5"/>
                <a:gd name="T10" fmla="*/ 45 w 45"/>
                <a:gd name="T11" fmla="*/ 3 h 5"/>
                <a:gd name="T12" fmla="*/ 43 w 4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5">
                  <a:moveTo>
                    <a:pt x="4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4" y="5"/>
                    <a:pt x="45" y="4"/>
                    <a:pt x="45" y="3"/>
                  </a:cubicBezTo>
                  <a:cubicBezTo>
                    <a:pt x="45" y="1"/>
                    <a:pt x="44" y="0"/>
                    <a:pt x="43" y="0"/>
                  </a:cubicBezTo>
                  <a:close/>
                </a:path>
              </a:pathLst>
            </a:custGeom>
            <a:solidFill>
              <a:srgbClr val="7C7C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419"/>
            <p:cNvSpPr/>
            <p:nvPr/>
          </p:nvSpPr>
          <p:spPr bwMode="auto">
            <a:xfrm>
              <a:off x="1311271" y="2990807"/>
              <a:ext cx="855345" cy="79119"/>
            </a:xfrm>
            <a:custGeom>
              <a:avLst/>
              <a:gdLst>
                <a:gd name="T0" fmla="*/ 2 w 45"/>
                <a:gd name="T1" fmla="*/ 5 h 5"/>
                <a:gd name="T2" fmla="*/ 43 w 45"/>
                <a:gd name="T3" fmla="*/ 5 h 5"/>
                <a:gd name="T4" fmla="*/ 45 w 45"/>
                <a:gd name="T5" fmla="*/ 2 h 5"/>
                <a:gd name="T6" fmla="*/ 43 w 45"/>
                <a:gd name="T7" fmla="*/ 0 h 5"/>
                <a:gd name="T8" fmla="*/ 2 w 45"/>
                <a:gd name="T9" fmla="*/ 0 h 5"/>
                <a:gd name="T10" fmla="*/ 0 w 45"/>
                <a:gd name="T11" fmla="*/ 2 h 5"/>
                <a:gd name="T12" fmla="*/ 2 w 45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5">
                  <a:moveTo>
                    <a:pt x="2" y="5"/>
                  </a:moveTo>
                  <a:cubicBezTo>
                    <a:pt x="43" y="5"/>
                    <a:pt x="43" y="5"/>
                    <a:pt x="43" y="5"/>
                  </a:cubicBezTo>
                  <a:cubicBezTo>
                    <a:pt x="44" y="5"/>
                    <a:pt x="45" y="4"/>
                    <a:pt x="45" y="2"/>
                  </a:cubicBezTo>
                  <a:cubicBezTo>
                    <a:pt x="45" y="1"/>
                    <a:pt x="44" y="0"/>
                    <a:pt x="4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lose/>
                </a:path>
              </a:pathLst>
            </a:custGeom>
            <a:solidFill>
              <a:srgbClr val="DF270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420"/>
            <p:cNvSpPr/>
            <p:nvPr/>
          </p:nvSpPr>
          <p:spPr bwMode="auto">
            <a:xfrm>
              <a:off x="1416050" y="3163811"/>
              <a:ext cx="750566" cy="79119"/>
            </a:xfrm>
            <a:custGeom>
              <a:avLst/>
              <a:gdLst>
                <a:gd name="T0" fmla="*/ 34 w 36"/>
                <a:gd name="T1" fmla="*/ 0 h 5"/>
                <a:gd name="T2" fmla="*/ 2 w 36"/>
                <a:gd name="T3" fmla="*/ 0 h 5"/>
                <a:gd name="T4" fmla="*/ 0 w 36"/>
                <a:gd name="T5" fmla="*/ 3 h 5"/>
                <a:gd name="T6" fmla="*/ 2 w 36"/>
                <a:gd name="T7" fmla="*/ 5 h 5"/>
                <a:gd name="T8" fmla="*/ 34 w 36"/>
                <a:gd name="T9" fmla="*/ 5 h 5"/>
                <a:gd name="T10" fmla="*/ 36 w 36"/>
                <a:gd name="T11" fmla="*/ 3 h 5"/>
                <a:gd name="T12" fmla="*/ 34 w 3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5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5" y="5"/>
                    <a:pt x="36" y="4"/>
                    <a:pt x="36" y="3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solidFill>
              <a:srgbClr val="7C7C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915037" y="2183062"/>
            <a:ext cx="3104153" cy="4670630"/>
            <a:chOff x="2915037" y="2183062"/>
            <a:chExt cx="3104153" cy="4670630"/>
          </a:xfrm>
        </p:grpSpPr>
        <p:grpSp>
          <p:nvGrpSpPr>
            <p:cNvPr id="164" name="组合 163"/>
            <p:cNvGrpSpPr/>
            <p:nvPr/>
          </p:nvGrpSpPr>
          <p:grpSpPr>
            <a:xfrm>
              <a:off x="2915037" y="2183062"/>
              <a:ext cx="2947738" cy="2947738"/>
              <a:chOff x="3568180" y="1583441"/>
              <a:chExt cx="2947738" cy="2947738"/>
            </a:xfrm>
          </p:grpSpPr>
          <p:sp>
            <p:nvSpPr>
              <p:cNvPr id="18" name="同心圆 17"/>
              <p:cNvSpPr/>
              <p:nvPr/>
            </p:nvSpPr>
            <p:spPr>
              <a:xfrm>
                <a:off x="3568180" y="1583441"/>
                <a:ext cx="2947738" cy="2947738"/>
              </a:xfrm>
              <a:prstGeom prst="donut">
                <a:avLst>
                  <a:gd name="adj" fmla="val 2793"/>
                </a:avLst>
              </a:prstGeom>
              <a:solidFill>
                <a:srgbClr val="1B2D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3" name="组合 162"/>
              <p:cNvGrpSpPr/>
              <p:nvPr/>
            </p:nvGrpSpPr>
            <p:grpSpPr>
              <a:xfrm>
                <a:off x="3721158" y="1735950"/>
                <a:ext cx="2640966" cy="2640733"/>
                <a:chOff x="7162858" y="643750"/>
                <a:chExt cx="2640966" cy="2640733"/>
              </a:xfrm>
            </p:grpSpPr>
            <p:sp>
              <p:nvSpPr>
                <p:cNvPr id="155" name="任意多边形 154"/>
                <p:cNvSpPr/>
                <p:nvPr/>
              </p:nvSpPr>
              <p:spPr>
                <a:xfrm rot="16200000" flipV="1">
                  <a:off x="7598724" y="625755"/>
                  <a:ext cx="852363" cy="888354"/>
                </a:xfrm>
                <a:custGeom>
                  <a:avLst/>
                  <a:gdLst>
                    <a:gd name="connsiteX0" fmla="*/ 852363 w 852363"/>
                    <a:gd name="connsiteY0" fmla="*/ 0 h 888354"/>
                    <a:gd name="connsiteX1" fmla="*/ 153927 w 852363"/>
                    <a:gd name="connsiteY1" fmla="*/ 0 h 888354"/>
                    <a:gd name="connsiteX2" fmla="*/ 142700 w 852363"/>
                    <a:gd name="connsiteY2" fmla="*/ 111372 h 888354"/>
                    <a:gd name="connsiteX3" fmla="*/ 48904 w 852363"/>
                    <a:gd name="connsiteY3" fmla="*/ 334273 h 888354"/>
                    <a:gd name="connsiteX4" fmla="*/ 0 w 852363"/>
                    <a:gd name="connsiteY4" fmla="*/ 393545 h 888354"/>
                    <a:gd name="connsiteX5" fmla="*/ 494809 w 852363"/>
                    <a:gd name="connsiteY5" fmla="*/ 888354 h 888354"/>
                    <a:gd name="connsiteX6" fmla="*/ 551411 w 852363"/>
                    <a:gd name="connsiteY6" fmla="*/ 826076 h 888354"/>
                    <a:gd name="connsiteX7" fmla="*/ 846262 w 852363"/>
                    <a:gd name="connsiteY7" fmla="*/ 120815 h 888354"/>
                    <a:gd name="connsiteX8" fmla="*/ 852363 w 852363"/>
                    <a:gd name="connsiteY8" fmla="*/ 0 h 8883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52363" h="888354">
                      <a:moveTo>
                        <a:pt x="852363" y="0"/>
                      </a:moveTo>
                      <a:lnTo>
                        <a:pt x="153927" y="0"/>
                      </a:lnTo>
                      <a:lnTo>
                        <a:pt x="142700" y="111372"/>
                      </a:lnTo>
                      <a:cubicBezTo>
                        <a:pt x="126092" y="192532"/>
                        <a:pt x="93713" y="267946"/>
                        <a:pt x="48904" y="334273"/>
                      </a:cubicBezTo>
                      <a:lnTo>
                        <a:pt x="0" y="393545"/>
                      </a:lnTo>
                      <a:lnTo>
                        <a:pt x="494809" y="888354"/>
                      </a:lnTo>
                      <a:lnTo>
                        <a:pt x="551411" y="826076"/>
                      </a:lnTo>
                      <a:cubicBezTo>
                        <a:pt x="712949" y="630337"/>
                        <a:pt x="819201" y="387282"/>
                        <a:pt x="846262" y="120815"/>
                      </a:cubicBezTo>
                      <a:lnTo>
                        <a:pt x="852363" y="0"/>
                      </a:lnTo>
                      <a:close/>
                    </a:path>
                  </a:pathLst>
                </a:custGeom>
                <a:solidFill>
                  <a:srgbClr val="1725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6" name="任意多边形 155"/>
                <p:cNvSpPr/>
                <p:nvPr/>
              </p:nvSpPr>
              <p:spPr>
                <a:xfrm rot="16200000" flipV="1">
                  <a:off x="8533476" y="642452"/>
                  <a:ext cx="858163" cy="864086"/>
                </a:xfrm>
                <a:custGeom>
                  <a:avLst/>
                  <a:gdLst>
                    <a:gd name="connsiteX0" fmla="*/ 858163 w 858163"/>
                    <a:gd name="connsiteY0" fmla="*/ 864086 h 864086"/>
                    <a:gd name="connsiteX1" fmla="*/ 853725 w 858163"/>
                    <a:gd name="connsiteY1" fmla="*/ 776187 h 864086"/>
                    <a:gd name="connsiteX2" fmla="*/ 558874 w 858163"/>
                    <a:gd name="connsiteY2" fmla="*/ 70926 h 864086"/>
                    <a:gd name="connsiteX3" fmla="*/ 494412 w 858163"/>
                    <a:gd name="connsiteY3" fmla="*/ 0 h 864086"/>
                    <a:gd name="connsiteX4" fmla="*/ 0 w 858163"/>
                    <a:gd name="connsiteY4" fmla="*/ 494412 h 864086"/>
                    <a:gd name="connsiteX5" fmla="*/ 56367 w 858163"/>
                    <a:gd name="connsiteY5" fmla="*/ 562729 h 864086"/>
                    <a:gd name="connsiteX6" fmla="*/ 150163 w 858163"/>
                    <a:gd name="connsiteY6" fmla="*/ 785630 h 864086"/>
                    <a:gd name="connsiteX7" fmla="*/ 158072 w 858163"/>
                    <a:gd name="connsiteY7" fmla="*/ 864086 h 864086"/>
                    <a:gd name="connsiteX8" fmla="*/ 858163 w 858163"/>
                    <a:gd name="connsiteY8" fmla="*/ 864086 h 864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58163" h="864086">
                      <a:moveTo>
                        <a:pt x="858163" y="864086"/>
                      </a:moveTo>
                      <a:lnTo>
                        <a:pt x="853725" y="776187"/>
                      </a:lnTo>
                      <a:cubicBezTo>
                        <a:pt x="826664" y="509720"/>
                        <a:pt x="720412" y="266665"/>
                        <a:pt x="558874" y="70926"/>
                      </a:cubicBezTo>
                      <a:lnTo>
                        <a:pt x="494412" y="0"/>
                      </a:lnTo>
                      <a:lnTo>
                        <a:pt x="0" y="494412"/>
                      </a:lnTo>
                      <a:lnTo>
                        <a:pt x="56367" y="562729"/>
                      </a:lnTo>
                      <a:cubicBezTo>
                        <a:pt x="101176" y="629055"/>
                        <a:pt x="133555" y="704470"/>
                        <a:pt x="150163" y="785630"/>
                      </a:cubicBezTo>
                      <a:lnTo>
                        <a:pt x="158072" y="864086"/>
                      </a:lnTo>
                      <a:lnTo>
                        <a:pt x="858163" y="864086"/>
                      </a:lnTo>
                      <a:close/>
                    </a:path>
                  </a:pathLst>
                </a:custGeom>
                <a:solidFill>
                  <a:srgbClr val="F9C64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7" name="任意多边形 156"/>
                <p:cNvSpPr/>
                <p:nvPr/>
              </p:nvSpPr>
              <p:spPr>
                <a:xfrm rot="16200000" flipV="1">
                  <a:off x="7153588" y="1047864"/>
                  <a:ext cx="892845" cy="872100"/>
                </a:xfrm>
                <a:custGeom>
                  <a:avLst/>
                  <a:gdLst>
                    <a:gd name="connsiteX0" fmla="*/ 892845 w 892845"/>
                    <a:gd name="connsiteY0" fmla="*/ 493707 h 872100"/>
                    <a:gd name="connsiteX1" fmla="*/ 399139 w 892845"/>
                    <a:gd name="connsiteY1" fmla="*/ 0 h 872100"/>
                    <a:gd name="connsiteX2" fmla="*/ 314751 w 892845"/>
                    <a:gd name="connsiteY2" fmla="*/ 69627 h 872100"/>
                    <a:gd name="connsiteX3" fmla="*/ 91850 w 892845"/>
                    <a:gd name="connsiteY3" fmla="*/ 163423 h 872100"/>
                    <a:gd name="connsiteX4" fmla="*/ 0 w 892845"/>
                    <a:gd name="connsiteY4" fmla="*/ 172682 h 872100"/>
                    <a:gd name="connsiteX5" fmla="*/ 0 w 892845"/>
                    <a:gd name="connsiteY5" fmla="*/ 872100 h 872100"/>
                    <a:gd name="connsiteX6" fmla="*/ 101293 w 892845"/>
                    <a:gd name="connsiteY6" fmla="*/ 866985 h 872100"/>
                    <a:gd name="connsiteX7" fmla="*/ 806554 w 892845"/>
                    <a:gd name="connsiteY7" fmla="*/ 572134 h 872100"/>
                    <a:gd name="connsiteX8" fmla="*/ 892845 w 892845"/>
                    <a:gd name="connsiteY8" fmla="*/ 493707 h 872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92845" h="872100">
                      <a:moveTo>
                        <a:pt x="892845" y="493707"/>
                      </a:moveTo>
                      <a:lnTo>
                        <a:pt x="399139" y="0"/>
                      </a:lnTo>
                      <a:lnTo>
                        <a:pt x="314751" y="69627"/>
                      </a:lnTo>
                      <a:cubicBezTo>
                        <a:pt x="248424" y="114436"/>
                        <a:pt x="173010" y="146815"/>
                        <a:pt x="91850" y="163423"/>
                      </a:cubicBezTo>
                      <a:lnTo>
                        <a:pt x="0" y="172682"/>
                      </a:lnTo>
                      <a:lnTo>
                        <a:pt x="0" y="872100"/>
                      </a:lnTo>
                      <a:lnTo>
                        <a:pt x="101293" y="866985"/>
                      </a:lnTo>
                      <a:cubicBezTo>
                        <a:pt x="367759" y="839924"/>
                        <a:pt x="610815" y="733672"/>
                        <a:pt x="806554" y="572134"/>
                      </a:cubicBezTo>
                      <a:lnTo>
                        <a:pt x="892845" y="493707"/>
                      </a:lnTo>
                      <a:close/>
                    </a:path>
                  </a:pathLst>
                </a:custGeom>
                <a:solidFill>
                  <a:srgbClr val="1E45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8" name="任意多边形 157"/>
                <p:cNvSpPr/>
                <p:nvPr/>
              </p:nvSpPr>
              <p:spPr>
                <a:xfrm rot="16200000" flipV="1">
                  <a:off x="8933047" y="1060663"/>
                  <a:ext cx="879105" cy="860243"/>
                </a:xfrm>
                <a:custGeom>
                  <a:avLst/>
                  <a:gdLst>
                    <a:gd name="connsiteX0" fmla="*/ 879105 w 879105"/>
                    <a:gd name="connsiteY0" fmla="*/ 365905 h 860243"/>
                    <a:gd name="connsiteX1" fmla="*/ 806554 w 879105"/>
                    <a:gd name="connsiteY1" fmla="*/ 299966 h 860243"/>
                    <a:gd name="connsiteX2" fmla="*/ 101293 w 879105"/>
                    <a:gd name="connsiteY2" fmla="*/ 5115 h 860243"/>
                    <a:gd name="connsiteX3" fmla="*/ 0 w 879105"/>
                    <a:gd name="connsiteY3" fmla="*/ 0 h 860243"/>
                    <a:gd name="connsiteX4" fmla="*/ 0 w 879105"/>
                    <a:gd name="connsiteY4" fmla="*/ 699417 h 860243"/>
                    <a:gd name="connsiteX5" fmla="*/ 91850 w 879105"/>
                    <a:gd name="connsiteY5" fmla="*/ 708677 h 860243"/>
                    <a:gd name="connsiteX6" fmla="*/ 314751 w 879105"/>
                    <a:gd name="connsiteY6" fmla="*/ 802473 h 860243"/>
                    <a:gd name="connsiteX7" fmla="*/ 384768 w 879105"/>
                    <a:gd name="connsiteY7" fmla="*/ 860243 h 860243"/>
                    <a:gd name="connsiteX8" fmla="*/ 879105 w 879105"/>
                    <a:gd name="connsiteY8" fmla="*/ 365905 h 8602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9105" h="860243">
                      <a:moveTo>
                        <a:pt x="879105" y="365905"/>
                      </a:moveTo>
                      <a:lnTo>
                        <a:pt x="806554" y="299966"/>
                      </a:lnTo>
                      <a:cubicBezTo>
                        <a:pt x="610815" y="138428"/>
                        <a:pt x="367759" y="32175"/>
                        <a:pt x="101293" y="5115"/>
                      </a:cubicBezTo>
                      <a:lnTo>
                        <a:pt x="0" y="0"/>
                      </a:lnTo>
                      <a:lnTo>
                        <a:pt x="0" y="699417"/>
                      </a:lnTo>
                      <a:lnTo>
                        <a:pt x="91850" y="708677"/>
                      </a:lnTo>
                      <a:cubicBezTo>
                        <a:pt x="173010" y="725284"/>
                        <a:pt x="248424" y="757664"/>
                        <a:pt x="314751" y="802473"/>
                      </a:cubicBezTo>
                      <a:lnTo>
                        <a:pt x="384768" y="860243"/>
                      </a:lnTo>
                      <a:lnTo>
                        <a:pt x="879105" y="365905"/>
                      </a:lnTo>
                      <a:close/>
                    </a:path>
                  </a:pathLst>
                </a:custGeom>
                <a:solidFill>
                  <a:srgbClr val="FB890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9" name="任意多边形 158"/>
                <p:cNvSpPr/>
                <p:nvPr/>
              </p:nvSpPr>
              <p:spPr>
                <a:xfrm rot="16200000" flipV="1">
                  <a:off x="7143169" y="1995746"/>
                  <a:ext cx="899321" cy="859943"/>
                </a:xfrm>
                <a:custGeom>
                  <a:avLst/>
                  <a:gdLst>
                    <a:gd name="connsiteX0" fmla="*/ 899321 w 899321"/>
                    <a:gd name="connsiteY0" fmla="*/ 859943 h 859943"/>
                    <a:gd name="connsiteX1" fmla="*/ 899321 w 899321"/>
                    <a:gd name="connsiteY1" fmla="*/ 161624 h 859943"/>
                    <a:gd name="connsiteX2" fmla="*/ 785630 w 899321"/>
                    <a:gd name="connsiteY2" fmla="*/ 150163 h 859943"/>
                    <a:gd name="connsiteX3" fmla="*/ 562729 w 899321"/>
                    <a:gd name="connsiteY3" fmla="*/ 56367 h 859943"/>
                    <a:gd name="connsiteX4" fmla="*/ 494412 w 899321"/>
                    <a:gd name="connsiteY4" fmla="*/ 0 h 859943"/>
                    <a:gd name="connsiteX5" fmla="*/ 0 w 899321"/>
                    <a:gd name="connsiteY5" fmla="*/ 494412 h 859943"/>
                    <a:gd name="connsiteX6" fmla="*/ 70926 w 899321"/>
                    <a:gd name="connsiteY6" fmla="*/ 558874 h 859943"/>
                    <a:gd name="connsiteX7" fmla="*/ 776187 w 899321"/>
                    <a:gd name="connsiteY7" fmla="*/ 853725 h 859943"/>
                    <a:gd name="connsiteX8" fmla="*/ 899321 w 899321"/>
                    <a:gd name="connsiteY8" fmla="*/ 859943 h 859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99321" h="859943">
                      <a:moveTo>
                        <a:pt x="899321" y="859943"/>
                      </a:moveTo>
                      <a:lnTo>
                        <a:pt x="899321" y="161624"/>
                      </a:lnTo>
                      <a:lnTo>
                        <a:pt x="785630" y="150163"/>
                      </a:lnTo>
                      <a:cubicBezTo>
                        <a:pt x="704470" y="133555"/>
                        <a:pt x="629056" y="101176"/>
                        <a:pt x="562729" y="56367"/>
                      </a:cubicBezTo>
                      <a:lnTo>
                        <a:pt x="494412" y="0"/>
                      </a:lnTo>
                      <a:lnTo>
                        <a:pt x="0" y="494412"/>
                      </a:lnTo>
                      <a:lnTo>
                        <a:pt x="70926" y="558874"/>
                      </a:lnTo>
                      <a:cubicBezTo>
                        <a:pt x="266665" y="720412"/>
                        <a:pt x="509721" y="826664"/>
                        <a:pt x="776187" y="853725"/>
                      </a:cubicBezTo>
                      <a:lnTo>
                        <a:pt x="899321" y="859943"/>
                      </a:lnTo>
                      <a:close/>
                    </a:path>
                  </a:pathLst>
                </a:custGeom>
                <a:solidFill>
                  <a:srgbClr val="3975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0" name="任意多边形 159"/>
                <p:cNvSpPr/>
                <p:nvPr/>
              </p:nvSpPr>
              <p:spPr>
                <a:xfrm rot="16200000" flipV="1">
                  <a:off x="8932247" y="1995153"/>
                  <a:ext cx="890673" cy="852480"/>
                </a:xfrm>
                <a:custGeom>
                  <a:avLst/>
                  <a:gdLst>
                    <a:gd name="connsiteX0" fmla="*/ 890673 w 890673"/>
                    <a:gd name="connsiteY0" fmla="*/ 698318 h 852480"/>
                    <a:gd name="connsiteX1" fmla="*/ 890673 w 890673"/>
                    <a:gd name="connsiteY1" fmla="*/ 0 h 852480"/>
                    <a:gd name="connsiteX2" fmla="*/ 767539 w 890673"/>
                    <a:gd name="connsiteY2" fmla="*/ 6218 h 852480"/>
                    <a:gd name="connsiteX3" fmla="*/ 62278 w 890673"/>
                    <a:gd name="connsiteY3" fmla="*/ 301069 h 852480"/>
                    <a:gd name="connsiteX4" fmla="*/ 0 w 890673"/>
                    <a:gd name="connsiteY4" fmla="*/ 357671 h 852480"/>
                    <a:gd name="connsiteX5" fmla="*/ 494809 w 890673"/>
                    <a:gd name="connsiteY5" fmla="*/ 852480 h 852480"/>
                    <a:gd name="connsiteX6" fmla="*/ 554081 w 890673"/>
                    <a:gd name="connsiteY6" fmla="*/ 803576 h 852480"/>
                    <a:gd name="connsiteX7" fmla="*/ 776982 w 890673"/>
                    <a:gd name="connsiteY7" fmla="*/ 709780 h 852480"/>
                    <a:gd name="connsiteX8" fmla="*/ 890673 w 890673"/>
                    <a:gd name="connsiteY8" fmla="*/ 698318 h 852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90673" h="852480">
                      <a:moveTo>
                        <a:pt x="890673" y="698318"/>
                      </a:moveTo>
                      <a:lnTo>
                        <a:pt x="890673" y="0"/>
                      </a:lnTo>
                      <a:lnTo>
                        <a:pt x="767539" y="6218"/>
                      </a:lnTo>
                      <a:cubicBezTo>
                        <a:pt x="501073" y="33278"/>
                        <a:pt x="258017" y="139531"/>
                        <a:pt x="62278" y="301069"/>
                      </a:cubicBezTo>
                      <a:lnTo>
                        <a:pt x="0" y="357671"/>
                      </a:lnTo>
                      <a:lnTo>
                        <a:pt x="494809" y="852480"/>
                      </a:lnTo>
                      <a:lnTo>
                        <a:pt x="554081" y="803576"/>
                      </a:lnTo>
                      <a:cubicBezTo>
                        <a:pt x="620408" y="758767"/>
                        <a:pt x="695822" y="726387"/>
                        <a:pt x="776982" y="709780"/>
                      </a:cubicBezTo>
                      <a:lnTo>
                        <a:pt x="890673" y="698318"/>
                      </a:lnTo>
                      <a:close/>
                    </a:path>
                  </a:pathLst>
                </a:custGeom>
                <a:solidFill>
                  <a:srgbClr val="F0602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1" name="任意多边形 160"/>
                <p:cNvSpPr/>
                <p:nvPr/>
              </p:nvSpPr>
              <p:spPr>
                <a:xfrm rot="16200000" flipV="1">
                  <a:off x="8534528" y="2407384"/>
                  <a:ext cx="871424" cy="879452"/>
                </a:xfrm>
                <a:custGeom>
                  <a:avLst/>
                  <a:gdLst>
                    <a:gd name="connsiteX0" fmla="*/ 871424 w 871424"/>
                    <a:gd name="connsiteY0" fmla="*/ 493707 h 879452"/>
                    <a:gd name="connsiteX1" fmla="*/ 377717 w 871424"/>
                    <a:gd name="connsiteY1" fmla="*/ 0 h 879452"/>
                    <a:gd name="connsiteX2" fmla="*/ 299290 w 871424"/>
                    <a:gd name="connsiteY2" fmla="*/ 86292 h 879452"/>
                    <a:gd name="connsiteX3" fmla="*/ 4439 w 871424"/>
                    <a:gd name="connsiteY3" fmla="*/ 791553 h 879452"/>
                    <a:gd name="connsiteX4" fmla="*/ 0 w 871424"/>
                    <a:gd name="connsiteY4" fmla="*/ 879452 h 879452"/>
                    <a:gd name="connsiteX5" fmla="*/ 700092 w 871424"/>
                    <a:gd name="connsiteY5" fmla="*/ 879452 h 879452"/>
                    <a:gd name="connsiteX6" fmla="*/ 708001 w 871424"/>
                    <a:gd name="connsiteY6" fmla="*/ 800996 h 879452"/>
                    <a:gd name="connsiteX7" fmla="*/ 801797 w 871424"/>
                    <a:gd name="connsiteY7" fmla="*/ 578095 h 879452"/>
                    <a:gd name="connsiteX8" fmla="*/ 871424 w 871424"/>
                    <a:gd name="connsiteY8" fmla="*/ 493707 h 8794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24" h="879452">
                      <a:moveTo>
                        <a:pt x="871424" y="493707"/>
                      </a:moveTo>
                      <a:lnTo>
                        <a:pt x="377717" y="0"/>
                      </a:lnTo>
                      <a:lnTo>
                        <a:pt x="299290" y="86292"/>
                      </a:lnTo>
                      <a:cubicBezTo>
                        <a:pt x="137752" y="282031"/>
                        <a:pt x="31500" y="525086"/>
                        <a:pt x="4439" y="791553"/>
                      </a:cubicBezTo>
                      <a:lnTo>
                        <a:pt x="0" y="879452"/>
                      </a:lnTo>
                      <a:lnTo>
                        <a:pt x="700092" y="879452"/>
                      </a:lnTo>
                      <a:lnTo>
                        <a:pt x="708001" y="800996"/>
                      </a:lnTo>
                      <a:cubicBezTo>
                        <a:pt x="724609" y="719836"/>
                        <a:pt x="756988" y="644421"/>
                        <a:pt x="801797" y="578095"/>
                      </a:cubicBezTo>
                      <a:lnTo>
                        <a:pt x="871424" y="493707"/>
                      </a:lnTo>
                      <a:close/>
                    </a:path>
                  </a:pathLst>
                </a:custGeom>
                <a:solidFill>
                  <a:srgbClr val="D2260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2" name="任意多边形 161"/>
                <p:cNvSpPr/>
                <p:nvPr/>
              </p:nvSpPr>
              <p:spPr>
                <a:xfrm rot="16200000" flipV="1">
                  <a:off x="7589154" y="2404555"/>
                  <a:ext cx="861229" cy="898628"/>
                </a:xfrm>
                <a:custGeom>
                  <a:avLst/>
                  <a:gdLst>
                    <a:gd name="connsiteX0" fmla="*/ 861229 w 861229"/>
                    <a:gd name="connsiteY0" fmla="*/ 404291 h 898628"/>
                    <a:gd name="connsiteX1" fmla="*/ 803459 w 861229"/>
                    <a:gd name="connsiteY1" fmla="*/ 334273 h 898628"/>
                    <a:gd name="connsiteX2" fmla="*/ 709663 w 861229"/>
                    <a:gd name="connsiteY2" fmla="*/ 111372 h 898628"/>
                    <a:gd name="connsiteX3" fmla="*/ 698436 w 861229"/>
                    <a:gd name="connsiteY3" fmla="*/ 0 h 898628"/>
                    <a:gd name="connsiteX4" fmla="*/ 0 w 861229"/>
                    <a:gd name="connsiteY4" fmla="*/ 0 h 898628"/>
                    <a:gd name="connsiteX5" fmla="*/ 6101 w 861229"/>
                    <a:gd name="connsiteY5" fmla="*/ 120815 h 898628"/>
                    <a:gd name="connsiteX6" fmla="*/ 300952 w 861229"/>
                    <a:gd name="connsiteY6" fmla="*/ 826076 h 898628"/>
                    <a:gd name="connsiteX7" fmla="*/ 366892 w 861229"/>
                    <a:gd name="connsiteY7" fmla="*/ 898628 h 898628"/>
                    <a:gd name="connsiteX8" fmla="*/ 861229 w 861229"/>
                    <a:gd name="connsiteY8" fmla="*/ 404291 h 898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61229" h="898628">
                      <a:moveTo>
                        <a:pt x="861229" y="404291"/>
                      </a:moveTo>
                      <a:lnTo>
                        <a:pt x="803459" y="334273"/>
                      </a:lnTo>
                      <a:cubicBezTo>
                        <a:pt x="758650" y="267946"/>
                        <a:pt x="726271" y="192532"/>
                        <a:pt x="709663" y="111372"/>
                      </a:cubicBezTo>
                      <a:lnTo>
                        <a:pt x="698436" y="0"/>
                      </a:lnTo>
                      <a:lnTo>
                        <a:pt x="0" y="0"/>
                      </a:lnTo>
                      <a:lnTo>
                        <a:pt x="6101" y="120815"/>
                      </a:lnTo>
                      <a:cubicBezTo>
                        <a:pt x="33162" y="387282"/>
                        <a:pt x="139414" y="630337"/>
                        <a:pt x="300952" y="826076"/>
                      </a:cubicBezTo>
                      <a:lnTo>
                        <a:pt x="366892" y="898628"/>
                      </a:lnTo>
                      <a:lnTo>
                        <a:pt x="861229" y="404291"/>
                      </a:lnTo>
                      <a:close/>
                    </a:path>
                  </a:pathLst>
                </a:custGeom>
                <a:solidFill>
                  <a:srgbClr val="5AA5B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66" name="矩形 165"/>
            <p:cNvSpPr/>
            <p:nvPr/>
          </p:nvSpPr>
          <p:spPr>
            <a:xfrm rot="19628385">
              <a:off x="5635737" y="4764911"/>
              <a:ext cx="383453" cy="2088781"/>
            </a:xfrm>
            <a:custGeom>
              <a:avLst/>
              <a:gdLst>
                <a:gd name="connsiteX0" fmla="*/ 0 w 383453"/>
                <a:gd name="connsiteY0" fmla="*/ 0 h 2033432"/>
                <a:gd name="connsiteX1" fmla="*/ 383453 w 383453"/>
                <a:gd name="connsiteY1" fmla="*/ 0 h 2033432"/>
                <a:gd name="connsiteX2" fmla="*/ 383453 w 383453"/>
                <a:gd name="connsiteY2" fmla="*/ 2033432 h 2033432"/>
                <a:gd name="connsiteX3" fmla="*/ 0 w 383453"/>
                <a:gd name="connsiteY3" fmla="*/ 2033432 h 2033432"/>
                <a:gd name="connsiteX4" fmla="*/ 0 w 383453"/>
                <a:gd name="connsiteY4" fmla="*/ 0 h 2033432"/>
                <a:gd name="connsiteX0-1" fmla="*/ 0 w 383453"/>
                <a:gd name="connsiteY0-2" fmla="*/ 0 h 2048319"/>
                <a:gd name="connsiteX1-3" fmla="*/ 383453 w 383453"/>
                <a:gd name="connsiteY1-4" fmla="*/ 0 h 2048319"/>
                <a:gd name="connsiteX2-5" fmla="*/ 383453 w 383453"/>
                <a:gd name="connsiteY2-6" fmla="*/ 2033432 h 2048319"/>
                <a:gd name="connsiteX3-7" fmla="*/ 0 w 383453"/>
                <a:gd name="connsiteY3-8" fmla="*/ 2033432 h 2048319"/>
                <a:gd name="connsiteX4-9" fmla="*/ 0 w 383453"/>
                <a:gd name="connsiteY4-10" fmla="*/ 0 h 2048319"/>
                <a:gd name="connsiteX0-11" fmla="*/ 0 w 383453"/>
                <a:gd name="connsiteY0-12" fmla="*/ 0 h 2060290"/>
                <a:gd name="connsiteX1-13" fmla="*/ 383453 w 383453"/>
                <a:gd name="connsiteY1-14" fmla="*/ 0 h 2060290"/>
                <a:gd name="connsiteX2-15" fmla="*/ 383453 w 383453"/>
                <a:gd name="connsiteY2-16" fmla="*/ 2033432 h 2060290"/>
                <a:gd name="connsiteX3-17" fmla="*/ 0 w 383453"/>
                <a:gd name="connsiteY3-18" fmla="*/ 2033432 h 2060290"/>
                <a:gd name="connsiteX4-19" fmla="*/ 0 w 383453"/>
                <a:gd name="connsiteY4-20" fmla="*/ 0 h 2060290"/>
                <a:gd name="connsiteX0-21" fmla="*/ 0 w 383453"/>
                <a:gd name="connsiteY0-22" fmla="*/ 0 h 2075504"/>
                <a:gd name="connsiteX1-23" fmla="*/ 383453 w 383453"/>
                <a:gd name="connsiteY1-24" fmla="*/ 0 h 2075504"/>
                <a:gd name="connsiteX2-25" fmla="*/ 383453 w 383453"/>
                <a:gd name="connsiteY2-26" fmla="*/ 2033432 h 2075504"/>
                <a:gd name="connsiteX3-27" fmla="*/ 0 w 383453"/>
                <a:gd name="connsiteY3-28" fmla="*/ 2033432 h 2075504"/>
                <a:gd name="connsiteX4-29" fmla="*/ 0 w 383453"/>
                <a:gd name="connsiteY4-30" fmla="*/ 0 h 2075504"/>
                <a:gd name="connsiteX0-31" fmla="*/ 0 w 383453"/>
                <a:gd name="connsiteY0-32" fmla="*/ 0 h 2085394"/>
                <a:gd name="connsiteX1-33" fmla="*/ 383453 w 383453"/>
                <a:gd name="connsiteY1-34" fmla="*/ 0 h 2085394"/>
                <a:gd name="connsiteX2-35" fmla="*/ 383453 w 383453"/>
                <a:gd name="connsiteY2-36" fmla="*/ 2033432 h 2085394"/>
                <a:gd name="connsiteX3-37" fmla="*/ 0 w 383453"/>
                <a:gd name="connsiteY3-38" fmla="*/ 2033432 h 2085394"/>
                <a:gd name="connsiteX4-39" fmla="*/ 0 w 383453"/>
                <a:gd name="connsiteY4-40" fmla="*/ 0 h 2085394"/>
                <a:gd name="connsiteX0-41" fmla="*/ 0 w 383453"/>
                <a:gd name="connsiteY0-42" fmla="*/ 0 h 2088781"/>
                <a:gd name="connsiteX1-43" fmla="*/ 383453 w 383453"/>
                <a:gd name="connsiteY1-44" fmla="*/ 0 h 2088781"/>
                <a:gd name="connsiteX2-45" fmla="*/ 383453 w 383453"/>
                <a:gd name="connsiteY2-46" fmla="*/ 2033432 h 2088781"/>
                <a:gd name="connsiteX3-47" fmla="*/ 0 w 383453"/>
                <a:gd name="connsiteY3-48" fmla="*/ 2033432 h 2088781"/>
                <a:gd name="connsiteX4-49" fmla="*/ 0 w 383453"/>
                <a:gd name="connsiteY4-50" fmla="*/ 0 h 2088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83453" h="2088781">
                  <a:moveTo>
                    <a:pt x="0" y="0"/>
                  </a:moveTo>
                  <a:lnTo>
                    <a:pt x="383453" y="0"/>
                  </a:lnTo>
                  <a:lnTo>
                    <a:pt x="383453" y="2033432"/>
                  </a:lnTo>
                  <a:cubicBezTo>
                    <a:pt x="351186" y="2109327"/>
                    <a:pt x="58843" y="2105105"/>
                    <a:pt x="0" y="203343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B2D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7" name="组合 196"/>
          <p:cNvGrpSpPr/>
          <p:nvPr/>
        </p:nvGrpSpPr>
        <p:grpSpPr>
          <a:xfrm>
            <a:off x="4737100" y="1720850"/>
            <a:ext cx="2665185" cy="992188"/>
            <a:chOff x="4737100" y="1320800"/>
            <a:chExt cx="2665185" cy="992188"/>
          </a:xfrm>
        </p:grpSpPr>
        <p:cxnSp>
          <p:nvCxnSpPr>
            <p:cNvPr id="169" name="直接连接符 168"/>
            <p:cNvCxnSpPr/>
            <p:nvPr/>
          </p:nvCxnSpPr>
          <p:spPr>
            <a:xfrm flipV="1">
              <a:off x="4737100" y="1562100"/>
              <a:ext cx="406400" cy="750888"/>
            </a:xfrm>
            <a:prstGeom prst="line">
              <a:avLst/>
            </a:prstGeom>
            <a:ln w="12700">
              <a:solidFill>
                <a:srgbClr val="F9C6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/>
          </p:nvCxnSpPr>
          <p:spPr>
            <a:xfrm>
              <a:off x="5156200" y="1562100"/>
              <a:ext cx="1244600" cy="0"/>
            </a:xfrm>
            <a:prstGeom prst="line">
              <a:avLst/>
            </a:prstGeom>
            <a:ln w="12700">
              <a:solidFill>
                <a:srgbClr val="F9C6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矩形 186"/>
            <p:cNvSpPr/>
            <p:nvPr/>
          </p:nvSpPr>
          <p:spPr>
            <a:xfrm>
              <a:off x="5820228" y="1320800"/>
              <a:ext cx="1582057" cy="508000"/>
            </a:xfrm>
            <a:prstGeom prst="rect">
              <a:avLst/>
            </a:prstGeom>
            <a:solidFill>
              <a:srgbClr val="F9C6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文本框 193"/>
            <p:cNvSpPr txBox="1"/>
            <p:nvPr/>
          </p:nvSpPr>
          <p:spPr>
            <a:xfrm>
              <a:off x="6481687" y="1331267"/>
              <a:ext cx="3016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1</a:t>
              </a:r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98" name="组合 197"/>
          <p:cNvGrpSpPr/>
          <p:nvPr/>
        </p:nvGrpSpPr>
        <p:grpSpPr>
          <a:xfrm>
            <a:off x="5515429" y="2887210"/>
            <a:ext cx="2656114" cy="705983"/>
            <a:chOff x="5515429" y="2487160"/>
            <a:chExt cx="2656114" cy="705983"/>
          </a:xfrm>
        </p:grpSpPr>
        <p:grpSp>
          <p:nvGrpSpPr>
            <p:cNvPr id="192" name="组合 191"/>
            <p:cNvGrpSpPr/>
            <p:nvPr/>
          </p:nvGrpSpPr>
          <p:grpSpPr>
            <a:xfrm>
              <a:off x="5515429" y="2487160"/>
              <a:ext cx="2656114" cy="705983"/>
              <a:chOff x="5486400" y="2177143"/>
              <a:chExt cx="2656114" cy="705983"/>
            </a:xfrm>
          </p:grpSpPr>
          <p:cxnSp>
            <p:nvCxnSpPr>
              <p:cNvPr id="171" name="直接连接符 170"/>
              <p:cNvCxnSpPr/>
              <p:nvPr/>
            </p:nvCxnSpPr>
            <p:spPr>
              <a:xfrm flipV="1">
                <a:off x="5486400" y="2413000"/>
                <a:ext cx="482600" cy="470126"/>
              </a:xfrm>
              <a:prstGeom prst="line">
                <a:avLst/>
              </a:prstGeom>
              <a:ln w="12700">
                <a:solidFill>
                  <a:srgbClr val="FB890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/>
              <p:cNvCxnSpPr/>
              <p:nvPr/>
            </p:nvCxnSpPr>
            <p:spPr>
              <a:xfrm>
                <a:off x="5969000" y="2425700"/>
                <a:ext cx="1079500" cy="0"/>
              </a:xfrm>
              <a:prstGeom prst="line">
                <a:avLst/>
              </a:prstGeom>
              <a:ln w="12700">
                <a:solidFill>
                  <a:srgbClr val="FB890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矩形 187"/>
              <p:cNvSpPr/>
              <p:nvPr/>
            </p:nvSpPr>
            <p:spPr>
              <a:xfrm>
                <a:off x="6560457" y="2177143"/>
                <a:ext cx="1582057" cy="508000"/>
              </a:xfrm>
              <a:prstGeom prst="rect">
                <a:avLst/>
              </a:prstGeom>
              <a:solidFill>
                <a:srgbClr val="FB89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5" name="文本框 194"/>
            <p:cNvSpPr txBox="1"/>
            <p:nvPr/>
          </p:nvSpPr>
          <p:spPr>
            <a:xfrm>
              <a:off x="7261570" y="251621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2</a:t>
              </a:r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99" name="组合 198"/>
          <p:cNvGrpSpPr/>
          <p:nvPr/>
        </p:nvGrpSpPr>
        <p:grpSpPr>
          <a:xfrm>
            <a:off x="5511800" y="4010026"/>
            <a:ext cx="2543628" cy="744310"/>
            <a:chOff x="5511800" y="3609976"/>
            <a:chExt cx="2543628" cy="744310"/>
          </a:xfrm>
        </p:grpSpPr>
        <p:cxnSp>
          <p:nvCxnSpPr>
            <p:cNvPr id="175" name="直接连接符 174"/>
            <p:cNvCxnSpPr/>
            <p:nvPr/>
          </p:nvCxnSpPr>
          <p:spPr>
            <a:xfrm>
              <a:off x="5511800" y="3609976"/>
              <a:ext cx="381000" cy="479424"/>
            </a:xfrm>
            <a:prstGeom prst="line">
              <a:avLst/>
            </a:prstGeom>
            <a:ln w="12700">
              <a:solidFill>
                <a:srgbClr val="F0602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>
              <a:off x="5892800" y="4089400"/>
              <a:ext cx="1041400" cy="0"/>
            </a:xfrm>
            <a:prstGeom prst="line">
              <a:avLst/>
            </a:prstGeom>
            <a:ln w="12700">
              <a:solidFill>
                <a:srgbClr val="F0602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矩形 190"/>
            <p:cNvSpPr/>
            <p:nvPr/>
          </p:nvSpPr>
          <p:spPr>
            <a:xfrm>
              <a:off x="6473371" y="3846286"/>
              <a:ext cx="1582057" cy="508000"/>
            </a:xfrm>
            <a:prstGeom prst="rect">
              <a:avLst/>
            </a:prstGeom>
            <a:solidFill>
              <a:srgbClr val="F060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文本框 195"/>
            <p:cNvSpPr txBox="1"/>
            <p:nvPr/>
          </p:nvSpPr>
          <p:spPr>
            <a:xfrm>
              <a:off x="7127147" y="3846286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3</a:t>
              </a:r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00" name="文本框 199"/>
          <p:cNvSpPr txBox="1"/>
          <p:nvPr/>
        </p:nvSpPr>
        <p:spPr>
          <a:xfrm>
            <a:off x="7416805" y="1662793"/>
            <a:ext cx="318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9C649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Invalid Data Clean Up</a:t>
            </a:r>
            <a:endParaRPr lang="zh-CN" altLang="en-US" dirty="0">
              <a:solidFill>
                <a:srgbClr val="F9C649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202" name="文本框 201"/>
          <p:cNvSpPr txBox="1"/>
          <p:nvPr/>
        </p:nvSpPr>
        <p:spPr>
          <a:xfrm>
            <a:off x="8186059" y="2823937"/>
            <a:ext cx="318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B890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Inaccurate Data </a:t>
            </a:r>
            <a:endParaRPr lang="zh-CN" altLang="en-US" dirty="0">
              <a:solidFill>
                <a:srgbClr val="FB8905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203" name="文本框 202"/>
          <p:cNvSpPr txBox="1"/>
          <p:nvPr/>
        </p:nvSpPr>
        <p:spPr>
          <a:xfrm>
            <a:off x="8069943" y="4188279"/>
            <a:ext cx="318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0602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Lack of Information</a:t>
            </a:r>
            <a:endParaRPr lang="zh-CN" altLang="en-US" dirty="0">
              <a:solidFill>
                <a:srgbClr val="F06025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9692" y="3314430"/>
            <a:ext cx="1040620" cy="1044653"/>
            <a:chOff x="2285066" y="4949548"/>
            <a:chExt cx="1040620" cy="1044653"/>
          </a:xfrm>
        </p:grpSpPr>
        <p:sp>
          <p:nvSpPr>
            <p:cNvPr id="2053" name="Oval 20"/>
            <p:cNvSpPr>
              <a:spLocks noChangeArrowheads="1"/>
            </p:cNvSpPr>
            <p:nvPr/>
          </p:nvSpPr>
          <p:spPr bwMode="auto">
            <a:xfrm rot="6975686">
              <a:off x="2283049" y="4951565"/>
              <a:ext cx="1044653" cy="1040620"/>
            </a:xfrm>
            <a:prstGeom prst="ellipse">
              <a:avLst/>
            </a:prstGeom>
            <a:solidFill>
              <a:srgbClr val="1B2D3A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Freeform 121"/>
            <p:cNvSpPr>
              <a:spLocks noEditPoints="1"/>
            </p:cNvSpPr>
            <p:nvPr/>
          </p:nvSpPr>
          <p:spPr bwMode="auto">
            <a:xfrm rot="10800000" flipV="1">
              <a:off x="2395648" y="5097895"/>
              <a:ext cx="776603" cy="732880"/>
            </a:xfrm>
            <a:custGeom>
              <a:avLst/>
              <a:gdLst>
                <a:gd name="T0" fmla="*/ 262 w 299"/>
                <a:gd name="T1" fmla="*/ 167 h 282"/>
                <a:gd name="T2" fmla="*/ 243 w 299"/>
                <a:gd name="T3" fmla="*/ 112 h 282"/>
                <a:gd name="T4" fmla="*/ 254 w 299"/>
                <a:gd name="T5" fmla="*/ 112 h 282"/>
                <a:gd name="T6" fmla="*/ 78 w 299"/>
                <a:gd name="T7" fmla="*/ 198 h 282"/>
                <a:gd name="T8" fmla="*/ 54 w 299"/>
                <a:gd name="T9" fmla="*/ 146 h 282"/>
                <a:gd name="T10" fmla="*/ 40 w 299"/>
                <a:gd name="T11" fmla="*/ 210 h 282"/>
                <a:gd name="T12" fmla="*/ 145 w 299"/>
                <a:gd name="T13" fmla="*/ 240 h 282"/>
                <a:gd name="T14" fmla="*/ 36 w 299"/>
                <a:gd name="T15" fmla="*/ 228 h 282"/>
                <a:gd name="T16" fmla="*/ 163 w 299"/>
                <a:gd name="T17" fmla="*/ 245 h 282"/>
                <a:gd name="T18" fmla="*/ 122 w 299"/>
                <a:gd name="T19" fmla="*/ 197 h 282"/>
                <a:gd name="T20" fmla="*/ 113 w 299"/>
                <a:gd name="T21" fmla="*/ 158 h 282"/>
                <a:gd name="T22" fmla="*/ 189 w 299"/>
                <a:gd name="T23" fmla="*/ 145 h 282"/>
                <a:gd name="T24" fmla="*/ 267 w 299"/>
                <a:gd name="T25" fmla="*/ 207 h 282"/>
                <a:gd name="T26" fmla="*/ 220 w 299"/>
                <a:gd name="T27" fmla="*/ 253 h 282"/>
                <a:gd name="T28" fmla="*/ 163 w 299"/>
                <a:gd name="T29" fmla="*/ 245 h 282"/>
                <a:gd name="T30" fmla="*/ 232 w 299"/>
                <a:gd name="T31" fmla="*/ 281 h 282"/>
                <a:gd name="T32" fmla="*/ 217 w 299"/>
                <a:gd name="T33" fmla="*/ 282 h 282"/>
                <a:gd name="T34" fmla="*/ 54 w 299"/>
                <a:gd name="T35" fmla="*/ 256 h 282"/>
                <a:gd name="T36" fmla="*/ 0 w 299"/>
                <a:gd name="T37" fmla="*/ 263 h 282"/>
                <a:gd name="T38" fmla="*/ 43 w 299"/>
                <a:gd name="T39" fmla="*/ 81 h 282"/>
                <a:gd name="T40" fmla="*/ 62 w 299"/>
                <a:gd name="T41" fmla="*/ 85 h 282"/>
                <a:gd name="T42" fmla="*/ 14 w 299"/>
                <a:gd name="T43" fmla="*/ 248 h 282"/>
                <a:gd name="T44" fmla="*/ 249 w 299"/>
                <a:gd name="T45" fmla="*/ 220 h 282"/>
                <a:gd name="T46" fmla="*/ 269 w 299"/>
                <a:gd name="T47" fmla="*/ 93 h 282"/>
                <a:gd name="T48" fmla="*/ 158 w 299"/>
                <a:gd name="T49" fmla="*/ 72 h 282"/>
                <a:gd name="T50" fmla="*/ 245 w 299"/>
                <a:gd name="T51" fmla="*/ 84 h 282"/>
                <a:gd name="T52" fmla="*/ 279 w 299"/>
                <a:gd name="T53" fmla="*/ 80 h 282"/>
                <a:gd name="T54" fmla="*/ 171 w 299"/>
                <a:gd name="T55" fmla="*/ 103 h 282"/>
                <a:gd name="T56" fmla="*/ 187 w 299"/>
                <a:gd name="T57" fmla="*/ 133 h 282"/>
                <a:gd name="T58" fmla="*/ 171 w 299"/>
                <a:gd name="T59" fmla="*/ 103 h 282"/>
                <a:gd name="T60" fmla="*/ 140 w 299"/>
                <a:gd name="T61" fmla="*/ 98 h 282"/>
                <a:gd name="T62" fmla="*/ 119 w 299"/>
                <a:gd name="T63" fmla="*/ 146 h 282"/>
                <a:gd name="T64" fmla="*/ 63 w 299"/>
                <a:gd name="T65" fmla="*/ 102 h 282"/>
                <a:gd name="T66" fmla="*/ 90 w 299"/>
                <a:gd name="T67" fmla="*/ 117 h 282"/>
                <a:gd name="T68" fmla="*/ 122 w 299"/>
                <a:gd name="T69" fmla="*/ 117 h 282"/>
                <a:gd name="T70" fmla="*/ 60 w 299"/>
                <a:gd name="T71" fmla="*/ 46 h 282"/>
                <a:gd name="T72" fmla="*/ 106 w 299"/>
                <a:gd name="T73" fmla="*/ 117 h 282"/>
                <a:gd name="T74" fmla="*/ 152 w 299"/>
                <a:gd name="T75" fmla="*/ 46 h 282"/>
                <a:gd name="T76" fmla="*/ 106 w 299"/>
                <a:gd name="T77" fmla="*/ 101 h 282"/>
                <a:gd name="T78" fmla="*/ 106 w 299"/>
                <a:gd name="T79" fmla="*/ 11 h 282"/>
                <a:gd name="T80" fmla="*/ 106 w 299"/>
                <a:gd name="T81" fmla="*/ 10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99" h="282">
                  <a:moveTo>
                    <a:pt x="254" y="112"/>
                  </a:moveTo>
                  <a:cubicBezTo>
                    <a:pt x="262" y="167"/>
                    <a:pt x="262" y="167"/>
                    <a:pt x="262" y="167"/>
                  </a:cubicBezTo>
                  <a:cubicBezTo>
                    <a:pt x="239" y="162"/>
                    <a:pt x="217" y="153"/>
                    <a:pt x="198" y="141"/>
                  </a:cubicBezTo>
                  <a:cubicBezTo>
                    <a:pt x="214" y="134"/>
                    <a:pt x="229" y="124"/>
                    <a:pt x="243" y="112"/>
                  </a:cubicBezTo>
                  <a:cubicBezTo>
                    <a:pt x="243" y="112"/>
                    <a:pt x="244" y="112"/>
                    <a:pt x="245" y="112"/>
                  </a:cubicBezTo>
                  <a:cubicBezTo>
                    <a:pt x="248" y="112"/>
                    <a:pt x="251" y="112"/>
                    <a:pt x="254" y="112"/>
                  </a:cubicBezTo>
                  <a:close/>
                  <a:moveTo>
                    <a:pt x="104" y="157"/>
                  </a:moveTo>
                  <a:cubicBezTo>
                    <a:pt x="78" y="198"/>
                    <a:pt x="78" y="198"/>
                    <a:pt x="78" y="198"/>
                  </a:cubicBezTo>
                  <a:cubicBezTo>
                    <a:pt x="43" y="198"/>
                    <a:pt x="43" y="198"/>
                    <a:pt x="43" y="198"/>
                  </a:cubicBezTo>
                  <a:cubicBezTo>
                    <a:pt x="54" y="146"/>
                    <a:pt x="54" y="146"/>
                    <a:pt x="54" y="146"/>
                  </a:cubicBezTo>
                  <a:cubicBezTo>
                    <a:pt x="70" y="152"/>
                    <a:pt x="87" y="156"/>
                    <a:pt x="104" y="157"/>
                  </a:cubicBezTo>
                  <a:close/>
                  <a:moveTo>
                    <a:pt x="40" y="210"/>
                  </a:moveTo>
                  <a:cubicBezTo>
                    <a:pt x="117" y="208"/>
                    <a:pt x="117" y="208"/>
                    <a:pt x="117" y="208"/>
                  </a:cubicBezTo>
                  <a:cubicBezTo>
                    <a:pt x="145" y="240"/>
                    <a:pt x="145" y="240"/>
                    <a:pt x="145" y="240"/>
                  </a:cubicBezTo>
                  <a:cubicBezTo>
                    <a:pt x="117" y="234"/>
                    <a:pt x="86" y="227"/>
                    <a:pt x="54" y="227"/>
                  </a:cubicBezTo>
                  <a:cubicBezTo>
                    <a:pt x="48" y="227"/>
                    <a:pt x="42" y="228"/>
                    <a:pt x="36" y="228"/>
                  </a:cubicBezTo>
                  <a:lnTo>
                    <a:pt x="40" y="210"/>
                  </a:lnTo>
                  <a:close/>
                  <a:moveTo>
                    <a:pt x="163" y="245"/>
                  </a:moveTo>
                  <a:cubicBezTo>
                    <a:pt x="164" y="245"/>
                    <a:pt x="164" y="245"/>
                    <a:pt x="164" y="245"/>
                  </a:cubicBezTo>
                  <a:cubicBezTo>
                    <a:pt x="122" y="197"/>
                    <a:pt x="122" y="197"/>
                    <a:pt x="122" y="197"/>
                  </a:cubicBezTo>
                  <a:cubicBezTo>
                    <a:pt x="88" y="197"/>
                    <a:pt x="88" y="197"/>
                    <a:pt x="88" y="197"/>
                  </a:cubicBezTo>
                  <a:cubicBezTo>
                    <a:pt x="113" y="158"/>
                    <a:pt x="113" y="158"/>
                    <a:pt x="113" y="158"/>
                  </a:cubicBezTo>
                  <a:cubicBezTo>
                    <a:pt x="115" y="158"/>
                    <a:pt x="117" y="158"/>
                    <a:pt x="119" y="158"/>
                  </a:cubicBezTo>
                  <a:cubicBezTo>
                    <a:pt x="144" y="158"/>
                    <a:pt x="167" y="153"/>
                    <a:pt x="189" y="145"/>
                  </a:cubicBezTo>
                  <a:cubicBezTo>
                    <a:pt x="211" y="160"/>
                    <a:pt x="236" y="170"/>
                    <a:pt x="263" y="175"/>
                  </a:cubicBezTo>
                  <a:cubicBezTo>
                    <a:pt x="267" y="207"/>
                    <a:pt x="267" y="207"/>
                    <a:pt x="267" y="207"/>
                  </a:cubicBezTo>
                  <a:cubicBezTo>
                    <a:pt x="241" y="209"/>
                    <a:pt x="241" y="209"/>
                    <a:pt x="241" y="209"/>
                  </a:cubicBezTo>
                  <a:cubicBezTo>
                    <a:pt x="220" y="253"/>
                    <a:pt x="220" y="253"/>
                    <a:pt x="220" y="253"/>
                  </a:cubicBezTo>
                  <a:cubicBezTo>
                    <a:pt x="219" y="253"/>
                    <a:pt x="218" y="254"/>
                    <a:pt x="217" y="254"/>
                  </a:cubicBezTo>
                  <a:cubicBezTo>
                    <a:pt x="202" y="254"/>
                    <a:pt x="183" y="250"/>
                    <a:pt x="163" y="245"/>
                  </a:cubicBezTo>
                  <a:close/>
                  <a:moveTo>
                    <a:pt x="299" y="228"/>
                  </a:moveTo>
                  <a:cubicBezTo>
                    <a:pt x="232" y="281"/>
                    <a:pt x="232" y="281"/>
                    <a:pt x="232" y="281"/>
                  </a:cubicBezTo>
                  <a:cubicBezTo>
                    <a:pt x="229" y="281"/>
                    <a:pt x="229" y="281"/>
                    <a:pt x="229" y="281"/>
                  </a:cubicBezTo>
                  <a:cubicBezTo>
                    <a:pt x="225" y="282"/>
                    <a:pt x="221" y="282"/>
                    <a:pt x="217" y="282"/>
                  </a:cubicBezTo>
                  <a:cubicBezTo>
                    <a:pt x="196" y="282"/>
                    <a:pt x="173" y="276"/>
                    <a:pt x="148" y="270"/>
                  </a:cubicBezTo>
                  <a:cubicBezTo>
                    <a:pt x="119" y="263"/>
                    <a:pt x="86" y="256"/>
                    <a:pt x="54" y="256"/>
                  </a:cubicBezTo>
                  <a:cubicBezTo>
                    <a:pt x="41" y="256"/>
                    <a:pt x="29" y="257"/>
                    <a:pt x="17" y="259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58" y="78"/>
                    <a:pt x="60" y="81"/>
                    <a:pt x="62" y="85"/>
                  </a:cubicBezTo>
                  <a:cubicBezTo>
                    <a:pt x="57" y="86"/>
                    <a:pt x="53" y="88"/>
                    <a:pt x="49" y="91"/>
                  </a:cubicBezTo>
                  <a:cubicBezTo>
                    <a:pt x="14" y="248"/>
                    <a:pt x="14" y="248"/>
                    <a:pt x="14" y="248"/>
                  </a:cubicBezTo>
                  <a:cubicBezTo>
                    <a:pt x="93" y="231"/>
                    <a:pt x="172" y="274"/>
                    <a:pt x="224" y="270"/>
                  </a:cubicBezTo>
                  <a:cubicBezTo>
                    <a:pt x="232" y="256"/>
                    <a:pt x="249" y="220"/>
                    <a:pt x="249" y="220"/>
                  </a:cubicBezTo>
                  <a:cubicBezTo>
                    <a:pt x="286" y="216"/>
                    <a:pt x="286" y="216"/>
                    <a:pt x="286" y="216"/>
                  </a:cubicBezTo>
                  <a:cubicBezTo>
                    <a:pt x="269" y="93"/>
                    <a:pt x="269" y="93"/>
                    <a:pt x="269" y="93"/>
                  </a:cubicBezTo>
                  <a:cubicBezTo>
                    <a:pt x="231" y="99"/>
                    <a:pt x="191" y="89"/>
                    <a:pt x="152" y="82"/>
                  </a:cubicBezTo>
                  <a:cubicBezTo>
                    <a:pt x="154" y="79"/>
                    <a:pt x="156" y="75"/>
                    <a:pt x="158" y="72"/>
                  </a:cubicBezTo>
                  <a:cubicBezTo>
                    <a:pt x="164" y="73"/>
                    <a:pt x="170" y="74"/>
                    <a:pt x="176" y="75"/>
                  </a:cubicBezTo>
                  <a:cubicBezTo>
                    <a:pt x="199" y="79"/>
                    <a:pt x="222" y="84"/>
                    <a:pt x="245" y="84"/>
                  </a:cubicBezTo>
                  <a:cubicBezTo>
                    <a:pt x="253" y="84"/>
                    <a:pt x="260" y="83"/>
                    <a:pt x="267" y="82"/>
                  </a:cubicBezTo>
                  <a:cubicBezTo>
                    <a:pt x="279" y="80"/>
                    <a:pt x="279" y="80"/>
                    <a:pt x="279" y="80"/>
                  </a:cubicBezTo>
                  <a:lnTo>
                    <a:pt x="299" y="228"/>
                  </a:lnTo>
                  <a:close/>
                  <a:moveTo>
                    <a:pt x="171" y="103"/>
                  </a:moveTo>
                  <a:cubicBezTo>
                    <a:pt x="189" y="106"/>
                    <a:pt x="207" y="110"/>
                    <a:pt x="226" y="111"/>
                  </a:cubicBezTo>
                  <a:cubicBezTo>
                    <a:pt x="214" y="120"/>
                    <a:pt x="200" y="128"/>
                    <a:pt x="187" y="133"/>
                  </a:cubicBezTo>
                  <a:cubicBezTo>
                    <a:pt x="173" y="124"/>
                    <a:pt x="161" y="112"/>
                    <a:pt x="151" y="99"/>
                  </a:cubicBezTo>
                  <a:cubicBezTo>
                    <a:pt x="157" y="100"/>
                    <a:pt x="164" y="102"/>
                    <a:pt x="171" y="103"/>
                  </a:cubicBezTo>
                  <a:close/>
                  <a:moveTo>
                    <a:pt x="122" y="117"/>
                  </a:moveTo>
                  <a:cubicBezTo>
                    <a:pt x="129" y="110"/>
                    <a:pt x="134" y="104"/>
                    <a:pt x="140" y="98"/>
                  </a:cubicBezTo>
                  <a:cubicBezTo>
                    <a:pt x="151" y="112"/>
                    <a:pt x="163" y="125"/>
                    <a:pt x="178" y="137"/>
                  </a:cubicBezTo>
                  <a:cubicBezTo>
                    <a:pt x="159" y="143"/>
                    <a:pt x="140" y="146"/>
                    <a:pt x="119" y="146"/>
                  </a:cubicBezTo>
                  <a:cubicBezTo>
                    <a:pt x="98" y="146"/>
                    <a:pt x="76" y="142"/>
                    <a:pt x="56" y="135"/>
                  </a:cubicBezTo>
                  <a:cubicBezTo>
                    <a:pt x="63" y="102"/>
                    <a:pt x="63" y="102"/>
                    <a:pt x="63" y="102"/>
                  </a:cubicBezTo>
                  <a:cubicBezTo>
                    <a:pt x="67" y="101"/>
                    <a:pt x="70" y="100"/>
                    <a:pt x="73" y="99"/>
                  </a:cubicBezTo>
                  <a:cubicBezTo>
                    <a:pt x="78" y="104"/>
                    <a:pt x="84" y="110"/>
                    <a:pt x="90" y="117"/>
                  </a:cubicBezTo>
                  <a:cubicBezTo>
                    <a:pt x="106" y="133"/>
                    <a:pt x="106" y="133"/>
                    <a:pt x="106" y="133"/>
                  </a:cubicBezTo>
                  <a:lnTo>
                    <a:pt x="122" y="117"/>
                  </a:lnTo>
                  <a:close/>
                  <a:moveTo>
                    <a:pt x="106" y="0"/>
                  </a:moveTo>
                  <a:cubicBezTo>
                    <a:pt x="80" y="0"/>
                    <a:pt x="60" y="21"/>
                    <a:pt x="60" y="46"/>
                  </a:cubicBezTo>
                  <a:cubicBezTo>
                    <a:pt x="60" y="70"/>
                    <a:pt x="76" y="85"/>
                    <a:pt x="104" y="116"/>
                  </a:cubicBezTo>
                  <a:cubicBezTo>
                    <a:pt x="105" y="116"/>
                    <a:pt x="106" y="117"/>
                    <a:pt x="106" y="117"/>
                  </a:cubicBezTo>
                  <a:cubicBezTo>
                    <a:pt x="106" y="117"/>
                    <a:pt x="107" y="116"/>
                    <a:pt x="108" y="116"/>
                  </a:cubicBezTo>
                  <a:cubicBezTo>
                    <a:pt x="136" y="85"/>
                    <a:pt x="152" y="70"/>
                    <a:pt x="152" y="46"/>
                  </a:cubicBezTo>
                  <a:cubicBezTo>
                    <a:pt x="152" y="21"/>
                    <a:pt x="131" y="0"/>
                    <a:pt x="106" y="0"/>
                  </a:cubicBezTo>
                  <a:close/>
                  <a:moveTo>
                    <a:pt x="106" y="101"/>
                  </a:moveTo>
                  <a:cubicBezTo>
                    <a:pt x="81" y="75"/>
                    <a:pt x="71" y="63"/>
                    <a:pt x="71" y="46"/>
                  </a:cubicBezTo>
                  <a:cubicBezTo>
                    <a:pt x="71" y="27"/>
                    <a:pt x="87" y="11"/>
                    <a:pt x="106" y="11"/>
                  </a:cubicBezTo>
                  <a:cubicBezTo>
                    <a:pt x="125" y="11"/>
                    <a:pt x="141" y="27"/>
                    <a:pt x="141" y="46"/>
                  </a:cubicBezTo>
                  <a:cubicBezTo>
                    <a:pt x="141" y="63"/>
                    <a:pt x="131" y="75"/>
                    <a:pt x="106" y="1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109692" y="4664572"/>
            <a:ext cx="1040620" cy="1044653"/>
            <a:chOff x="1958979" y="5972793"/>
            <a:chExt cx="1040620" cy="1044653"/>
          </a:xfrm>
        </p:grpSpPr>
        <p:sp>
          <p:nvSpPr>
            <p:cNvPr id="2054" name="Oval 25"/>
            <p:cNvSpPr>
              <a:spLocks noChangeArrowheads="1"/>
            </p:cNvSpPr>
            <p:nvPr/>
          </p:nvSpPr>
          <p:spPr bwMode="auto">
            <a:xfrm rot="6975686">
              <a:off x="1956962" y="5974810"/>
              <a:ext cx="1044653" cy="1040620"/>
            </a:xfrm>
            <a:prstGeom prst="ellipse">
              <a:avLst/>
            </a:prstGeom>
            <a:solidFill>
              <a:srgbClr val="DF2708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Freeform 36"/>
            <p:cNvSpPr>
              <a:spLocks noEditPoints="1"/>
            </p:cNvSpPr>
            <p:nvPr/>
          </p:nvSpPr>
          <p:spPr bwMode="auto">
            <a:xfrm>
              <a:off x="2098104" y="6223486"/>
              <a:ext cx="766787" cy="579922"/>
            </a:xfrm>
            <a:custGeom>
              <a:avLst/>
              <a:gdLst>
                <a:gd name="T0" fmla="*/ 89 w 286"/>
                <a:gd name="T1" fmla="*/ 53 h 217"/>
                <a:gd name="T2" fmla="*/ 197 w 286"/>
                <a:gd name="T3" fmla="*/ 51 h 217"/>
                <a:gd name="T4" fmla="*/ 187 w 286"/>
                <a:gd name="T5" fmla="*/ 60 h 217"/>
                <a:gd name="T6" fmla="*/ 100 w 286"/>
                <a:gd name="T7" fmla="*/ 62 h 217"/>
                <a:gd name="T8" fmla="*/ 120 w 286"/>
                <a:gd name="T9" fmla="*/ 80 h 217"/>
                <a:gd name="T10" fmla="*/ 166 w 286"/>
                <a:gd name="T11" fmla="*/ 78 h 217"/>
                <a:gd name="T12" fmla="*/ 144 w 286"/>
                <a:gd name="T13" fmla="*/ 55 h 217"/>
                <a:gd name="T14" fmla="*/ 144 w 286"/>
                <a:gd name="T15" fmla="*/ 82 h 217"/>
                <a:gd name="T16" fmla="*/ 144 w 286"/>
                <a:gd name="T17" fmla="*/ 115 h 217"/>
                <a:gd name="T18" fmla="*/ 144 w 286"/>
                <a:gd name="T19" fmla="*/ 82 h 217"/>
                <a:gd name="T20" fmla="*/ 11 w 286"/>
                <a:gd name="T21" fmla="*/ 206 h 217"/>
                <a:gd name="T22" fmla="*/ 11 w 286"/>
                <a:gd name="T23" fmla="*/ 217 h 217"/>
                <a:gd name="T24" fmla="*/ 284 w 286"/>
                <a:gd name="T25" fmla="*/ 204 h 217"/>
                <a:gd name="T26" fmla="*/ 282 w 286"/>
                <a:gd name="T27" fmla="*/ 177 h 217"/>
                <a:gd name="T28" fmla="*/ 255 w 286"/>
                <a:gd name="T29" fmla="*/ 21 h 217"/>
                <a:gd name="T30" fmla="*/ 52 w 286"/>
                <a:gd name="T31" fmla="*/ 0 h 217"/>
                <a:gd name="T32" fmla="*/ 31 w 286"/>
                <a:gd name="T33" fmla="*/ 134 h 217"/>
                <a:gd name="T34" fmla="*/ 2 w 286"/>
                <a:gd name="T35" fmla="*/ 189 h 217"/>
                <a:gd name="T36" fmla="*/ 275 w 286"/>
                <a:gd name="T37" fmla="*/ 194 h 217"/>
                <a:gd name="T38" fmla="*/ 282 w 286"/>
                <a:gd name="T39" fmla="*/ 177 h 217"/>
                <a:gd name="T40" fmla="*/ 49 w 286"/>
                <a:gd name="T41" fmla="*/ 17 h 217"/>
                <a:gd name="T42" fmla="*/ 230 w 286"/>
                <a:gd name="T43" fmla="*/ 14 h 217"/>
                <a:gd name="T44" fmla="*/ 240 w 286"/>
                <a:gd name="T45" fmla="*/ 24 h 217"/>
                <a:gd name="T46" fmla="*/ 237 w 286"/>
                <a:gd name="T47" fmla="*/ 127 h 217"/>
                <a:gd name="T48" fmla="*/ 56 w 286"/>
                <a:gd name="T49" fmla="*/ 130 h 217"/>
                <a:gd name="T50" fmla="*/ 46 w 286"/>
                <a:gd name="T51" fmla="*/ 120 h 217"/>
                <a:gd name="T52" fmla="*/ 43 w 286"/>
                <a:gd name="T53" fmla="*/ 143 h 217"/>
                <a:gd name="T54" fmla="*/ 248 w 286"/>
                <a:gd name="T55" fmla="*/ 151 h 217"/>
                <a:gd name="T56" fmla="*/ 43 w 286"/>
                <a:gd name="T57" fmla="*/ 143 h 217"/>
                <a:gd name="T58" fmla="*/ 252 w 286"/>
                <a:gd name="T59" fmla="*/ 157 h 217"/>
                <a:gd name="T60" fmla="*/ 29 w 286"/>
                <a:gd name="T61" fmla="*/ 165 h 217"/>
                <a:gd name="T62" fmla="*/ 97 w 286"/>
                <a:gd name="T63" fmla="*/ 179 h 217"/>
                <a:gd name="T64" fmla="*/ 25 w 286"/>
                <a:gd name="T65" fmla="*/ 171 h 217"/>
                <a:gd name="T66" fmla="*/ 97 w 286"/>
                <a:gd name="T67" fmla="*/ 179 h 217"/>
                <a:gd name="T68" fmla="*/ 186 w 286"/>
                <a:gd name="T69" fmla="*/ 171 h 217"/>
                <a:gd name="T70" fmla="*/ 266 w 286"/>
                <a:gd name="T71" fmla="*/ 179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86" h="217">
                  <a:moveTo>
                    <a:pt x="100" y="62"/>
                  </a:moveTo>
                  <a:cubicBezTo>
                    <a:pt x="89" y="53"/>
                    <a:pt x="89" y="53"/>
                    <a:pt x="89" y="53"/>
                  </a:cubicBezTo>
                  <a:cubicBezTo>
                    <a:pt x="102" y="38"/>
                    <a:pt x="122" y="28"/>
                    <a:pt x="144" y="28"/>
                  </a:cubicBezTo>
                  <a:cubicBezTo>
                    <a:pt x="165" y="28"/>
                    <a:pt x="184" y="37"/>
                    <a:pt x="197" y="51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187" y="60"/>
                    <a:pt x="187" y="60"/>
                    <a:pt x="187" y="60"/>
                  </a:cubicBezTo>
                  <a:cubicBezTo>
                    <a:pt x="176" y="49"/>
                    <a:pt x="161" y="41"/>
                    <a:pt x="144" y="41"/>
                  </a:cubicBezTo>
                  <a:cubicBezTo>
                    <a:pt x="126" y="41"/>
                    <a:pt x="110" y="50"/>
                    <a:pt x="100" y="62"/>
                  </a:cubicBezTo>
                  <a:close/>
                  <a:moveTo>
                    <a:pt x="110" y="71"/>
                  </a:moveTo>
                  <a:cubicBezTo>
                    <a:pt x="120" y="80"/>
                    <a:pt x="120" y="80"/>
                    <a:pt x="120" y="80"/>
                  </a:cubicBezTo>
                  <a:cubicBezTo>
                    <a:pt x="126" y="73"/>
                    <a:pt x="134" y="69"/>
                    <a:pt x="144" y="69"/>
                  </a:cubicBezTo>
                  <a:cubicBezTo>
                    <a:pt x="153" y="69"/>
                    <a:pt x="160" y="72"/>
                    <a:pt x="166" y="78"/>
                  </a:cubicBezTo>
                  <a:cubicBezTo>
                    <a:pt x="176" y="69"/>
                    <a:pt x="176" y="69"/>
                    <a:pt x="176" y="69"/>
                  </a:cubicBezTo>
                  <a:cubicBezTo>
                    <a:pt x="168" y="60"/>
                    <a:pt x="157" y="55"/>
                    <a:pt x="144" y="55"/>
                  </a:cubicBezTo>
                  <a:cubicBezTo>
                    <a:pt x="130" y="55"/>
                    <a:pt x="118" y="61"/>
                    <a:pt x="110" y="71"/>
                  </a:cubicBezTo>
                  <a:close/>
                  <a:moveTo>
                    <a:pt x="144" y="82"/>
                  </a:moveTo>
                  <a:cubicBezTo>
                    <a:pt x="135" y="82"/>
                    <a:pt x="128" y="90"/>
                    <a:pt x="128" y="99"/>
                  </a:cubicBezTo>
                  <a:cubicBezTo>
                    <a:pt x="128" y="108"/>
                    <a:pt x="135" y="115"/>
                    <a:pt x="144" y="115"/>
                  </a:cubicBezTo>
                  <a:cubicBezTo>
                    <a:pt x="153" y="115"/>
                    <a:pt x="160" y="108"/>
                    <a:pt x="160" y="99"/>
                  </a:cubicBezTo>
                  <a:cubicBezTo>
                    <a:pt x="160" y="90"/>
                    <a:pt x="153" y="82"/>
                    <a:pt x="144" y="82"/>
                  </a:cubicBezTo>
                  <a:close/>
                  <a:moveTo>
                    <a:pt x="275" y="206"/>
                  </a:moveTo>
                  <a:cubicBezTo>
                    <a:pt x="11" y="206"/>
                    <a:pt x="11" y="206"/>
                    <a:pt x="11" y="206"/>
                  </a:cubicBezTo>
                  <a:cubicBezTo>
                    <a:pt x="8" y="206"/>
                    <a:pt x="5" y="205"/>
                    <a:pt x="2" y="204"/>
                  </a:cubicBezTo>
                  <a:cubicBezTo>
                    <a:pt x="2" y="207"/>
                    <a:pt x="2" y="217"/>
                    <a:pt x="11" y="217"/>
                  </a:cubicBezTo>
                  <a:cubicBezTo>
                    <a:pt x="13" y="217"/>
                    <a:pt x="273" y="217"/>
                    <a:pt x="275" y="217"/>
                  </a:cubicBezTo>
                  <a:cubicBezTo>
                    <a:pt x="284" y="217"/>
                    <a:pt x="284" y="207"/>
                    <a:pt x="284" y="204"/>
                  </a:cubicBezTo>
                  <a:cubicBezTo>
                    <a:pt x="281" y="205"/>
                    <a:pt x="278" y="206"/>
                    <a:pt x="275" y="206"/>
                  </a:cubicBezTo>
                  <a:close/>
                  <a:moveTo>
                    <a:pt x="282" y="177"/>
                  </a:moveTo>
                  <a:cubicBezTo>
                    <a:pt x="255" y="134"/>
                    <a:pt x="255" y="134"/>
                    <a:pt x="255" y="134"/>
                  </a:cubicBezTo>
                  <a:cubicBezTo>
                    <a:pt x="255" y="21"/>
                    <a:pt x="255" y="21"/>
                    <a:pt x="255" y="21"/>
                  </a:cubicBezTo>
                  <a:cubicBezTo>
                    <a:pt x="255" y="9"/>
                    <a:pt x="245" y="0"/>
                    <a:pt x="23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1" y="0"/>
                    <a:pt x="31" y="9"/>
                    <a:pt x="31" y="21"/>
                  </a:cubicBezTo>
                  <a:cubicBezTo>
                    <a:pt x="31" y="134"/>
                    <a:pt x="31" y="134"/>
                    <a:pt x="31" y="134"/>
                  </a:cubicBezTo>
                  <a:cubicBezTo>
                    <a:pt x="4" y="177"/>
                    <a:pt x="4" y="177"/>
                    <a:pt x="4" y="177"/>
                  </a:cubicBezTo>
                  <a:cubicBezTo>
                    <a:pt x="1" y="181"/>
                    <a:pt x="0" y="185"/>
                    <a:pt x="2" y="189"/>
                  </a:cubicBezTo>
                  <a:cubicBezTo>
                    <a:pt x="4" y="192"/>
                    <a:pt x="7" y="194"/>
                    <a:pt x="11" y="194"/>
                  </a:cubicBezTo>
                  <a:cubicBezTo>
                    <a:pt x="275" y="194"/>
                    <a:pt x="275" y="194"/>
                    <a:pt x="275" y="194"/>
                  </a:cubicBezTo>
                  <a:cubicBezTo>
                    <a:pt x="279" y="194"/>
                    <a:pt x="283" y="192"/>
                    <a:pt x="284" y="188"/>
                  </a:cubicBezTo>
                  <a:cubicBezTo>
                    <a:pt x="286" y="184"/>
                    <a:pt x="284" y="180"/>
                    <a:pt x="282" y="177"/>
                  </a:cubicBezTo>
                  <a:close/>
                  <a:moveTo>
                    <a:pt x="46" y="24"/>
                  </a:moveTo>
                  <a:cubicBezTo>
                    <a:pt x="46" y="22"/>
                    <a:pt x="47" y="19"/>
                    <a:pt x="49" y="17"/>
                  </a:cubicBezTo>
                  <a:cubicBezTo>
                    <a:pt x="51" y="15"/>
                    <a:pt x="53" y="14"/>
                    <a:pt x="56" y="14"/>
                  </a:cubicBezTo>
                  <a:cubicBezTo>
                    <a:pt x="230" y="14"/>
                    <a:pt x="230" y="14"/>
                    <a:pt x="230" y="14"/>
                  </a:cubicBezTo>
                  <a:cubicBezTo>
                    <a:pt x="233" y="14"/>
                    <a:pt x="235" y="15"/>
                    <a:pt x="237" y="17"/>
                  </a:cubicBezTo>
                  <a:cubicBezTo>
                    <a:pt x="239" y="19"/>
                    <a:pt x="240" y="22"/>
                    <a:pt x="240" y="24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40" y="123"/>
                    <a:pt x="239" y="125"/>
                    <a:pt x="237" y="127"/>
                  </a:cubicBezTo>
                  <a:cubicBezTo>
                    <a:pt x="235" y="129"/>
                    <a:pt x="233" y="130"/>
                    <a:pt x="230" y="130"/>
                  </a:cubicBezTo>
                  <a:cubicBezTo>
                    <a:pt x="228" y="130"/>
                    <a:pt x="56" y="130"/>
                    <a:pt x="56" y="130"/>
                  </a:cubicBezTo>
                  <a:cubicBezTo>
                    <a:pt x="53" y="130"/>
                    <a:pt x="51" y="129"/>
                    <a:pt x="49" y="127"/>
                  </a:cubicBezTo>
                  <a:cubicBezTo>
                    <a:pt x="47" y="125"/>
                    <a:pt x="46" y="123"/>
                    <a:pt x="46" y="120"/>
                  </a:cubicBezTo>
                  <a:lnTo>
                    <a:pt x="46" y="24"/>
                  </a:lnTo>
                  <a:close/>
                  <a:moveTo>
                    <a:pt x="43" y="143"/>
                  </a:moveTo>
                  <a:cubicBezTo>
                    <a:pt x="243" y="143"/>
                    <a:pt x="243" y="143"/>
                    <a:pt x="243" y="143"/>
                  </a:cubicBezTo>
                  <a:cubicBezTo>
                    <a:pt x="248" y="151"/>
                    <a:pt x="248" y="151"/>
                    <a:pt x="248" y="151"/>
                  </a:cubicBezTo>
                  <a:cubicBezTo>
                    <a:pt x="38" y="151"/>
                    <a:pt x="38" y="151"/>
                    <a:pt x="38" y="151"/>
                  </a:cubicBezTo>
                  <a:lnTo>
                    <a:pt x="43" y="143"/>
                  </a:lnTo>
                  <a:close/>
                  <a:moveTo>
                    <a:pt x="34" y="157"/>
                  </a:moveTo>
                  <a:cubicBezTo>
                    <a:pt x="252" y="157"/>
                    <a:pt x="252" y="157"/>
                    <a:pt x="252" y="157"/>
                  </a:cubicBezTo>
                  <a:cubicBezTo>
                    <a:pt x="257" y="165"/>
                    <a:pt x="257" y="165"/>
                    <a:pt x="257" y="165"/>
                  </a:cubicBezTo>
                  <a:cubicBezTo>
                    <a:pt x="29" y="165"/>
                    <a:pt x="29" y="165"/>
                    <a:pt x="29" y="165"/>
                  </a:cubicBezTo>
                  <a:lnTo>
                    <a:pt x="34" y="157"/>
                  </a:lnTo>
                  <a:close/>
                  <a:moveTo>
                    <a:pt x="97" y="179"/>
                  </a:moveTo>
                  <a:cubicBezTo>
                    <a:pt x="20" y="179"/>
                    <a:pt x="20" y="179"/>
                    <a:pt x="20" y="179"/>
                  </a:cubicBezTo>
                  <a:cubicBezTo>
                    <a:pt x="25" y="171"/>
                    <a:pt x="25" y="171"/>
                    <a:pt x="25" y="171"/>
                  </a:cubicBezTo>
                  <a:cubicBezTo>
                    <a:pt x="100" y="171"/>
                    <a:pt x="100" y="171"/>
                    <a:pt x="100" y="171"/>
                  </a:cubicBezTo>
                  <a:lnTo>
                    <a:pt x="97" y="179"/>
                  </a:lnTo>
                  <a:close/>
                  <a:moveTo>
                    <a:pt x="189" y="179"/>
                  </a:moveTo>
                  <a:cubicBezTo>
                    <a:pt x="186" y="171"/>
                    <a:pt x="186" y="171"/>
                    <a:pt x="186" y="171"/>
                  </a:cubicBezTo>
                  <a:cubicBezTo>
                    <a:pt x="261" y="171"/>
                    <a:pt x="261" y="171"/>
                    <a:pt x="261" y="171"/>
                  </a:cubicBezTo>
                  <a:cubicBezTo>
                    <a:pt x="266" y="179"/>
                    <a:pt x="266" y="179"/>
                    <a:pt x="266" y="179"/>
                  </a:cubicBezTo>
                  <a:lnTo>
                    <a:pt x="189" y="1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109692" y="2058786"/>
            <a:ext cx="1040620" cy="1042636"/>
            <a:chOff x="2659192" y="3652959"/>
            <a:chExt cx="1040620" cy="1042636"/>
          </a:xfrm>
        </p:grpSpPr>
        <p:sp>
          <p:nvSpPr>
            <p:cNvPr id="2051" name="Oval 10"/>
            <p:cNvSpPr>
              <a:spLocks noChangeArrowheads="1"/>
            </p:cNvSpPr>
            <p:nvPr/>
          </p:nvSpPr>
          <p:spPr bwMode="auto">
            <a:xfrm rot="6975686">
              <a:off x="2658184" y="3653967"/>
              <a:ext cx="1042636" cy="1040620"/>
            </a:xfrm>
            <a:prstGeom prst="ellipse">
              <a:avLst/>
            </a:prstGeom>
            <a:solidFill>
              <a:srgbClr val="DF2708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Freeform 12"/>
            <p:cNvSpPr>
              <a:spLocks noEditPoints="1"/>
            </p:cNvSpPr>
            <p:nvPr/>
          </p:nvSpPr>
          <p:spPr bwMode="auto">
            <a:xfrm rot="10299225" flipV="1">
              <a:off x="2922199" y="3827920"/>
              <a:ext cx="587795" cy="774792"/>
            </a:xfrm>
            <a:custGeom>
              <a:avLst/>
              <a:gdLst>
                <a:gd name="T0" fmla="*/ 84 w 316"/>
                <a:gd name="T1" fmla="*/ 198 h 406"/>
                <a:gd name="T2" fmla="*/ 29 w 316"/>
                <a:gd name="T3" fmla="*/ 114 h 406"/>
                <a:gd name="T4" fmla="*/ 67 w 316"/>
                <a:gd name="T5" fmla="*/ 127 h 406"/>
                <a:gd name="T6" fmla="*/ 87 w 316"/>
                <a:gd name="T7" fmla="*/ 152 h 406"/>
                <a:gd name="T8" fmla="*/ 104 w 316"/>
                <a:gd name="T9" fmla="*/ 141 h 406"/>
                <a:gd name="T10" fmla="*/ 278 w 316"/>
                <a:gd name="T11" fmla="*/ 330 h 406"/>
                <a:gd name="T12" fmla="*/ 269 w 316"/>
                <a:gd name="T13" fmla="*/ 249 h 406"/>
                <a:gd name="T14" fmla="*/ 200 w 316"/>
                <a:gd name="T15" fmla="*/ 370 h 406"/>
                <a:gd name="T16" fmla="*/ 249 w 316"/>
                <a:gd name="T17" fmla="*/ 344 h 406"/>
                <a:gd name="T18" fmla="*/ 200 w 316"/>
                <a:gd name="T19" fmla="*/ 370 h 406"/>
                <a:gd name="T20" fmla="*/ 155 w 316"/>
                <a:gd name="T21" fmla="*/ 316 h 406"/>
                <a:gd name="T22" fmla="*/ 256 w 316"/>
                <a:gd name="T23" fmla="*/ 241 h 406"/>
                <a:gd name="T24" fmla="*/ 244 w 316"/>
                <a:gd name="T25" fmla="*/ 227 h 406"/>
                <a:gd name="T26" fmla="*/ 266 w 316"/>
                <a:gd name="T27" fmla="*/ 198 h 406"/>
                <a:gd name="T28" fmla="*/ 224 w 316"/>
                <a:gd name="T29" fmla="*/ 97 h 406"/>
                <a:gd name="T30" fmla="*/ 203 w 316"/>
                <a:gd name="T31" fmla="*/ 110 h 406"/>
                <a:gd name="T32" fmla="*/ 78 w 316"/>
                <a:gd name="T33" fmla="*/ 127 h 406"/>
                <a:gd name="T34" fmla="*/ 149 w 316"/>
                <a:gd name="T35" fmla="*/ 98 h 406"/>
                <a:gd name="T36" fmla="*/ 133 w 316"/>
                <a:gd name="T37" fmla="*/ 79 h 406"/>
                <a:gd name="T38" fmla="*/ 287 w 316"/>
                <a:gd name="T39" fmla="*/ 321 h 406"/>
                <a:gd name="T40" fmla="*/ 284 w 316"/>
                <a:gd name="T41" fmla="*/ 336 h 406"/>
                <a:gd name="T42" fmla="*/ 260 w 316"/>
                <a:gd name="T43" fmla="*/ 334 h 406"/>
                <a:gd name="T44" fmla="*/ 255 w 316"/>
                <a:gd name="T45" fmla="*/ 323 h 406"/>
                <a:gd name="T46" fmla="*/ 253 w 316"/>
                <a:gd name="T47" fmla="*/ 333 h 406"/>
                <a:gd name="T48" fmla="*/ 256 w 316"/>
                <a:gd name="T49" fmla="*/ 365 h 406"/>
                <a:gd name="T50" fmla="*/ 248 w 316"/>
                <a:gd name="T51" fmla="*/ 369 h 406"/>
                <a:gd name="T52" fmla="*/ 299 w 316"/>
                <a:gd name="T53" fmla="*/ 332 h 406"/>
                <a:gd name="T54" fmla="*/ 298 w 316"/>
                <a:gd name="T55" fmla="*/ 235 h 406"/>
                <a:gd name="T56" fmla="*/ 253 w 316"/>
                <a:gd name="T57" fmla="*/ 193 h 406"/>
                <a:gd name="T58" fmla="*/ 264 w 316"/>
                <a:gd name="T59" fmla="*/ 205 h 406"/>
                <a:gd name="T60" fmla="*/ 287 w 316"/>
                <a:gd name="T61" fmla="*/ 187 h 406"/>
                <a:gd name="T62" fmla="*/ 307 w 316"/>
                <a:gd name="T63" fmla="*/ 191 h 406"/>
                <a:gd name="T64" fmla="*/ 172 w 316"/>
                <a:gd name="T65" fmla="*/ 390 h 406"/>
                <a:gd name="T66" fmla="*/ 117 w 316"/>
                <a:gd name="T67" fmla="*/ 306 h 406"/>
                <a:gd name="T68" fmla="*/ 148 w 316"/>
                <a:gd name="T69" fmla="*/ 312 h 406"/>
                <a:gd name="T70" fmla="*/ 173 w 316"/>
                <a:gd name="T71" fmla="*/ 345 h 406"/>
                <a:gd name="T72" fmla="*/ 182 w 316"/>
                <a:gd name="T73" fmla="*/ 346 h 406"/>
                <a:gd name="T74" fmla="*/ 225 w 316"/>
                <a:gd name="T75" fmla="*/ 28 h 406"/>
                <a:gd name="T76" fmla="*/ 146 w 316"/>
                <a:gd name="T77" fmla="*/ 79 h 406"/>
                <a:gd name="T78" fmla="*/ 225 w 316"/>
                <a:gd name="T79" fmla="*/ 28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16" h="406">
                  <a:moveTo>
                    <a:pt x="104" y="141"/>
                  </a:moveTo>
                  <a:cubicBezTo>
                    <a:pt x="111" y="162"/>
                    <a:pt x="104" y="186"/>
                    <a:pt x="84" y="198"/>
                  </a:cubicBezTo>
                  <a:cubicBezTo>
                    <a:pt x="61" y="214"/>
                    <a:pt x="30" y="207"/>
                    <a:pt x="15" y="184"/>
                  </a:cubicBezTo>
                  <a:cubicBezTo>
                    <a:pt x="0" y="161"/>
                    <a:pt x="6" y="130"/>
                    <a:pt x="29" y="114"/>
                  </a:cubicBezTo>
                  <a:cubicBezTo>
                    <a:pt x="46" y="104"/>
                    <a:pt x="67" y="104"/>
                    <a:pt x="83" y="113"/>
                  </a:cubicBezTo>
                  <a:cubicBezTo>
                    <a:pt x="67" y="127"/>
                    <a:pt x="67" y="127"/>
                    <a:pt x="67" y="127"/>
                  </a:cubicBezTo>
                  <a:cubicBezTo>
                    <a:pt x="68" y="130"/>
                    <a:pt x="68" y="130"/>
                    <a:pt x="68" y="130"/>
                  </a:cubicBezTo>
                  <a:cubicBezTo>
                    <a:pt x="69" y="140"/>
                    <a:pt x="76" y="150"/>
                    <a:pt x="87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104" y="141"/>
                    <a:pt x="104" y="141"/>
                    <a:pt x="104" y="141"/>
                  </a:cubicBezTo>
                  <a:close/>
                  <a:moveTo>
                    <a:pt x="285" y="250"/>
                  </a:moveTo>
                  <a:cubicBezTo>
                    <a:pt x="278" y="330"/>
                    <a:pt x="278" y="330"/>
                    <a:pt x="278" y="330"/>
                  </a:cubicBezTo>
                  <a:cubicBezTo>
                    <a:pt x="274" y="334"/>
                    <a:pt x="271" y="333"/>
                    <a:pt x="268" y="331"/>
                  </a:cubicBezTo>
                  <a:cubicBezTo>
                    <a:pt x="269" y="249"/>
                    <a:pt x="269" y="249"/>
                    <a:pt x="269" y="249"/>
                  </a:cubicBezTo>
                  <a:cubicBezTo>
                    <a:pt x="274" y="250"/>
                    <a:pt x="280" y="251"/>
                    <a:pt x="285" y="250"/>
                  </a:cubicBezTo>
                  <a:close/>
                  <a:moveTo>
                    <a:pt x="200" y="370"/>
                  </a:moveTo>
                  <a:cubicBezTo>
                    <a:pt x="249" y="359"/>
                    <a:pt x="249" y="359"/>
                    <a:pt x="249" y="359"/>
                  </a:cubicBezTo>
                  <a:cubicBezTo>
                    <a:pt x="253" y="355"/>
                    <a:pt x="252" y="349"/>
                    <a:pt x="249" y="344"/>
                  </a:cubicBezTo>
                  <a:cubicBezTo>
                    <a:pt x="204" y="341"/>
                    <a:pt x="204" y="341"/>
                    <a:pt x="204" y="341"/>
                  </a:cubicBezTo>
                  <a:cubicBezTo>
                    <a:pt x="207" y="351"/>
                    <a:pt x="205" y="362"/>
                    <a:pt x="200" y="370"/>
                  </a:cubicBezTo>
                  <a:close/>
                  <a:moveTo>
                    <a:pt x="244" y="227"/>
                  </a:moveTo>
                  <a:cubicBezTo>
                    <a:pt x="155" y="316"/>
                    <a:pt x="155" y="316"/>
                    <a:pt x="155" y="316"/>
                  </a:cubicBezTo>
                  <a:cubicBezTo>
                    <a:pt x="154" y="326"/>
                    <a:pt x="166" y="339"/>
                    <a:pt x="178" y="338"/>
                  </a:cubicBezTo>
                  <a:cubicBezTo>
                    <a:pt x="256" y="241"/>
                    <a:pt x="256" y="241"/>
                    <a:pt x="256" y="241"/>
                  </a:cubicBezTo>
                  <a:cubicBezTo>
                    <a:pt x="252" y="238"/>
                    <a:pt x="249" y="235"/>
                    <a:pt x="246" y="231"/>
                  </a:cubicBezTo>
                  <a:cubicBezTo>
                    <a:pt x="245" y="229"/>
                    <a:pt x="244" y="228"/>
                    <a:pt x="244" y="227"/>
                  </a:cubicBezTo>
                  <a:close/>
                  <a:moveTo>
                    <a:pt x="203" y="110"/>
                  </a:moveTo>
                  <a:cubicBezTo>
                    <a:pt x="266" y="198"/>
                    <a:pt x="266" y="198"/>
                    <a:pt x="266" y="198"/>
                  </a:cubicBezTo>
                  <a:cubicBezTo>
                    <a:pt x="271" y="198"/>
                    <a:pt x="277" y="194"/>
                    <a:pt x="278" y="189"/>
                  </a:cubicBezTo>
                  <a:cubicBezTo>
                    <a:pt x="224" y="97"/>
                    <a:pt x="224" y="97"/>
                    <a:pt x="224" y="97"/>
                  </a:cubicBezTo>
                  <a:cubicBezTo>
                    <a:pt x="221" y="100"/>
                    <a:pt x="218" y="102"/>
                    <a:pt x="215" y="104"/>
                  </a:cubicBezTo>
                  <a:cubicBezTo>
                    <a:pt x="211" y="107"/>
                    <a:pt x="207" y="109"/>
                    <a:pt x="203" y="110"/>
                  </a:cubicBezTo>
                  <a:close/>
                  <a:moveTo>
                    <a:pt x="133" y="79"/>
                  </a:moveTo>
                  <a:cubicBezTo>
                    <a:pt x="78" y="127"/>
                    <a:pt x="78" y="127"/>
                    <a:pt x="78" y="127"/>
                  </a:cubicBezTo>
                  <a:cubicBezTo>
                    <a:pt x="79" y="134"/>
                    <a:pt x="83" y="141"/>
                    <a:pt x="91" y="142"/>
                  </a:cubicBezTo>
                  <a:cubicBezTo>
                    <a:pt x="149" y="98"/>
                    <a:pt x="149" y="98"/>
                    <a:pt x="149" y="98"/>
                  </a:cubicBezTo>
                  <a:cubicBezTo>
                    <a:pt x="144" y="95"/>
                    <a:pt x="140" y="90"/>
                    <a:pt x="136" y="85"/>
                  </a:cubicBezTo>
                  <a:cubicBezTo>
                    <a:pt x="135" y="83"/>
                    <a:pt x="134" y="81"/>
                    <a:pt x="133" y="79"/>
                  </a:cubicBezTo>
                  <a:close/>
                  <a:moveTo>
                    <a:pt x="299" y="332"/>
                  </a:moveTo>
                  <a:cubicBezTo>
                    <a:pt x="296" y="327"/>
                    <a:pt x="292" y="324"/>
                    <a:pt x="287" y="321"/>
                  </a:cubicBezTo>
                  <a:cubicBezTo>
                    <a:pt x="286" y="334"/>
                    <a:pt x="286" y="334"/>
                    <a:pt x="286" y="334"/>
                  </a:cubicBezTo>
                  <a:cubicBezTo>
                    <a:pt x="284" y="336"/>
                    <a:pt x="284" y="336"/>
                    <a:pt x="284" y="336"/>
                  </a:cubicBezTo>
                  <a:cubicBezTo>
                    <a:pt x="278" y="341"/>
                    <a:pt x="269" y="341"/>
                    <a:pt x="263" y="336"/>
                  </a:cubicBezTo>
                  <a:cubicBezTo>
                    <a:pt x="260" y="334"/>
                    <a:pt x="260" y="334"/>
                    <a:pt x="260" y="334"/>
                  </a:cubicBezTo>
                  <a:cubicBezTo>
                    <a:pt x="260" y="320"/>
                    <a:pt x="260" y="320"/>
                    <a:pt x="260" y="320"/>
                  </a:cubicBezTo>
                  <a:cubicBezTo>
                    <a:pt x="258" y="321"/>
                    <a:pt x="257" y="321"/>
                    <a:pt x="255" y="323"/>
                  </a:cubicBezTo>
                  <a:cubicBezTo>
                    <a:pt x="251" y="325"/>
                    <a:pt x="248" y="329"/>
                    <a:pt x="245" y="333"/>
                  </a:cubicBezTo>
                  <a:cubicBezTo>
                    <a:pt x="253" y="333"/>
                    <a:pt x="253" y="333"/>
                    <a:pt x="253" y="333"/>
                  </a:cubicBezTo>
                  <a:cubicBezTo>
                    <a:pt x="256" y="336"/>
                    <a:pt x="256" y="336"/>
                    <a:pt x="256" y="336"/>
                  </a:cubicBezTo>
                  <a:cubicBezTo>
                    <a:pt x="262" y="346"/>
                    <a:pt x="263" y="356"/>
                    <a:pt x="256" y="365"/>
                  </a:cubicBezTo>
                  <a:cubicBezTo>
                    <a:pt x="254" y="367"/>
                    <a:pt x="254" y="367"/>
                    <a:pt x="254" y="367"/>
                  </a:cubicBezTo>
                  <a:cubicBezTo>
                    <a:pt x="248" y="369"/>
                    <a:pt x="248" y="369"/>
                    <a:pt x="248" y="369"/>
                  </a:cubicBezTo>
                  <a:cubicBezTo>
                    <a:pt x="258" y="381"/>
                    <a:pt x="276" y="384"/>
                    <a:pt x="290" y="375"/>
                  </a:cubicBezTo>
                  <a:cubicBezTo>
                    <a:pt x="304" y="366"/>
                    <a:pt x="308" y="346"/>
                    <a:pt x="299" y="332"/>
                  </a:cubicBezTo>
                  <a:close/>
                  <a:moveTo>
                    <a:pt x="307" y="191"/>
                  </a:moveTo>
                  <a:cubicBezTo>
                    <a:pt x="316" y="206"/>
                    <a:pt x="312" y="225"/>
                    <a:pt x="298" y="235"/>
                  </a:cubicBezTo>
                  <a:cubicBezTo>
                    <a:pt x="283" y="244"/>
                    <a:pt x="263" y="240"/>
                    <a:pt x="254" y="226"/>
                  </a:cubicBezTo>
                  <a:cubicBezTo>
                    <a:pt x="247" y="215"/>
                    <a:pt x="247" y="203"/>
                    <a:pt x="253" y="193"/>
                  </a:cubicBezTo>
                  <a:cubicBezTo>
                    <a:pt x="261" y="205"/>
                    <a:pt x="261" y="205"/>
                    <a:pt x="261" y="205"/>
                  </a:cubicBezTo>
                  <a:cubicBezTo>
                    <a:pt x="264" y="205"/>
                    <a:pt x="264" y="205"/>
                    <a:pt x="264" y="205"/>
                  </a:cubicBezTo>
                  <a:cubicBezTo>
                    <a:pt x="274" y="207"/>
                    <a:pt x="284" y="200"/>
                    <a:pt x="286" y="190"/>
                  </a:cubicBezTo>
                  <a:cubicBezTo>
                    <a:pt x="287" y="187"/>
                    <a:pt x="287" y="187"/>
                    <a:pt x="287" y="187"/>
                  </a:cubicBezTo>
                  <a:cubicBezTo>
                    <a:pt x="280" y="177"/>
                    <a:pt x="280" y="177"/>
                    <a:pt x="280" y="177"/>
                  </a:cubicBezTo>
                  <a:cubicBezTo>
                    <a:pt x="290" y="177"/>
                    <a:pt x="301" y="182"/>
                    <a:pt x="307" y="191"/>
                  </a:cubicBezTo>
                  <a:close/>
                  <a:moveTo>
                    <a:pt x="192" y="334"/>
                  </a:moveTo>
                  <a:cubicBezTo>
                    <a:pt x="199" y="354"/>
                    <a:pt x="191" y="378"/>
                    <a:pt x="172" y="390"/>
                  </a:cubicBezTo>
                  <a:cubicBezTo>
                    <a:pt x="149" y="406"/>
                    <a:pt x="117" y="399"/>
                    <a:pt x="102" y="376"/>
                  </a:cubicBezTo>
                  <a:cubicBezTo>
                    <a:pt x="87" y="353"/>
                    <a:pt x="94" y="322"/>
                    <a:pt x="117" y="306"/>
                  </a:cubicBezTo>
                  <a:cubicBezTo>
                    <a:pt x="130" y="298"/>
                    <a:pt x="146" y="296"/>
                    <a:pt x="160" y="301"/>
                  </a:cubicBezTo>
                  <a:cubicBezTo>
                    <a:pt x="148" y="312"/>
                    <a:pt x="148" y="312"/>
                    <a:pt x="148" y="312"/>
                  </a:cubicBezTo>
                  <a:cubicBezTo>
                    <a:pt x="148" y="315"/>
                    <a:pt x="148" y="315"/>
                    <a:pt x="148" y="315"/>
                  </a:cubicBezTo>
                  <a:cubicBezTo>
                    <a:pt x="146" y="330"/>
                    <a:pt x="159" y="343"/>
                    <a:pt x="173" y="345"/>
                  </a:cubicBezTo>
                  <a:cubicBezTo>
                    <a:pt x="175" y="346"/>
                    <a:pt x="177" y="346"/>
                    <a:pt x="179" y="346"/>
                  </a:cubicBezTo>
                  <a:cubicBezTo>
                    <a:pt x="182" y="346"/>
                    <a:pt x="182" y="346"/>
                    <a:pt x="182" y="346"/>
                  </a:cubicBezTo>
                  <a:cubicBezTo>
                    <a:pt x="192" y="334"/>
                    <a:pt x="192" y="334"/>
                    <a:pt x="192" y="334"/>
                  </a:cubicBezTo>
                  <a:close/>
                  <a:moveTo>
                    <a:pt x="225" y="28"/>
                  </a:moveTo>
                  <a:cubicBezTo>
                    <a:pt x="239" y="49"/>
                    <a:pt x="233" y="78"/>
                    <a:pt x="211" y="92"/>
                  </a:cubicBezTo>
                  <a:cubicBezTo>
                    <a:pt x="190" y="107"/>
                    <a:pt x="160" y="101"/>
                    <a:pt x="146" y="79"/>
                  </a:cubicBezTo>
                  <a:cubicBezTo>
                    <a:pt x="132" y="57"/>
                    <a:pt x="138" y="28"/>
                    <a:pt x="160" y="14"/>
                  </a:cubicBezTo>
                  <a:cubicBezTo>
                    <a:pt x="181" y="0"/>
                    <a:pt x="210" y="6"/>
                    <a:pt x="225" y="2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9" name="矩形 58"/>
          <p:cNvSpPr/>
          <p:nvPr/>
        </p:nvSpPr>
        <p:spPr>
          <a:xfrm>
            <a:off x="3428596" y="2177615"/>
            <a:ext cx="22493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DF2708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Scraping Data</a:t>
            </a:r>
            <a:endParaRPr lang="zh-CN" altLang="en-US" sz="2400" dirty="0">
              <a:solidFill>
                <a:srgbClr val="DF2708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428596" y="3534589"/>
            <a:ext cx="57752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B2D3A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Looking for player counts information</a:t>
            </a:r>
            <a:endParaRPr lang="zh-CN" altLang="en-US" sz="2400" dirty="0">
              <a:solidFill>
                <a:srgbClr val="1B2D3A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3428596" y="4799341"/>
            <a:ext cx="51223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DF2708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Adding player counts accordingly</a:t>
            </a:r>
            <a:endParaRPr lang="zh-CN" altLang="en-US" sz="2400" dirty="0">
              <a:solidFill>
                <a:srgbClr val="DF2708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9851" y="530590"/>
            <a:ext cx="31149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DF2708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Challenge</a:t>
            </a:r>
            <a:endParaRPr lang="zh-CN" altLang="en-US" sz="4800" dirty="0">
              <a:solidFill>
                <a:srgbClr val="DF2708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332694" y="315825"/>
            <a:ext cx="855345" cy="944140"/>
            <a:chOff x="1311271" y="2990807"/>
            <a:chExt cx="855345" cy="944140"/>
          </a:xfrm>
        </p:grpSpPr>
        <p:sp>
          <p:nvSpPr>
            <p:cNvPr id="47" name="Freeform 415"/>
            <p:cNvSpPr/>
            <p:nvPr/>
          </p:nvSpPr>
          <p:spPr bwMode="auto">
            <a:xfrm>
              <a:off x="1511300" y="3336815"/>
              <a:ext cx="655316" cy="79119"/>
            </a:xfrm>
            <a:custGeom>
              <a:avLst/>
              <a:gdLst>
                <a:gd name="T0" fmla="*/ 43 w 45"/>
                <a:gd name="T1" fmla="*/ 0 h 5"/>
                <a:gd name="T2" fmla="*/ 2 w 45"/>
                <a:gd name="T3" fmla="*/ 0 h 5"/>
                <a:gd name="T4" fmla="*/ 0 w 45"/>
                <a:gd name="T5" fmla="*/ 2 h 5"/>
                <a:gd name="T6" fmla="*/ 2 w 45"/>
                <a:gd name="T7" fmla="*/ 5 h 5"/>
                <a:gd name="T8" fmla="*/ 43 w 45"/>
                <a:gd name="T9" fmla="*/ 5 h 5"/>
                <a:gd name="T10" fmla="*/ 45 w 45"/>
                <a:gd name="T11" fmla="*/ 2 h 5"/>
                <a:gd name="T12" fmla="*/ 43 w 4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5">
                  <a:moveTo>
                    <a:pt x="4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4" y="5"/>
                    <a:pt x="45" y="4"/>
                    <a:pt x="45" y="2"/>
                  </a:cubicBezTo>
                  <a:cubicBezTo>
                    <a:pt x="45" y="1"/>
                    <a:pt x="44" y="0"/>
                    <a:pt x="43" y="0"/>
                  </a:cubicBezTo>
                  <a:close/>
                </a:path>
              </a:pathLst>
            </a:custGeom>
            <a:solidFill>
              <a:srgbClr val="FD632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416"/>
            <p:cNvSpPr/>
            <p:nvPr/>
          </p:nvSpPr>
          <p:spPr bwMode="auto">
            <a:xfrm>
              <a:off x="1625600" y="3509819"/>
              <a:ext cx="541016" cy="79119"/>
            </a:xfrm>
            <a:custGeom>
              <a:avLst/>
              <a:gdLst>
                <a:gd name="T0" fmla="*/ 34 w 36"/>
                <a:gd name="T1" fmla="*/ 0 h 5"/>
                <a:gd name="T2" fmla="*/ 2 w 36"/>
                <a:gd name="T3" fmla="*/ 0 h 5"/>
                <a:gd name="T4" fmla="*/ 0 w 36"/>
                <a:gd name="T5" fmla="*/ 3 h 5"/>
                <a:gd name="T6" fmla="*/ 2 w 36"/>
                <a:gd name="T7" fmla="*/ 5 h 5"/>
                <a:gd name="T8" fmla="*/ 34 w 36"/>
                <a:gd name="T9" fmla="*/ 5 h 5"/>
                <a:gd name="T10" fmla="*/ 36 w 36"/>
                <a:gd name="T11" fmla="*/ 3 h 5"/>
                <a:gd name="T12" fmla="*/ 34 w 3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5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5" y="5"/>
                    <a:pt x="36" y="4"/>
                    <a:pt x="36" y="3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solidFill>
              <a:srgbClr val="7C7C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417"/>
            <p:cNvSpPr/>
            <p:nvPr/>
          </p:nvSpPr>
          <p:spPr bwMode="auto">
            <a:xfrm>
              <a:off x="1717674" y="3682823"/>
              <a:ext cx="448941" cy="79119"/>
            </a:xfrm>
            <a:custGeom>
              <a:avLst/>
              <a:gdLst>
                <a:gd name="T0" fmla="*/ 30 w 32"/>
                <a:gd name="T1" fmla="*/ 0 h 5"/>
                <a:gd name="T2" fmla="*/ 3 w 32"/>
                <a:gd name="T3" fmla="*/ 0 h 5"/>
                <a:gd name="T4" fmla="*/ 0 w 32"/>
                <a:gd name="T5" fmla="*/ 2 h 5"/>
                <a:gd name="T6" fmla="*/ 3 w 32"/>
                <a:gd name="T7" fmla="*/ 5 h 5"/>
                <a:gd name="T8" fmla="*/ 30 w 32"/>
                <a:gd name="T9" fmla="*/ 5 h 5"/>
                <a:gd name="T10" fmla="*/ 32 w 32"/>
                <a:gd name="T11" fmla="*/ 2 h 5"/>
                <a:gd name="T12" fmla="*/ 30 w 32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5">
                  <a:moveTo>
                    <a:pt x="3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1" y="5"/>
                    <a:pt x="32" y="4"/>
                    <a:pt x="32" y="2"/>
                  </a:cubicBezTo>
                  <a:cubicBezTo>
                    <a:pt x="32" y="1"/>
                    <a:pt x="31" y="0"/>
                    <a:pt x="30" y="0"/>
                  </a:cubicBezTo>
                  <a:close/>
                </a:path>
              </a:pathLst>
            </a:custGeom>
            <a:solidFill>
              <a:srgbClr val="FEC64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418"/>
            <p:cNvSpPr/>
            <p:nvPr/>
          </p:nvSpPr>
          <p:spPr bwMode="auto">
            <a:xfrm>
              <a:off x="1841500" y="3855828"/>
              <a:ext cx="325116" cy="79119"/>
            </a:xfrm>
            <a:custGeom>
              <a:avLst/>
              <a:gdLst>
                <a:gd name="T0" fmla="*/ 43 w 45"/>
                <a:gd name="T1" fmla="*/ 0 h 5"/>
                <a:gd name="T2" fmla="*/ 2 w 45"/>
                <a:gd name="T3" fmla="*/ 0 h 5"/>
                <a:gd name="T4" fmla="*/ 0 w 45"/>
                <a:gd name="T5" fmla="*/ 3 h 5"/>
                <a:gd name="T6" fmla="*/ 2 w 45"/>
                <a:gd name="T7" fmla="*/ 5 h 5"/>
                <a:gd name="T8" fmla="*/ 43 w 45"/>
                <a:gd name="T9" fmla="*/ 5 h 5"/>
                <a:gd name="T10" fmla="*/ 45 w 45"/>
                <a:gd name="T11" fmla="*/ 3 h 5"/>
                <a:gd name="T12" fmla="*/ 43 w 4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5">
                  <a:moveTo>
                    <a:pt x="4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4" y="5"/>
                    <a:pt x="45" y="4"/>
                    <a:pt x="45" y="3"/>
                  </a:cubicBezTo>
                  <a:cubicBezTo>
                    <a:pt x="45" y="1"/>
                    <a:pt x="44" y="0"/>
                    <a:pt x="43" y="0"/>
                  </a:cubicBezTo>
                  <a:close/>
                </a:path>
              </a:pathLst>
            </a:custGeom>
            <a:solidFill>
              <a:srgbClr val="7C7C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419"/>
            <p:cNvSpPr/>
            <p:nvPr/>
          </p:nvSpPr>
          <p:spPr bwMode="auto">
            <a:xfrm>
              <a:off x="1311271" y="2990807"/>
              <a:ext cx="855345" cy="79119"/>
            </a:xfrm>
            <a:custGeom>
              <a:avLst/>
              <a:gdLst>
                <a:gd name="T0" fmla="*/ 2 w 45"/>
                <a:gd name="T1" fmla="*/ 5 h 5"/>
                <a:gd name="T2" fmla="*/ 43 w 45"/>
                <a:gd name="T3" fmla="*/ 5 h 5"/>
                <a:gd name="T4" fmla="*/ 45 w 45"/>
                <a:gd name="T5" fmla="*/ 2 h 5"/>
                <a:gd name="T6" fmla="*/ 43 w 45"/>
                <a:gd name="T7" fmla="*/ 0 h 5"/>
                <a:gd name="T8" fmla="*/ 2 w 45"/>
                <a:gd name="T9" fmla="*/ 0 h 5"/>
                <a:gd name="T10" fmla="*/ 0 w 45"/>
                <a:gd name="T11" fmla="*/ 2 h 5"/>
                <a:gd name="T12" fmla="*/ 2 w 45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5">
                  <a:moveTo>
                    <a:pt x="2" y="5"/>
                  </a:moveTo>
                  <a:cubicBezTo>
                    <a:pt x="43" y="5"/>
                    <a:pt x="43" y="5"/>
                    <a:pt x="43" y="5"/>
                  </a:cubicBezTo>
                  <a:cubicBezTo>
                    <a:pt x="44" y="5"/>
                    <a:pt x="45" y="4"/>
                    <a:pt x="45" y="2"/>
                  </a:cubicBezTo>
                  <a:cubicBezTo>
                    <a:pt x="45" y="1"/>
                    <a:pt x="44" y="0"/>
                    <a:pt x="4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lose/>
                </a:path>
              </a:pathLst>
            </a:custGeom>
            <a:solidFill>
              <a:srgbClr val="DF270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420"/>
            <p:cNvSpPr/>
            <p:nvPr/>
          </p:nvSpPr>
          <p:spPr bwMode="auto">
            <a:xfrm>
              <a:off x="1416050" y="3163811"/>
              <a:ext cx="750566" cy="79119"/>
            </a:xfrm>
            <a:custGeom>
              <a:avLst/>
              <a:gdLst>
                <a:gd name="T0" fmla="*/ 34 w 36"/>
                <a:gd name="T1" fmla="*/ 0 h 5"/>
                <a:gd name="T2" fmla="*/ 2 w 36"/>
                <a:gd name="T3" fmla="*/ 0 h 5"/>
                <a:gd name="T4" fmla="*/ 0 w 36"/>
                <a:gd name="T5" fmla="*/ 3 h 5"/>
                <a:gd name="T6" fmla="*/ 2 w 36"/>
                <a:gd name="T7" fmla="*/ 5 h 5"/>
                <a:gd name="T8" fmla="*/ 34 w 36"/>
                <a:gd name="T9" fmla="*/ 5 h 5"/>
                <a:gd name="T10" fmla="*/ 36 w 36"/>
                <a:gd name="T11" fmla="*/ 3 h 5"/>
                <a:gd name="T12" fmla="*/ 34 w 3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5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5" y="5"/>
                    <a:pt x="36" y="4"/>
                    <a:pt x="36" y="3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solidFill>
              <a:srgbClr val="7C7C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30546" y="2868213"/>
            <a:ext cx="855345" cy="944140"/>
            <a:chOff x="1311271" y="2990807"/>
            <a:chExt cx="855345" cy="944140"/>
          </a:xfrm>
        </p:grpSpPr>
        <p:sp>
          <p:nvSpPr>
            <p:cNvPr id="3" name="Freeform 415"/>
            <p:cNvSpPr/>
            <p:nvPr/>
          </p:nvSpPr>
          <p:spPr bwMode="auto">
            <a:xfrm>
              <a:off x="1511300" y="3336815"/>
              <a:ext cx="655316" cy="79119"/>
            </a:xfrm>
            <a:custGeom>
              <a:avLst/>
              <a:gdLst>
                <a:gd name="T0" fmla="*/ 43 w 45"/>
                <a:gd name="T1" fmla="*/ 0 h 5"/>
                <a:gd name="T2" fmla="*/ 2 w 45"/>
                <a:gd name="T3" fmla="*/ 0 h 5"/>
                <a:gd name="T4" fmla="*/ 0 w 45"/>
                <a:gd name="T5" fmla="*/ 2 h 5"/>
                <a:gd name="T6" fmla="*/ 2 w 45"/>
                <a:gd name="T7" fmla="*/ 5 h 5"/>
                <a:gd name="T8" fmla="*/ 43 w 45"/>
                <a:gd name="T9" fmla="*/ 5 h 5"/>
                <a:gd name="T10" fmla="*/ 45 w 45"/>
                <a:gd name="T11" fmla="*/ 2 h 5"/>
                <a:gd name="T12" fmla="*/ 43 w 4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5">
                  <a:moveTo>
                    <a:pt x="4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4" y="5"/>
                    <a:pt x="45" y="4"/>
                    <a:pt x="45" y="2"/>
                  </a:cubicBezTo>
                  <a:cubicBezTo>
                    <a:pt x="45" y="1"/>
                    <a:pt x="44" y="0"/>
                    <a:pt x="43" y="0"/>
                  </a:cubicBezTo>
                  <a:close/>
                </a:path>
              </a:pathLst>
            </a:custGeom>
            <a:solidFill>
              <a:srgbClr val="FD632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416"/>
            <p:cNvSpPr/>
            <p:nvPr/>
          </p:nvSpPr>
          <p:spPr bwMode="auto">
            <a:xfrm>
              <a:off x="1625600" y="3509819"/>
              <a:ext cx="541016" cy="79119"/>
            </a:xfrm>
            <a:custGeom>
              <a:avLst/>
              <a:gdLst>
                <a:gd name="T0" fmla="*/ 34 w 36"/>
                <a:gd name="T1" fmla="*/ 0 h 5"/>
                <a:gd name="T2" fmla="*/ 2 w 36"/>
                <a:gd name="T3" fmla="*/ 0 h 5"/>
                <a:gd name="T4" fmla="*/ 0 w 36"/>
                <a:gd name="T5" fmla="*/ 3 h 5"/>
                <a:gd name="T6" fmla="*/ 2 w 36"/>
                <a:gd name="T7" fmla="*/ 5 h 5"/>
                <a:gd name="T8" fmla="*/ 34 w 36"/>
                <a:gd name="T9" fmla="*/ 5 h 5"/>
                <a:gd name="T10" fmla="*/ 36 w 36"/>
                <a:gd name="T11" fmla="*/ 3 h 5"/>
                <a:gd name="T12" fmla="*/ 34 w 3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5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5" y="5"/>
                    <a:pt x="36" y="4"/>
                    <a:pt x="36" y="3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solidFill>
              <a:srgbClr val="7C7C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Freeform 417"/>
            <p:cNvSpPr/>
            <p:nvPr/>
          </p:nvSpPr>
          <p:spPr bwMode="auto">
            <a:xfrm>
              <a:off x="1717674" y="3682823"/>
              <a:ext cx="448941" cy="79119"/>
            </a:xfrm>
            <a:custGeom>
              <a:avLst/>
              <a:gdLst>
                <a:gd name="T0" fmla="*/ 30 w 32"/>
                <a:gd name="T1" fmla="*/ 0 h 5"/>
                <a:gd name="T2" fmla="*/ 3 w 32"/>
                <a:gd name="T3" fmla="*/ 0 h 5"/>
                <a:gd name="T4" fmla="*/ 0 w 32"/>
                <a:gd name="T5" fmla="*/ 2 h 5"/>
                <a:gd name="T6" fmla="*/ 3 w 32"/>
                <a:gd name="T7" fmla="*/ 5 h 5"/>
                <a:gd name="T8" fmla="*/ 30 w 32"/>
                <a:gd name="T9" fmla="*/ 5 h 5"/>
                <a:gd name="T10" fmla="*/ 32 w 32"/>
                <a:gd name="T11" fmla="*/ 2 h 5"/>
                <a:gd name="T12" fmla="*/ 30 w 32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5">
                  <a:moveTo>
                    <a:pt x="3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1" y="5"/>
                    <a:pt x="32" y="4"/>
                    <a:pt x="32" y="2"/>
                  </a:cubicBezTo>
                  <a:cubicBezTo>
                    <a:pt x="32" y="1"/>
                    <a:pt x="31" y="0"/>
                    <a:pt x="30" y="0"/>
                  </a:cubicBezTo>
                  <a:close/>
                </a:path>
              </a:pathLst>
            </a:custGeom>
            <a:solidFill>
              <a:srgbClr val="FEC64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418"/>
            <p:cNvSpPr/>
            <p:nvPr/>
          </p:nvSpPr>
          <p:spPr bwMode="auto">
            <a:xfrm>
              <a:off x="1841500" y="3855828"/>
              <a:ext cx="325116" cy="79119"/>
            </a:xfrm>
            <a:custGeom>
              <a:avLst/>
              <a:gdLst>
                <a:gd name="T0" fmla="*/ 43 w 45"/>
                <a:gd name="T1" fmla="*/ 0 h 5"/>
                <a:gd name="T2" fmla="*/ 2 w 45"/>
                <a:gd name="T3" fmla="*/ 0 h 5"/>
                <a:gd name="T4" fmla="*/ 0 w 45"/>
                <a:gd name="T5" fmla="*/ 3 h 5"/>
                <a:gd name="T6" fmla="*/ 2 w 45"/>
                <a:gd name="T7" fmla="*/ 5 h 5"/>
                <a:gd name="T8" fmla="*/ 43 w 45"/>
                <a:gd name="T9" fmla="*/ 5 h 5"/>
                <a:gd name="T10" fmla="*/ 45 w 45"/>
                <a:gd name="T11" fmla="*/ 3 h 5"/>
                <a:gd name="T12" fmla="*/ 43 w 4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5">
                  <a:moveTo>
                    <a:pt x="4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4" y="5"/>
                    <a:pt x="45" y="4"/>
                    <a:pt x="45" y="3"/>
                  </a:cubicBezTo>
                  <a:cubicBezTo>
                    <a:pt x="45" y="1"/>
                    <a:pt x="44" y="0"/>
                    <a:pt x="43" y="0"/>
                  </a:cubicBezTo>
                  <a:close/>
                </a:path>
              </a:pathLst>
            </a:custGeom>
            <a:solidFill>
              <a:srgbClr val="7C7C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419"/>
            <p:cNvSpPr/>
            <p:nvPr/>
          </p:nvSpPr>
          <p:spPr bwMode="auto">
            <a:xfrm>
              <a:off x="1311271" y="2990807"/>
              <a:ext cx="855345" cy="79119"/>
            </a:xfrm>
            <a:custGeom>
              <a:avLst/>
              <a:gdLst>
                <a:gd name="T0" fmla="*/ 2 w 45"/>
                <a:gd name="T1" fmla="*/ 5 h 5"/>
                <a:gd name="T2" fmla="*/ 43 w 45"/>
                <a:gd name="T3" fmla="*/ 5 h 5"/>
                <a:gd name="T4" fmla="*/ 45 w 45"/>
                <a:gd name="T5" fmla="*/ 2 h 5"/>
                <a:gd name="T6" fmla="*/ 43 w 45"/>
                <a:gd name="T7" fmla="*/ 0 h 5"/>
                <a:gd name="T8" fmla="*/ 2 w 45"/>
                <a:gd name="T9" fmla="*/ 0 h 5"/>
                <a:gd name="T10" fmla="*/ 0 w 45"/>
                <a:gd name="T11" fmla="*/ 2 h 5"/>
                <a:gd name="T12" fmla="*/ 2 w 45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5">
                  <a:moveTo>
                    <a:pt x="2" y="5"/>
                  </a:moveTo>
                  <a:cubicBezTo>
                    <a:pt x="43" y="5"/>
                    <a:pt x="43" y="5"/>
                    <a:pt x="43" y="5"/>
                  </a:cubicBezTo>
                  <a:cubicBezTo>
                    <a:pt x="44" y="5"/>
                    <a:pt x="45" y="4"/>
                    <a:pt x="45" y="2"/>
                  </a:cubicBezTo>
                  <a:cubicBezTo>
                    <a:pt x="45" y="1"/>
                    <a:pt x="44" y="0"/>
                    <a:pt x="4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lose/>
                </a:path>
              </a:pathLst>
            </a:custGeom>
            <a:solidFill>
              <a:srgbClr val="DF270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420"/>
            <p:cNvSpPr/>
            <p:nvPr/>
          </p:nvSpPr>
          <p:spPr bwMode="auto">
            <a:xfrm>
              <a:off x="1416050" y="3163811"/>
              <a:ext cx="750566" cy="79119"/>
            </a:xfrm>
            <a:custGeom>
              <a:avLst/>
              <a:gdLst>
                <a:gd name="T0" fmla="*/ 34 w 36"/>
                <a:gd name="T1" fmla="*/ 0 h 5"/>
                <a:gd name="T2" fmla="*/ 2 w 36"/>
                <a:gd name="T3" fmla="*/ 0 h 5"/>
                <a:gd name="T4" fmla="*/ 0 w 36"/>
                <a:gd name="T5" fmla="*/ 3 h 5"/>
                <a:gd name="T6" fmla="*/ 2 w 36"/>
                <a:gd name="T7" fmla="*/ 5 h 5"/>
                <a:gd name="T8" fmla="*/ 34 w 36"/>
                <a:gd name="T9" fmla="*/ 5 h 5"/>
                <a:gd name="T10" fmla="*/ 36 w 36"/>
                <a:gd name="T11" fmla="*/ 3 h 5"/>
                <a:gd name="T12" fmla="*/ 34 w 3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5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5" y="5"/>
                    <a:pt x="36" y="4"/>
                    <a:pt x="36" y="3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solidFill>
              <a:srgbClr val="7C7C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 flipH="1">
            <a:off x="8631524" y="2855330"/>
            <a:ext cx="934387" cy="944140"/>
            <a:chOff x="1311271" y="2990807"/>
            <a:chExt cx="855345" cy="944140"/>
          </a:xfrm>
        </p:grpSpPr>
        <p:sp>
          <p:nvSpPr>
            <p:cNvPr id="10" name="Freeform 415"/>
            <p:cNvSpPr/>
            <p:nvPr/>
          </p:nvSpPr>
          <p:spPr bwMode="auto">
            <a:xfrm>
              <a:off x="1511300" y="3336815"/>
              <a:ext cx="655316" cy="79119"/>
            </a:xfrm>
            <a:custGeom>
              <a:avLst/>
              <a:gdLst>
                <a:gd name="T0" fmla="*/ 43 w 45"/>
                <a:gd name="T1" fmla="*/ 0 h 5"/>
                <a:gd name="T2" fmla="*/ 2 w 45"/>
                <a:gd name="T3" fmla="*/ 0 h 5"/>
                <a:gd name="T4" fmla="*/ 0 w 45"/>
                <a:gd name="T5" fmla="*/ 2 h 5"/>
                <a:gd name="T6" fmla="*/ 2 w 45"/>
                <a:gd name="T7" fmla="*/ 5 h 5"/>
                <a:gd name="T8" fmla="*/ 43 w 45"/>
                <a:gd name="T9" fmla="*/ 5 h 5"/>
                <a:gd name="T10" fmla="*/ 45 w 45"/>
                <a:gd name="T11" fmla="*/ 2 h 5"/>
                <a:gd name="T12" fmla="*/ 43 w 4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5">
                  <a:moveTo>
                    <a:pt x="4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4" y="5"/>
                    <a:pt x="45" y="4"/>
                    <a:pt x="45" y="2"/>
                  </a:cubicBezTo>
                  <a:cubicBezTo>
                    <a:pt x="45" y="1"/>
                    <a:pt x="44" y="0"/>
                    <a:pt x="43" y="0"/>
                  </a:cubicBezTo>
                  <a:close/>
                </a:path>
              </a:pathLst>
            </a:custGeom>
            <a:solidFill>
              <a:srgbClr val="FD632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416"/>
            <p:cNvSpPr/>
            <p:nvPr/>
          </p:nvSpPr>
          <p:spPr bwMode="auto">
            <a:xfrm>
              <a:off x="1625600" y="3509819"/>
              <a:ext cx="541016" cy="79119"/>
            </a:xfrm>
            <a:custGeom>
              <a:avLst/>
              <a:gdLst>
                <a:gd name="T0" fmla="*/ 34 w 36"/>
                <a:gd name="T1" fmla="*/ 0 h 5"/>
                <a:gd name="T2" fmla="*/ 2 w 36"/>
                <a:gd name="T3" fmla="*/ 0 h 5"/>
                <a:gd name="T4" fmla="*/ 0 w 36"/>
                <a:gd name="T5" fmla="*/ 3 h 5"/>
                <a:gd name="T6" fmla="*/ 2 w 36"/>
                <a:gd name="T7" fmla="*/ 5 h 5"/>
                <a:gd name="T8" fmla="*/ 34 w 36"/>
                <a:gd name="T9" fmla="*/ 5 h 5"/>
                <a:gd name="T10" fmla="*/ 36 w 36"/>
                <a:gd name="T11" fmla="*/ 3 h 5"/>
                <a:gd name="T12" fmla="*/ 34 w 3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5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5" y="5"/>
                    <a:pt x="36" y="4"/>
                    <a:pt x="36" y="3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solidFill>
              <a:srgbClr val="7C7C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417"/>
            <p:cNvSpPr/>
            <p:nvPr/>
          </p:nvSpPr>
          <p:spPr bwMode="auto">
            <a:xfrm>
              <a:off x="1717674" y="3682823"/>
              <a:ext cx="448941" cy="79119"/>
            </a:xfrm>
            <a:custGeom>
              <a:avLst/>
              <a:gdLst>
                <a:gd name="T0" fmla="*/ 30 w 32"/>
                <a:gd name="T1" fmla="*/ 0 h 5"/>
                <a:gd name="T2" fmla="*/ 3 w 32"/>
                <a:gd name="T3" fmla="*/ 0 h 5"/>
                <a:gd name="T4" fmla="*/ 0 w 32"/>
                <a:gd name="T5" fmla="*/ 2 h 5"/>
                <a:gd name="T6" fmla="*/ 3 w 32"/>
                <a:gd name="T7" fmla="*/ 5 h 5"/>
                <a:gd name="T8" fmla="*/ 30 w 32"/>
                <a:gd name="T9" fmla="*/ 5 h 5"/>
                <a:gd name="T10" fmla="*/ 32 w 32"/>
                <a:gd name="T11" fmla="*/ 2 h 5"/>
                <a:gd name="T12" fmla="*/ 30 w 32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5">
                  <a:moveTo>
                    <a:pt x="3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1" y="5"/>
                    <a:pt x="32" y="4"/>
                    <a:pt x="32" y="2"/>
                  </a:cubicBezTo>
                  <a:cubicBezTo>
                    <a:pt x="32" y="1"/>
                    <a:pt x="31" y="0"/>
                    <a:pt x="30" y="0"/>
                  </a:cubicBezTo>
                  <a:close/>
                </a:path>
              </a:pathLst>
            </a:custGeom>
            <a:solidFill>
              <a:srgbClr val="FEC64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418"/>
            <p:cNvSpPr/>
            <p:nvPr/>
          </p:nvSpPr>
          <p:spPr bwMode="auto">
            <a:xfrm>
              <a:off x="1841500" y="3855828"/>
              <a:ext cx="325116" cy="79119"/>
            </a:xfrm>
            <a:custGeom>
              <a:avLst/>
              <a:gdLst>
                <a:gd name="T0" fmla="*/ 43 w 45"/>
                <a:gd name="T1" fmla="*/ 0 h 5"/>
                <a:gd name="T2" fmla="*/ 2 w 45"/>
                <a:gd name="T3" fmla="*/ 0 h 5"/>
                <a:gd name="T4" fmla="*/ 0 w 45"/>
                <a:gd name="T5" fmla="*/ 3 h 5"/>
                <a:gd name="T6" fmla="*/ 2 w 45"/>
                <a:gd name="T7" fmla="*/ 5 h 5"/>
                <a:gd name="T8" fmla="*/ 43 w 45"/>
                <a:gd name="T9" fmla="*/ 5 h 5"/>
                <a:gd name="T10" fmla="*/ 45 w 45"/>
                <a:gd name="T11" fmla="*/ 3 h 5"/>
                <a:gd name="T12" fmla="*/ 43 w 4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5">
                  <a:moveTo>
                    <a:pt x="4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4" y="5"/>
                    <a:pt x="45" y="4"/>
                    <a:pt x="45" y="3"/>
                  </a:cubicBezTo>
                  <a:cubicBezTo>
                    <a:pt x="45" y="1"/>
                    <a:pt x="44" y="0"/>
                    <a:pt x="43" y="0"/>
                  </a:cubicBezTo>
                  <a:close/>
                </a:path>
              </a:pathLst>
            </a:custGeom>
            <a:solidFill>
              <a:srgbClr val="7C7C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419"/>
            <p:cNvSpPr/>
            <p:nvPr/>
          </p:nvSpPr>
          <p:spPr bwMode="auto">
            <a:xfrm>
              <a:off x="1311271" y="2990807"/>
              <a:ext cx="855345" cy="79119"/>
            </a:xfrm>
            <a:custGeom>
              <a:avLst/>
              <a:gdLst>
                <a:gd name="T0" fmla="*/ 2 w 45"/>
                <a:gd name="T1" fmla="*/ 5 h 5"/>
                <a:gd name="T2" fmla="*/ 43 w 45"/>
                <a:gd name="T3" fmla="*/ 5 h 5"/>
                <a:gd name="T4" fmla="*/ 45 w 45"/>
                <a:gd name="T5" fmla="*/ 2 h 5"/>
                <a:gd name="T6" fmla="*/ 43 w 45"/>
                <a:gd name="T7" fmla="*/ 0 h 5"/>
                <a:gd name="T8" fmla="*/ 2 w 45"/>
                <a:gd name="T9" fmla="*/ 0 h 5"/>
                <a:gd name="T10" fmla="*/ 0 w 45"/>
                <a:gd name="T11" fmla="*/ 2 h 5"/>
                <a:gd name="T12" fmla="*/ 2 w 45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5">
                  <a:moveTo>
                    <a:pt x="2" y="5"/>
                  </a:moveTo>
                  <a:cubicBezTo>
                    <a:pt x="43" y="5"/>
                    <a:pt x="43" y="5"/>
                    <a:pt x="43" y="5"/>
                  </a:cubicBezTo>
                  <a:cubicBezTo>
                    <a:pt x="44" y="5"/>
                    <a:pt x="45" y="4"/>
                    <a:pt x="45" y="2"/>
                  </a:cubicBezTo>
                  <a:cubicBezTo>
                    <a:pt x="45" y="1"/>
                    <a:pt x="44" y="0"/>
                    <a:pt x="4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lose/>
                </a:path>
              </a:pathLst>
            </a:custGeom>
            <a:solidFill>
              <a:srgbClr val="DF270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420"/>
            <p:cNvSpPr/>
            <p:nvPr/>
          </p:nvSpPr>
          <p:spPr bwMode="auto">
            <a:xfrm>
              <a:off x="1416050" y="3163811"/>
              <a:ext cx="750566" cy="79119"/>
            </a:xfrm>
            <a:custGeom>
              <a:avLst/>
              <a:gdLst>
                <a:gd name="T0" fmla="*/ 34 w 36"/>
                <a:gd name="T1" fmla="*/ 0 h 5"/>
                <a:gd name="T2" fmla="*/ 2 w 36"/>
                <a:gd name="T3" fmla="*/ 0 h 5"/>
                <a:gd name="T4" fmla="*/ 0 w 36"/>
                <a:gd name="T5" fmla="*/ 3 h 5"/>
                <a:gd name="T6" fmla="*/ 2 w 36"/>
                <a:gd name="T7" fmla="*/ 5 h 5"/>
                <a:gd name="T8" fmla="*/ 34 w 36"/>
                <a:gd name="T9" fmla="*/ 5 h 5"/>
                <a:gd name="T10" fmla="*/ 36 w 36"/>
                <a:gd name="T11" fmla="*/ 3 h 5"/>
                <a:gd name="T12" fmla="*/ 34 w 3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5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5" y="5"/>
                    <a:pt x="36" y="4"/>
                    <a:pt x="36" y="3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solidFill>
              <a:srgbClr val="7C7C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4191000" y="2762250"/>
            <a:ext cx="47811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rgbClr val="DF2708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Thank you</a:t>
            </a:r>
            <a:r>
              <a:rPr lang="zh-CN" altLang="en-US" sz="6000" dirty="0">
                <a:solidFill>
                  <a:srgbClr val="DF2708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！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111</Words>
  <Application>Microsoft Office PowerPoint</Application>
  <PresentationFormat>Widescreen</PresentationFormat>
  <Paragraphs>42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微软雅黑</vt:lpstr>
      <vt:lpstr>方正兰亭粗黑简体</vt:lpstr>
      <vt:lpstr>方正兰亭黑简体</vt:lpstr>
      <vt:lpstr>Arial</vt:lpstr>
      <vt:lpstr>Calibri</vt:lpstr>
      <vt:lpstr>Calibri Light</vt:lpstr>
      <vt:lpstr>Impact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朱思慧</dc:creator>
  <cp:lastModifiedBy>Zhuojie Wang</cp:lastModifiedBy>
  <cp:revision>45</cp:revision>
  <dcterms:created xsi:type="dcterms:W3CDTF">2015-05-18T15:15:00Z</dcterms:created>
  <dcterms:modified xsi:type="dcterms:W3CDTF">2021-03-31T01:13:14Z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2052-10.1.0.7400</vt:lpwstr>
  </property>
</Properties>
</file>