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Empty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4782604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486150" y="3514724"/>
            <a:ext cx="1757362" cy="310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Job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78063"/>
            <a:ext cx="7123661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14439" y="3328989"/>
            <a:ext cx="6872288" cy="600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Job </a:t>
            </a:r>
            <a:r>
              <a:rPr lang="en-IN" dirty="0" smtClean="0"/>
              <a:t>Creation - General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8706179" cy="405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7489" y="4500563"/>
            <a:ext cx="2185985" cy="357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Job Creation </a:t>
            </a:r>
            <a:r>
              <a:rPr lang="en-IN" dirty="0" smtClean="0"/>
              <a:t>– Source Code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3"/>
            <a:ext cx="7254120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00440" y="3814764"/>
            <a:ext cx="1843085" cy="271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55964" y="5294315"/>
            <a:ext cx="458912" cy="271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after job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18700"/>
            <a:ext cx="10058400" cy="2569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0616" y="3471864"/>
            <a:ext cx="800098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Job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3590925" cy="3876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57328" y="2586040"/>
            <a:ext cx="800098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43013" y="5013010"/>
            <a:ext cx="3028949" cy="31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3" y="2093976"/>
            <a:ext cx="6370643" cy="262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62113" y="3315510"/>
            <a:ext cx="800098" cy="775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Console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10058400" cy="39362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86040" y="2093977"/>
            <a:ext cx="228598" cy="20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38252" y="3468432"/>
            <a:ext cx="1347788" cy="20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65072" y="5463918"/>
            <a:ext cx="1113875" cy="20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Deployment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22576"/>
            <a:ext cx="811474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Plugins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46" y="2120900"/>
            <a:ext cx="9994257" cy="405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7792" y="2424652"/>
            <a:ext cx="1225263" cy="22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84817" y="5091652"/>
            <a:ext cx="4873433" cy="451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4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Plugin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2"/>
            <a:ext cx="9005930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11618" y="3553363"/>
            <a:ext cx="724303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93162" y="3177126"/>
            <a:ext cx="1552608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46440" y="4113749"/>
            <a:ext cx="4711860" cy="601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49843" y="5806027"/>
            <a:ext cx="2536932" cy="480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/>
            <a:r>
              <a:rPr lang="en-IN" sz="2400" dirty="0"/>
              <a:t>Jenkins is a powerful application that allows continuous integration and continuous delivery of </a:t>
            </a:r>
            <a:r>
              <a:rPr lang="en-IN" sz="2400" dirty="0" smtClean="0"/>
              <a:t>projects. </a:t>
            </a:r>
          </a:p>
          <a:p>
            <a:pPr marL="357188" indent="-357188"/>
            <a:r>
              <a:rPr lang="en-IN" sz="2400" dirty="0" smtClean="0"/>
              <a:t>It </a:t>
            </a:r>
            <a:r>
              <a:rPr lang="en-IN" sz="2400" dirty="0"/>
              <a:t>is a free source that can handle any kind of build or continuous integration. </a:t>
            </a:r>
            <a:endParaRPr lang="en-IN" sz="2400" dirty="0" smtClean="0"/>
          </a:p>
          <a:p>
            <a:pPr marL="357188" indent="-357188"/>
            <a:r>
              <a:rPr lang="en-IN" sz="2400" dirty="0" smtClean="0"/>
              <a:t>You </a:t>
            </a:r>
            <a:r>
              <a:rPr lang="en-IN" sz="2400" dirty="0"/>
              <a:t>can integrate Jenkins with a number of testing and deployment technologies</a:t>
            </a:r>
            <a:r>
              <a:rPr lang="en-IN" sz="2400"/>
              <a:t>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93219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Build job in Jenkins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3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Item for Deployment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49488"/>
            <a:ext cx="720728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2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Item for </a:t>
            </a:r>
            <a:r>
              <a:rPr lang="en-IN" dirty="0" smtClean="0"/>
              <a:t>Deployment - Build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06562"/>
            <a:ext cx="7874260" cy="4979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334169" y="2224626"/>
            <a:ext cx="964047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05493" y="5020214"/>
            <a:ext cx="1878656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8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Jenkins – Configure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63" y="2108264"/>
            <a:ext cx="10039644" cy="3649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9088" y="4253451"/>
            <a:ext cx="1411462" cy="232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93317" y="4020627"/>
            <a:ext cx="3779258" cy="7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8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War file location path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36750"/>
            <a:ext cx="7888257" cy="3478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340"/>
          <a:stretch/>
        </p:blipFill>
        <p:spPr>
          <a:xfrm>
            <a:off x="1069848" y="5491159"/>
            <a:ext cx="5951410" cy="1266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437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3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https://jenkins.io/download/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2378076"/>
            <a:ext cx="8591834" cy="439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100263" y="2371727"/>
            <a:ext cx="1243012" cy="214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4601" y="5624516"/>
            <a:ext cx="571500" cy="18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9847" y="6477003"/>
            <a:ext cx="1444753" cy="29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9781"/>
          <a:stretch/>
        </p:blipFill>
        <p:spPr>
          <a:xfrm>
            <a:off x="7400924" y="4705352"/>
            <a:ext cx="4171901" cy="13906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443788" y="5303052"/>
            <a:ext cx="742951" cy="321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Login Credentials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3"/>
            <a:ext cx="8319767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23" y="1935163"/>
            <a:ext cx="7183952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4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Suggested Plugins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41" y="1871663"/>
            <a:ext cx="8301179" cy="48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Admin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79615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Instance Configuration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82462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401</TotalTime>
  <Words>122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Bookman Old Style</vt:lpstr>
      <vt:lpstr>Century Gothic</vt:lpstr>
      <vt:lpstr>Wingdings</vt:lpstr>
      <vt:lpstr>Wood Type</vt:lpstr>
      <vt:lpstr>JENKINS TUTORIAL</vt:lpstr>
      <vt:lpstr>INTRODUCTION</vt:lpstr>
      <vt:lpstr>Installation</vt:lpstr>
      <vt:lpstr>https://jenkins.io/download/</vt:lpstr>
      <vt:lpstr>Jenkins Login Credentials</vt:lpstr>
      <vt:lpstr>Jenkins Setup</vt:lpstr>
      <vt:lpstr>Install Suggested Plugins</vt:lpstr>
      <vt:lpstr>Setup Admin User</vt:lpstr>
      <vt:lpstr>Instance Configuration</vt:lpstr>
      <vt:lpstr>Empty Dashboard</vt:lpstr>
      <vt:lpstr>First Job Creation</vt:lpstr>
      <vt:lpstr>First Job Creation - General</vt:lpstr>
      <vt:lpstr>First Job Creation – Source Code Management</vt:lpstr>
      <vt:lpstr>Dashboard after job creation</vt:lpstr>
      <vt:lpstr>Build Job</vt:lpstr>
      <vt:lpstr>Build Console Output</vt:lpstr>
      <vt:lpstr>Continuous Deployment</vt:lpstr>
      <vt:lpstr>Install Plugins</vt:lpstr>
      <vt:lpstr>Select Plugin</vt:lpstr>
      <vt:lpstr>Create a Build job in Jenkins</vt:lpstr>
      <vt:lpstr>New Item for Deployment</vt:lpstr>
      <vt:lpstr>New Item for Deployment - Build</vt:lpstr>
      <vt:lpstr>Manage Jenkins – Configure System</vt:lpstr>
      <vt:lpstr>War file location path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TUTORIAL</dc:title>
  <dc:creator>NIKITHRA</dc:creator>
  <cp:lastModifiedBy>NIKITHRA</cp:lastModifiedBy>
  <cp:revision>35</cp:revision>
  <dcterms:created xsi:type="dcterms:W3CDTF">2019-04-29T08:25:33Z</dcterms:created>
  <dcterms:modified xsi:type="dcterms:W3CDTF">2019-05-01T11:22:20Z</dcterms:modified>
</cp:coreProperties>
</file>