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https://jenkins.io/download/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378076"/>
            <a:ext cx="8591834" cy="439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100263" y="2371727"/>
            <a:ext cx="1243012" cy="214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4601" y="5624516"/>
            <a:ext cx="571500" cy="18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9847" y="6477003"/>
            <a:ext cx="1444753" cy="29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781"/>
          <a:stretch/>
        </p:blipFill>
        <p:spPr>
          <a:xfrm>
            <a:off x="7400924" y="4705352"/>
            <a:ext cx="4171901" cy="13906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443788" y="5303052"/>
            <a:ext cx="742951" cy="321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Login Credentials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8319767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6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23" y="1935163"/>
            <a:ext cx="7183952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45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Suggested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41" y="1871663"/>
            <a:ext cx="8301179" cy="48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Admin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79615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 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82462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Empty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4782604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29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</TotalTime>
  <Words>22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Century Gothic</vt:lpstr>
      <vt:lpstr>Wingdings</vt:lpstr>
      <vt:lpstr>Wood Type</vt:lpstr>
      <vt:lpstr>JENKINS TUTORIAL</vt:lpstr>
      <vt:lpstr>Installation</vt:lpstr>
      <vt:lpstr>https://jenkins.io/download/</vt:lpstr>
      <vt:lpstr>Jenkins Login Credentials</vt:lpstr>
      <vt:lpstr>Jenkins Setup</vt:lpstr>
      <vt:lpstr>Install Suggested Plugins</vt:lpstr>
      <vt:lpstr>Setup Admin User</vt:lpstr>
      <vt:lpstr>Instance Configuration</vt:lpstr>
      <vt:lpstr>Empty 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TUTORIAL</dc:title>
  <dc:creator>NIKITHRA</dc:creator>
  <cp:lastModifiedBy>NIKITHRA</cp:lastModifiedBy>
  <cp:revision>7</cp:revision>
  <dcterms:created xsi:type="dcterms:W3CDTF">2019-04-29T08:25:33Z</dcterms:created>
  <dcterms:modified xsi:type="dcterms:W3CDTF">2019-04-29T09:12:45Z</dcterms:modified>
</cp:coreProperties>
</file>