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EC86"/>
    <a:srgbClr val="FF714F"/>
    <a:srgbClr val="F8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51D322-5B34-4984-8D56-41C92EF3ADC7}" type="datetimeFigureOut">
              <a:rPr lang="en-US" smtClean="0"/>
              <a:t>18-08-2018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BDD37E-CAFC-4E6B-9CFA-D3C59E23931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Report </a:t>
            </a:r>
            <a:r>
              <a:rPr lang="en-US" dirty="0"/>
              <a:t>C</a:t>
            </a:r>
            <a:r>
              <a:rPr lang="en-US" dirty="0" smtClean="0"/>
              <a:t>ash </a:t>
            </a:r>
            <a:r>
              <a:rPr lang="en-US" dirty="0"/>
              <a:t>F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703841"/>
            <a:ext cx="2819400" cy="3429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1652" y="170051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Full Report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828800"/>
            <a:ext cx="1295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18719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Load Details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20852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Weight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2133600"/>
            <a:ext cx="26670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1"/>
                </a:solidFill>
              </a:rPr>
              <a:t>	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cash </a:t>
            </a:r>
            <a:r>
              <a:rPr lang="en-US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Advance 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  Commission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  Tptr Balance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  Tptr Amount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  Total Diesel amount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Party Rental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3"/>
                </a:solidFill>
              </a:rPr>
              <a:t>  </a:t>
            </a:r>
            <a:r>
              <a:rPr lang="en-US" sz="1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Diesel Quantity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Party Advance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Advance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Party 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endParaRPr lang="en-US" sz="1200" dirty="0" smtClean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2971800"/>
            <a:ext cx="15240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0" y="3063389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Freight Details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3352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Freight 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Adv.Amount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Freight Balance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7086600" y="4991695"/>
            <a:ext cx="13716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86600" y="502027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Diesel Entries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52533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Quantity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Amount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81800" y="1905000"/>
            <a:ext cx="19812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34200" y="1905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Hire Details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8000" y="2133600"/>
            <a:ext cx="182880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Total Advance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Commission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Hire Balance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Hire Amount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Diesel Advance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Diesel Quantity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Total Advance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(Total advanve + Diesel advance)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05300" y="3966865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Rental Difference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 ( Tptr amount – Party Rental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100590"/>
            <a:ext cx="12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Weight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58200" y="5558135"/>
            <a:ext cx="457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915400" y="3500735"/>
            <a:ext cx="0" cy="205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6152" y="3881735"/>
            <a:ext cx="0" cy="1524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458200" y="5405735"/>
            <a:ext cx="3779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86000" y="3574329"/>
            <a:ext cx="9144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86000" y="3814465"/>
            <a:ext cx="9144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86000" y="4114800"/>
            <a:ext cx="91440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" idx="3"/>
            <a:endCxn id="5" idx="1"/>
          </p:cNvCxnSpPr>
          <p:nvPr/>
        </p:nvCxnSpPr>
        <p:spPr>
          <a:xfrm>
            <a:off x="2286000" y="2223701"/>
            <a:ext cx="914400" cy="7694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15400" y="3352800"/>
            <a:ext cx="0" cy="22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836152" y="3574329"/>
            <a:ext cx="0" cy="30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8763000" y="3574329"/>
            <a:ext cx="7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763000" y="33528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334000" y="3814465"/>
            <a:ext cx="14478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715000" y="3574329"/>
            <a:ext cx="10668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0" idx="1"/>
          </p:cNvCxnSpPr>
          <p:nvPr/>
        </p:nvCxnSpPr>
        <p:spPr>
          <a:xfrm flipH="1">
            <a:off x="5715000" y="3352800"/>
            <a:ext cx="10668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257800" y="3063389"/>
            <a:ext cx="15240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257800" y="2819400"/>
            <a:ext cx="15240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5257800" y="2590800"/>
            <a:ext cx="15240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5638800" y="2362200"/>
            <a:ext cx="1143000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Report Cash Flow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150320"/>
            <a:ext cx="1828800" cy="973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8304" y="20819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Diesel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Entries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2849"/>
            <a:ext cx="128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Quantity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8804" y="274656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Amount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2069" y="1997921"/>
            <a:ext cx="1541581" cy="1448028"/>
          </a:xfrm>
          <a:prstGeom prst="rect">
            <a:avLst/>
          </a:prstGeom>
          <a:solidFill>
            <a:srgbClr val="78EC86"/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3465" y="203155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Fuel Report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3050" y="232208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Qty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6039" y="3021062"/>
            <a:ext cx="161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Amount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5327" y="2691114"/>
            <a:ext cx="778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Rate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2094071" y="2419898"/>
            <a:ext cx="3258979" cy="4068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44310" y="2780073"/>
            <a:ext cx="3308740" cy="3577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57800" y="3896846"/>
            <a:ext cx="145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Qty</a:t>
            </a:r>
            <a:r>
              <a:rPr lang="en-US" sz="1200" dirty="0" smtClean="0">
                <a:solidFill>
                  <a:schemeClr val="accent1"/>
                </a:solidFill>
              </a:rPr>
              <a:t> * Rate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38800" y="3293784"/>
            <a:ext cx="0" cy="57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8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Report Cash Flow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1" y="1905000"/>
            <a:ext cx="1371600" cy="784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04259" y="1932175"/>
            <a:ext cx="2412272" cy="3383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246" y="1969086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Load Details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8646" y="229211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Weight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3173" y="3910871"/>
            <a:ext cx="1371600" cy="1118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4255" y="397918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Freight Details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255" y="431729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Freight 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255" y="459429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Adv. 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1541" y="1894115"/>
            <a:ext cx="1693819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0213" y="2019352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Hire Details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0213" y="26105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MKM Advance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8922" y="230727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Chn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. Advance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8922" y="2918069"/>
            <a:ext cx="1406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Total Advance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81794" y="4176706"/>
            <a:ext cx="1693819" cy="1112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10396" y="4259364"/>
            <a:ext cx="123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Diesel Entries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0619" y="461166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06339" y="4925483"/>
            <a:ext cx="96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1811" y="23342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eight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06641" y="194863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Daily Report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29396" y="2306715"/>
            <a:ext cx="159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Chennai Advance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9538" y="2583715"/>
            <a:ext cx="134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MKM Advance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8952" y="2917474"/>
            <a:ext cx="99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Cash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9911" y="4317291"/>
            <a:ext cx="148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Rent Amount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39911" y="461253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Advance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04685" y="4932942"/>
            <a:ext cx="73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Balance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41093" y="5726014"/>
            <a:ext cx="469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Rent Amount - Total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Advance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4841" y="4608934"/>
            <a:ext cx="1284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Diesel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Qty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4541" y="4922258"/>
            <a:ext cx="1284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Diesel Amount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04999" y="5199257"/>
            <a:ext cx="0" cy="5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47880" y="4442958"/>
            <a:ext cx="1656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75884" y="4732790"/>
            <a:ext cx="182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748246" y="2461697"/>
            <a:ext cx="190064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1"/>
          </p:cNvCxnSpPr>
          <p:nvPr/>
        </p:nvCxnSpPr>
        <p:spPr>
          <a:xfrm flipH="1">
            <a:off x="5700302" y="2445774"/>
            <a:ext cx="1488620" cy="7078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562600" y="2735772"/>
            <a:ext cx="1547944" cy="1275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413257" y="3071322"/>
            <a:ext cx="1747362" cy="62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867400" y="4747433"/>
            <a:ext cx="132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923568" y="5071441"/>
            <a:ext cx="132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Transporter Payment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596" y="1905000"/>
            <a:ext cx="1693819" cy="1112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2816" y="1752600"/>
            <a:ext cx="2412272" cy="1954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1541" y="1894115"/>
            <a:ext cx="1693819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Transporter Payment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035805"/>
            <a:ext cx="1398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Diesel Entries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2443" y="23464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Qty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980" y="263339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1118" y="22974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Diesel </a:t>
            </a:r>
            <a:r>
              <a:rPr lang="en-US" sz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Qty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1118" y="2623458"/>
            <a:ext cx="133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Diesel Advance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19050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Hire Details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234645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Advance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266480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Hire Amount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4240" y="298315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Hire Balance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8952" y="2319010"/>
            <a:ext cx="112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Cash Advance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1969" y="2609909"/>
            <a:ext cx="110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Hire Amount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5949" y="294180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Balance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3449" y="3273703"/>
            <a:ext cx="116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Total Advance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2618" y="419467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Diesel Advance + Cash Advance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05252" y="3500885"/>
            <a:ext cx="0" cy="737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93223" y="2457509"/>
            <a:ext cx="1848207" cy="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61242" y="2761957"/>
            <a:ext cx="1680188" cy="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48786" y="2484958"/>
            <a:ext cx="15902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48786" y="2771891"/>
            <a:ext cx="15902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314841" y="3110869"/>
            <a:ext cx="19241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0011" y="1447800"/>
            <a:ext cx="2127505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Hire Details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200" dirty="0" smtClean="0"/>
              <a:t>Total</a:t>
            </a:r>
            <a:r>
              <a:rPr lang="en-US" dirty="0" smtClean="0"/>
              <a:t> </a:t>
            </a:r>
            <a:r>
              <a:rPr lang="en-US" sz="1200" dirty="0" smtClean="0"/>
              <a:t>Advance</a:t>
            </a:r>
          </a:p>
          <a:p>
            <a:pPr algn="ctr"/>
            <a:r>
              <a:rPr lang="en-US" sz="1200" dirty="0" smtClean="0"/>
              <a:t>Hire</a:t>
            </a:r>
            <a:r>
              <a:rPr lang="en-US" dirty="0" smtClean="0"/>
              <a:t> </a:t>
            </a:r>
            <a:r>
              <a:rPr lang="en-US" sz="1200" dirty="0" smtClean="0"/>
              <a:t>Amount</a:t>
            </a:r>
          </a:p>
          <a:p>
            <a:pPr algn="ctr"/>
            <a:r>
              <a:rPr lang="en-US" sz="1200" dirty="0" smtClean="0"/>
              <a:t>Hire</a:t>
            </a:r>
            <a:r>
              <a:rPr lang="en-US" dirty="0" smtClean="0"/>
              <a:t> </a:t>
            </a:r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448697" y="1596499"/>
            <a:ext cx="1905000" cy="1328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Diesel Entries</a:t>
            </a:r>
          </a:p>
          <a:p>
            <a:pPr algn="ctr"/>
            <a:endParaRPr lang="en-US" dirty="0"/>
          </a:p>
          <a:p>
            <a:pPr algn="ctr"/>
            <a:r>
              <a:rPr lang="en-US" sz="1200" dirty="0" err="1" smtClean="0"/>
              <a:t>Qty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09600" y="4038600"/>
            <a:ext cx="2209800" cy="167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Freight Details</a:t>
            </a:r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Freight amount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Freight Balance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</a:t>
            </a:r>
            <a:r>
              <a:rPr lang="en-US" sz="1200" dirty="0" err="1" smtClean="0"/>
              <a:t>Adv.Amount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759490" y="2665912"/>
            <a:ext cx="2053046" cy="1811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Trip Report</a:t>
            </a:r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Total Advance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Tptr</a:t>
            </a:r>
            <a:r>
              <a:rPr lang="en-US" sz="1200" dirty="0" smtClean="0"/>
              <a:t> Amount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448697" y="4138803"/>
            <a:ext cx="2057400" cy="14759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Load Details</a:t>
            </a:r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Weight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0286" y="3730700"/>
            <a:ext cx="951411" cy="87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0286" y="2353056"/>
            <a:ext cx="929204" cy="74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5812536" y="2260963"/>
            <a:ext cx="636161" cy="8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5812536" y="3907155"/>
            <a:ext cx="636161" cy="9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2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183</Words>
  <Application>Microsoft Office PowerPoint</Application>
  <PresentationFormat>On-screen Show (4:3)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Wingdings</vt:lpstr>
      <vt:lpstr>Wingdings 2</vt:lpstr>
      <vt:lpstr>Civic</vt:lpstr>
      <vt:lpstr>Full Report Cash Flow</vt:lpstr>
      <vt:lpstr>Fuel Report Cash Flow</vt:lpstr>
      <vt:lpstr>Daily Report Cash Flow</vt:lpstr>
      <vt:lpstr>Transporter Payment </vt:lpstr>
      <vt:lpstr>Trip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INFOGENX</cp:lastModifiedBy>
  <cp:revision>54</cp:revision>
  <dcterms:created xsi:type="dcterms:W3CDTF">2018-08-14T03:03:25Z</dcterms:created>
  <dcterms:modified xsi:type="dcterms:W3CDTF">2018-08-18T10:34:54Z</dcterms:modified>
</cp:coreProperties>
</file>