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55EAA-3FA8-4B2E-BA43-22C26975348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137D-2522-47F7-98C3-D5CB2036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asdadadasd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asdadasdasd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asdadadasd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asdadadasd</dc:title>
  <dc:creator>xavierdEr</dc:creator>
  <cp:lastModifiedBy>xavierdEr</cp:lastModifiedBy>
  <cp:revision>1</cp:revision>
  <dcterms:created xsi:type="dcterms:W3CDTF">2021-09-17T05:58:16Z</dcterms:created>
  <dcterms:modified xsi:type="dcterms:W3CDTF">2021-09-17T05:58:26Z</dcterms:modified>
</cp:coreProperties>
</file>