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95" r:id="rId2"/>
  </p:sldMasterIdLst>
  <p:notesMasterIdLst>
    <p:notesMasterId r:id="rId26"/>
  </p:notesMasterIdLst>
  <p:handoutMasterIdLst>
    <p:handoutMasterId r:id="rId27"/>
  </p:handoutMasterIdLst>
  <p:sldIdLst>
    <p:sldId id="348" r:id="rId3"/>
    <p:sldId id="305" r:id="rId4"/>
    <p:sldId id="347" r:id="rId5"/>
    <p:sldId id="349" r:id="rId6"/>
    <p:sldId id="350" r:id="rId7"/>
    <p:sldId id="346" r:id="rId8"/>
    <p:sldId id="306" r:id="rId9"/>
    <p:sldId id="326" r:id="rId10"/>
    <p:sldId id="355" r:id="rId11"/>
    <p:sldId id="357" r:id="rId12"/>
    <p:sldId id="373" r:id="rId13"/>
    <p:sldId id="331" r:id="rId14"/>
    <p:sldId id="332" r:id="rId15"/>
    <p:sldId id="374" r:id="rId16"/>
    <p:sldId id="333" r:id="rId17"/>
    <p:sldId id="334" r:id="rId18"/>
    <p:sldId id="335" r:id="rId19"/>
    <p:sldId id="341" r:id="rId20"/>
    <p:sldId id="336" r:id="rId21"/>
    <p:sldId id="340" r:id="rId22"/>
    <p:sldId id="342" r:id="rId23"/>
    <p:sldId id="364" r:id="rId24"/>
    <p:sldId id="303" r:id="rId2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40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C37"/>
    <a:srgbClr val="000000"/>
    <a:srgbClr val="FFFFFF"/>
    <a:srgbClr val="9E9E9E"/>
    <a:srgbClr val="5A5A5D"/>
    <a:srgbClr val="00BAD4"/>
    <a:srgbClr val="8AC249"/>
    <a:srgbClr val="CDDC39"/>
    <a:srgbClr val="F44336"/>
    <a:srgbClr val="F013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12" autoAdjust="0"/>
    <p:restoredTop sz="94622" autoAdjust="0"/>
  </p:normalViewPr>
  <p:slideViewPr>
    <p:cSldViewPr snapToGrid="0" showGuides="1">
      <p:cViewPr varScale="1">
        <p:scale>
          <a:sx n="138" d="100"/>
          <a:sy n="138" d="100"/>
        </p:scale>
        <p:origin x="192" y="456"/>
      </p:cViewPr>
      <p:guideLst>
        <p:guide orient="horz" pos="1620"/>
        <p:guide pos="4046"/>
      </p:guideLst>
    </p:cSldViewPr>
  </p:slideViewPr>
  <p:outlineViewPr>
    <p:cViewPr>
      <p:scale>
        <a:sx n="33" d="100"/>
        <a:sy n="33" d="100"/>
      </p:scale>
      <p:origin x="0" y="-786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292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B916C-04E6-404D-97CD-14621E51593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84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436F85-577F-4A92-A47F-D540A2BCC82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80537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al -&gt; pur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9949" y="1854000"/>
            <a:ext cx="8056800" cy="2548800"/>
          </a:xfrm>
        </p:spPr>
        <p:txBody>
          <a:bodyPr numCol="2" spcCol="95040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8" name="Shape 28"/>
          <p:cNvSpPr>
            <a:spLocks noGrp="1"/>
          </p:cNvSpPr>
          <p:nvPr>
            <p:ph type="title" hasCustomPrompt="1"/>
          </p:nvPr>
        </p:nvSpPr>
        <p:spPr>
          <a:xfrm>
            <a:off x="507600" y="385200"/>
            <a:ext cx="8121600" cy="138960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3600" spc="-113" baseline="0">
                <a:gradFill>
                  <a:gsLst>
                    <a:gs pos="0">
                      <a:srgbClr val="009688"/>
                    </a:gs>
                    <a:gs pos="100000">
                      <a:srgbClr val="9C27B0"/>
                    </a:gs>
                  </a:gsLst>
                  <a:lin ang="0" scaled="1"/>
                </a:gradFill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40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ora -&gt; dp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 hasCustomPrompt="1"/>
          </p:nvPr>
        </p:nvSpPr>
        <p:spPr>
          <a:xfrm>
            <a:off x="507600" y="385200"/>
            <a:ext cx="8121600" cy="138960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3600" spc="-113" baseline="0">
                <a:gradFill>
                  <a:gsLst>
                    <a:gs pos="0">
                      <a:srgbClr val="E4792D"/>
                    </a:gs>
                    <a:gs pos="100000">
                      <a:srgbClr val="F0134C"/>
                    </a:gs>
                  </a:gsLst>
                  <a:lin ang="0" scaled="1"/>
                </a:gradFill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9949" y="1854000"/>
            <a:ext cx="8056800" cy="2548800"/>
          </a:xfrm>
        </p:spPr>
        <p:txBody>
          <a:bodyPr numCol="2" spcCol="95040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19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enter purp -&gt; m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xfrm>
            <a:off x="1477125" y="566222"/>
            <a:ext cx="6189750" cy="1634450"/>
          </a:xfrm>
          <a:prstGeom prst="rect">
            <a:avLst/>
          </a:prstGeom>
        </p:spPr>
        <p:txBody>
          <a:bodyPr anchor="b"/>
          <a:lstStyle>
            <a:lvl1pPr>
              <a:defRPr sz="3600" spc="-113">
                <a:gradFill>
                  <a:gsLst>
                    <a:gs pos="100000">
                      <a:srgbClr val="E91E63"/>
                    </a:gs>
                    <a:gs pos="0">
                      <a:srgbClr val="A126AC"/>
                    </a:gs>
                  </a:gsLst>
                  <a:lin ang="0" scaled="1"/>
                </a:gradFill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57" name="Shape 57"/>
          <p:cNvSpPr>
            <a:spLocks noGrp="1"/>
          </p:cNvSpPr>
          <p:nvPr>
            <p:ph type="body" sz="half" idx="1" hasCustomPrompt="1"/>
          </p:nvPr>
        </p:nvSpPr>
        <p:spPr>
          <a:xfrm>
            <a:off x="1477125" y="2454129"/>
            <a:ext cx="6189750" cy="194921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350" spc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2999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enter teal -&gt; pur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xfrm>
            <a:off x="1477125" y="566222"/>
            <a:ext cx="6189750" cy="1634450"/>
          </a:xfrm>
          <a:prstGeom prst="rect">
            <a:avLst/>
          </a:prstGeom>
        </p:spPr>
        <p:txBody>
          <a:bodyPr anchor="b"/>
          <a:lstStyle>
            <a:lvl1pPr>
              <a:defRPr sz="3600" spc="-113">
                <a:gradFill>
                  <a:gsLst>
                    <a:gs pos="0">
                      <a:srgbClr val="009688"/>
                    </a:gs>
                    <a:gs pos="100000">
                      <a:srgbClr val="9C27B0"/>
                    </a:gs>
                  </a:gsLst>
                  <a:lin ang="0" scaled="1"/>
                </a:gradFill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57" name="Shape 57"/>
          <p:cNvSpPr>
            <a:spLocks noGrp="1"/>
          </p:cNvSpPr>
          <p:nvPr>
            <p:ph type="body" sz="half" idx="1" hasCustomPrompt="1"/>
          </p:nvPr>
        </p:nvSpPr>
        <p:spPr>
          <a:xfrm>
            <a:off x="1477125" y="2454129"/>
            <a:ext cx="6189750" cy="194921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0" spc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2882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enter ora -&gt; dp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xfrm>
            <a:off x="1477125" y="566222"/>
            <a:ext cx="6189750" cy="1634450"/>
          </a:xfrm>
          <a:prstGeom prst="rect">
            <a:avLst/>
          </a:prstGeom>
        </p:spPr>
        <p:txBody>
          <a:bodyPr anchor="b"/>
          <a:lstStyle>
            <a:lvl1pPr>
              <a:defRPr sz="3600" spc="-113">
                <a:gradFill>
                  <a:gsLst>
                    <a:gs pos="0">
                      <a:srgbClr val="E4792D"/>
                    </a:gs>
                    <a:gs pos="100000">
                      <a:srgbClr val="F0134C"/>
                    </a:gs>
                  </a:gsLst>
                  <a:lin ang="0" scaled="1"/>
                </a:gradFill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57" name="Shape 57"/>
          <p:cNvSpPr>
            <a:spLocks noGrp="1"/>
          </p:cNvSpPr>
          <p:nvPr>
            <p:ph type="body" sz="half" idx="1" hasCustomPrompt="1"/>
          </p:nvPr>
        </p:nvSpPr>
        <p:spPr>
          <a:xfrm>
            <a:off x="1477125" y="2454129"/>
            <a:ext cx="6189750" cy="194921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0" spc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321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 picture">
    <p:bg>
      <p:bgPr>
        <a:solidFill>
          <a:srgbClr val="FE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pic" idx="13"/>
          </p:nvPr>
        </p:nvSpPr>
        <p:spPr>
          <a:xfrm>
            <a:off x="1" y="0"/>
            <a:ext cx="4570592" cy="5143500"/>
          </a:xfrm>
          <a:prstGeom prst="rect">
            <a:avLst/>
          </a:prstGeom>
        </p:spPr>
        <p:txBody>
          <a:bodyPr lIns="91439" tIns="45719" rIns="91439" bIns="45719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71" name="Shape 71"/>
          <p:cNvSpPr>
            <a:spLocks noGrp="1"/>
          </p:cNvSpPr>
          <p:nvPr>
            <p:ph type="title" hasCustomPrompt="1"/>
          </p:nvPr>
        </p:nvSpPr>
        <p:spPr>
          <a:xfrm>
            <a:off x="5028314" y="514313"/>
            <a:ext cx="3567479" cy="1686359"/>
          </a:xfrm>
          <a:prstGeom prst="rect">
            <a:avLst/>
          </a:prstGeom>
        </p:spPr>
        <p:txBody>
          <a:bodyPr anchor="b"/>
          <a:lstStyle>
            <a:lvl1pPr>
              <a:defRPr sz="3000" spc="-6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72" name="Shape 72"/>
          <p:cNvSpPr>
            <a:spLocks noGrp="1"/>
          </p:cNvSpPr>
          <p:nvPr>
            <p:ph type="body" sz="quarter" idx="1" hasCustomPrompt="1"/>
          </p:nvPr>
        </p:nvSpPr>
        <p:spPr>
          <a:xfrm>
            <a:off x="5028315" y="2454129"/>
            <a:ext cx="3567477" cy="194921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0" spc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  <p:pic>
        <p:nvPicPr>
          <p:cNvPr id="73" name="unity_logo_Dark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6458650" y="4531720"/>
            <a:ext cx="706805" cy="39757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3346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 picture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pic" idx="13"/>
          </p:nvPr>
        </p:nvSpPr>
        <p:spPr>
          <a:xfrm>
            <a:off x="-932" y="2571750"/>
            <a:ext cx="9144932" cy="2571750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95" name="Shape 195"/>
          <p:cNvSpPr>
            <a:spLocks noGrp="1"/>
          </p:cNvSpPr>
          <p:nvPr>
            <p:ph type="title" hasCustomPrompt="1"/>
          </p:nvPr>
        </p:nvSpPr>
        <p:spPr>
          <a:xfrm>
            <a:off x="995158" y="469560"/>
            <a:ext cx="7145426" cy="764210"/>
          </a:xfrm>
          <a:prstGeom prst="rect">
            <a:avLst/>
          </a:prstGeom>
        </p:spPr>
        <p:txBody>
          <a:bodyPr anchor="ctr"/>
          <a:lstStyle>
            <a:lvl1pPr>
              <a:defRPr sz="3600" spc="-113"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196" name="Shape 196"/>
          <p:cNvSpPr>
            <a:spLocks noGrp="1"/>
          </p:cNvSpPr>
          <p:nvPr>
            <p:ph type="body" sz="quarter" idx="1" hasCustomPrompt="1"/>
          </p:nvPr>
        </p:nvSpPr>
        <p:spPr>
          <a:xfrm>
            <a:off x="995158" y="1339700"/>
            <a:ext cx="7145426" cy="1192179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35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042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/3 picture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pic" sz="half" idx="13"/>
          </p:nvPr>
        </p:nvSpPr>
        <p:spPr>
          <a:xfrm>
            <a:off x="0" y="1713962"/>
            <a:ext cx="9144000" cy="1715579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73" name="Shape 173"/>
          <p:cNvSpPr>
            <a:spLocks noGrp="1"/>
          </p:cNvSpPr>
          <p:nvPr>
            <p:ph type="title" hasCustomPrompt="1"/>
          </p:nvPr>
        </p:nvSpPr>
        <p:spPr>
          <a:xfrm>
            <a:off x="1236073" y="549304"/>
            <a:ext cx="6671855" cy="764210"/>
          </a:xfrm>
          <a:prstGeom prst="rect">
            <a:avLst/>
          </a:prstGeom>
        </p:spPr>
        <p:txBody>
          <a:bodyPr anchor="ctr"/>
          <a:lstStyle>
            <a:lvl1pPr>
              <a:defRPr sz="3600" spc="-113"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" hasCustomPrompt="1"/>
          </p:nvPr>
        </p:nvSpPr>
        <p:spPr>
          <a:xfrm>
            <a:off x="1236073" y="3679195"/>
            <a:ext cx="6671855" cy="73564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350" spc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02011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hor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 flipV="1">
            <a:off x="3224783" y="2412131"/>
            <a:ext cx="0" cy="352103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19050" tIns="19050" rIns="19050" bIns="19050" anchor="ctr"/>
          <a:lstStyle/>
          <a:p>
            <a:pPr algn="l" defTabSz="171452">
              <a:defRPr sz="1200" cap="none"/>
            </a:pPr>
            <a:endParaRPr lang="en-GB" sz="450" dirty="0"/>
          </a:p>
        </p:txBody>
      </p:sp>
      <p:sp>
        <p:nvSpPr>
          <p:cNvPr id="209" name="Shape 209"/>
          <p:cNvSpPr/>
          <p:nvPr/>
        </p:nvSpPr>
        <p:spPr>
          <a:xfrm flipV="1">
            <a:off x="5912102" y="2412131"/>
            <a:ext cx="0" cy="352103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19050" tIns="19050" rIns="19050" bIns="19050" anchor="ctr"/>
          <a:lstStyle/>
          <a:p>
            <a:pPr algn="l" defTabSz="171452">
              <a:defRPr sz="1200" cap="none"/>
            </a:pPr>
            <a:endParaRPr lang="en-GB" sz="450" dirty="0"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3" hasCustomPrompt="1"/>
          </p:nvPr>
        </p:nvSpPr>
        <p:spPr>
          <a:xfrm>
            <a:off x="659625" y="2938430"/>
            <a:ext cx="2143578" cy="35806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100" spc="-23" baseline="0">
                <a:solidFill>
                  <a:schemeClr val="tx1"/>
                </a:solidFill>
                <a:latin typeface="Roboto Bold" pitchFamily="2" charset="0"/>
                <a:ea typeface="Roboto Bold" pitchFamily="2" charset="0"/>
                <a:cs typeface="Arial"/>
                <a:sym typeface="Arial"/>
              </a:defRPr>
            </a:lvl1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11" name="Shape 211"/>
          <p:cNvSpPr>
            <a:spLocks noGrp="1"/>
          </p:cNvSpPr>
          <p:nvPr>
            <p:ph type="body" sz="quarter" idx="14" hasCustomPrompt="1"/>
          </p:nvPr>
        </p:nvSpPr>
        <p:spPr>
          <a:xfrm>
            <a:off x="6340797" y="2938430"/>
            <a:ext cx="2143578" cy="35806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100" spc="-23" baseline="0">
                <a:solidFill>
                  <a:schemeClr val="tx1"/>
                </a:solidFill>
                <a:latin typeface="Roboto Bold" pitchFamily="2" charset="0"/>
                <a:ea typeface="Roboto Bold" pitchFamily="2" charset="0"/>
                <a:cs typeface="Arial"/>
                <a:sym typeface="Arial"/>
              </a:defRPr>
            </a:lvl1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12" name="Shape 212"/>
          <p:cNvSpPr>
            <a:spLocks noGrp="1"/>
          </p:cNvSpPr>
          <p:nvPr>
            <p:ph type="body" sz="quarter" idx="15" hasCustomPrompt="1"/>
          </p:nvPr>
        </p:nvSpPr>
        <p:spPr>
          <a:xfrm>
            <a:off x="3500211" y="2938430"/>
            <a:ext cx="2143578" cy="35806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100" spc="-23" baseline="0">
                <a:solidFill>
                  <a:schemeClr val="tx1"/>
                </a:solidFill>
                <a:latin typeface="Roboto Bold" pitchFamily="2" charset="0"/>
                <a:ea typeface="Roboto Bold" pitchFamily="2" charset="0"/>
                <a:cs typeface="Arial"/>
                <a:sym typeface="Arial"/>
              </a:defRPr>
            </a:lvl1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6" hasCustomPrompt="1"/>
          </p:nvPr>
        </p:nvSpPr>
        <p:spPr>
          <a:xfrm>
            <a:off x="659625" y="3392126"/>
            <a:ext cx="2143578" cy="102747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975"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975"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975"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975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14" name="Shape 214"/>
          <p:cNvSpPr>
            <a:spLocks noGrp="1"/>
          </p:cNvSpPr>
          <p:nvPr>
            <p:ph type="body" sz="quarter" idx="17" hasCustomPrompt="1"/>
          </p:nvPr>
        </p:nvSpPr>
        <p:spPr>
          <a:xfrm>
            <a:off x="3500211" y="3392126"/>
            <a:ext cx="2143578" cy="102747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975"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975"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975"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975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15" name="Shape 215"/>
          <p:cNvSpPr>
            <a:spLocks noGrp="1"/>
          </p:cNvSpPr>
          <p:nvPr>
            <p:ph type="body" sz="quarter" idx="18" hasCustomPrompt="1"/>
          </p:nvPr>
        </p:nvSpPr>
        <p:spPr>
          <a:xfrm>
            <a:off x="6340799" y="3392126"/>
            <a:ext cx="2143578" cy="102747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975"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975"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975"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975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17" name="Shape 217"/>
          <p:cNvSpPr>
            <a:spLocks noGrp="1"/>
          </p:cNvSpPr>
          <p:nvPr>
            <p:ph type="body" sz="quarter" idx="20" hasCustomPrompt="1"/>
          </p:nvPr>
        </p:nvSpPr>
        <p:spPr>
          <a:xfrm>
            <a:off x="1510255" y="1329202"/>
            <a:ext cx="6123491" cy="619175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135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10255" y="564993"/>
            <a:ext cx="6123491" cy="764208"/>
          </a:xfrm>
        </p:spPr>
        <p:txBody>
          <a:bodyPr anchor="ctr" anchorCtr="0"/>
          <a:lstStyle>
            <a:lvl1pPr>
              <a:defRPr sz="3000" spc="-113">
                <a:latin typeface="+mj-lt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538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body" sz="quarter" idx="13" hasCustomPrompt="1"/>
          </p:nvPr>
        </p:nvSpPr>
        <p:spPr>
          <a:xfrm>
            <a:off x="5286916" y="659625"/>
            <a:ext cx="3308877" cy="35806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100" spc="-20" baseline="0">
                <a:solidFill>
                  <a:schemeClr val="tx1"/>
                </a:solidFill>
                <a:latin typeface="Roboto Bold" pitchFamily="2" charset="0"/>
                <a:ea typeface="Roboto Bold" pitchFamily="2" charset="0"/>
                <a:cs typeface="Arial"/>
                <a:sym typeface="Arial"/>
              </a:defRPr>
            </a:lvl1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51" name="Shape 251"/>
          <p:cNvSpPr>
            <a:spLocks noGrp="1"/>
          </p:cNvSpPr>
          <p:nvPr>
            <p:ph type="body" sz="quarter" idx="14" hasCustomPrompt="1"/>
          </p:nvPr>
        </p:nvSpPr>
        <p:spPr>
          <a:xfrm>
            <a:off x="5286916" y="974829"/>
            <a:ext cx="3308877" cy="621000"/>
          </a:xfrm>
          <a:prstGeom prst="rect">
            <a:avLst/>
          </a:prstGeom>
        </p:spPr>
        <p:txBody>
          <a:bodyPr anchor="t"/>
          <a:lstStyle>
            <a:lvl1pPr marL="171450" indent="-171450"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345600" indent="-171450"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18400" indent="-171450"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518400" indent="-171450"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518400" indent="-171450"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52" name="Shape 252"/>
          <p:cNvSpPr>
            <a:spLocks noGrp="1"/>
          </p:cNvSpPr>
          <p:nvPr>
            <p:ph type="body" sz="quarter" idx="15" hasCustomPrompt="1"/>
          </p:nvPr>
        </p:nvSpPr>
        <p:spPr>
          <a:xfrm>
            <a:off x="5286916" y="2108083"/>
            <a:ext cx="3308877" cy="35807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100" spc="-20" baseline="0">
                <a:solidFill>
                  <a:schemeClr val="tx1"/>
                </a:solidFill>
                <a:latin typeface="Roboto Bold" pitchFamily="2" charset="0"/>
                <a:ea typeface="Roboto Bold" pitchFamily="2" charset="0"/>
                <a:cs typeface="Arial"/>
                <a:sym typeface="Arial"/>
              </a:defRPr>
            </a:lvl1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53" name="Shape 253"/>
          <p:cNvSpPr>
            <a:spLocks noGrp="1"/>
          </p:cNvSpPr>
          <p:nvPr>
            <p:ph type="body" sz="quarter" idx="16" hasCustomPrompt="1"/>
          </p:nvPr>
        </p:nvSpPr>
        <p:spPr>
          <a:xfrm>
            <a:off x="5286916" y="2423286"/>
            <a:ext cx="3308877" cy="621000"/>
          </a:xfrm>
          <a:prstGeom prst="rect">
            <a:avLst/>
          </a:prstGeom>
        </p:spPr>
        <p:txBody>
          <a:bodyPr anchor="t"/>
          <a:lstStyle>
            <a:lvl1pPr marL="171450" indent="-171450"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345600" indent="-171450"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18400" indent="-171450"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518400" indent="-171450"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518400" indent="-171450"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54" name="Shape 254"/>
          <p:cNvSpPr>
            <a:spLocks noGrp="1"/>
          </p:cNvSpPr>
          <p:nvPr>
            <p:ph type="body" sz="quarter" idx="17" hasCustomPrompt="1"/>
          </p:nvPr>
        </p:nvSpPr>
        <p:spPr>
          <a:xfrm>
            <a:off x="5286916" y="3556539"/>
            <a:ext cx="3308877" cy="35806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100" spc="-20" baseline="0">
                <a:solidFill>
                  <a:schemeClr val="tx1"/>
                </a:solidFill>
                <a:latin typeface="Roboto Bold" pitchFamily="2" charset="0"/>
                <a:ea typeface="Roboto Bold" pitchFamily="2" charset="0"/>
                <a:cs typeface="Arial"/>
                <a:sym typeface="Arial"/>
              </a:defRPr>
            </a:lvl1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55" name="Shape 255"/>
          <p:cNvSpPr>
            <a:spLocks noGrp="1"/>
          </p:cNvSpPr>
          <p:nvPr>
            <p:ph type="body" sz="quarter" idx="18" hasCustomPrompt="1"/>
          </p:nvPr>
        </p:nvSpPr>
        <p:spPr>
          <a:xfrm>
            <a:off x="5286916" y="3871743"/>
            <a:ext cx="3308877" cy="659160"/>
          </a:xfrm>
          <a:prstGeom prst="rect">
            <a:avLst/>
          </a:prstGeom>
        </p:spPr>
        <p:txBody>
          <a:bodyPr anchor="t"/>
          <a:lstStyle>
            <a:lvl1pPr marL="171450" indent="-171450"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345600" indent="-171450"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18400" indent="-171450"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518400" indent="-171450"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518400" indent="-171450"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57" name="Shape 257"/>
          <p:cNvSpPr>
            <a:spLocks noGrp="1"/>
          </p:cNvSpPr>
          <p:nvPr>
            <p:ph type="body" sz="quarter" idx="20" hasCustomPrompt="1"/>
          </p:nvPr>
        </p:nvSpPr>
        <p:spPr>
          <a:xfrm>
            <a:off x="539948" y="2454130"/>
            <a:ext cx="3570300" cy="194921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948" y="514313"/>
            <a:ext cx="3570300" cy="1686359"/>
          </a:xfrm>
        </p:spPr>
        <p:txBody>
          <a:bodyPr anchor="b"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66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109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 flipV="1">
            <a:off x="6502215" y="844294"/>
            <a:ext cx="0" cy="3474773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19050" tIns="19050" rIns="19050" bIns="19050" anchor="ctr"/>
          <a:lstStyle/>
          <a:p>
            <a:pPr algn="l" defTabSz="171452">
              <a:defRPr sz="1200" cap="none"/>
            </a:pPr>
            <a:endParaRPr lang="en-GB" sz="450" dirty="0">
              <a:solidFill>
                <a:schemeClr val="tx1"/>
              </a:solidFill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4963259" y="2007314"/>
            <a:ext cx="3087438" cy="0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19050" tIns="19050" rIns="19050" bIns="19050" anchor="ctr"/>
          <a:lstStyle/>
          <a:p>
            <a:pPr algn="l" defTabSz="171452">
              <a:defRPr sz="1200" cap="none"/>
            </a:pPr>
            <a:endParaRPr lang="en-GB" sz="450" dirty="0">
              <a:solidFill>
                <a:schemeClr val="tx1"/>
              </a:solidFill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4969410" y="3165572"/>
            <a:ext cx="3087438" cy="0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19050" tIns="19050" rIns="19050" bIns="19050" anchor="ctr"/>
          <a:lstStyle/>
          <a:p>
            <a:pPr algn="l" defTabSz="171452">
              <a:defRPr sz="1200" cap="none"/>
            </a:pPr>
            <a:endParaRPr lang="en-GB" sz="450" dirty="0">
              <a:solidFill>
                <a:schemeClr val="tx1"/>
              </a:solidFill>
            </a:endParaRPr>
          </a:p>
        </p:txBody>
      </p:sp>
      <p:sp>
        <p:nvSpPr>
          <p:cNvPr id="288" name="Shape 288"/>
          <p:cNvSpPr>
            <a:spLocks noGrp="1"/>
          </p:cNvSpPr>
          <p:nvPr>
            <p:ph type="pic" sz="quarter" idx="13"/>
          </p:nvPr>
        </p:nvSpPr>
        <p:spPr>
          <a:xfrm>
            <a:off x="6859476" y="2099295"/>
            <a:ext cx="953165" cy="953165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89" name="Shape 289"/>
          <p:cNvSpPr>
            <a:spLocks noGrp="1"/>
          </p:cNvSpPr>
          <p:nvPr>
            <p:ph type="pic" sz="quarter" idx="14"/>
          </p:nvPr>
        </p:nvSpPr>
        <p:spPr>
          <a:xfrm>
            <a:off x="5191859" y="2095128"/>
            <a:ext cx="953165" cy="953165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90" name="Shape 290"/>
          <p:cNvSpPr>
            <a:spLocks noGrp="1"/>
          </p:cNvSpPr>
          <p:nvPr>
            <p:ph type="pic" sz="quarter" idx="15"/>
          </p:nvPr>
        </p:nvSpPr>
        <p:spPr>
          <a:xfrm>
            <a:off x="6859476" y="3295272"/>
            <a:ext cx="953165" cy="953165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91" name="Shape 291"/>
          <p:cNvSpPr>
            <a:spLocks noGrp="1"/>
          </p:cNvSpPr>
          <p:nvPr>
            <p:ph type="pic" sz="quarter" idx="16"/>
          </p:nvPr>
        </p:nvSpPr>
        <p:spPr>
          <a:xfrm>
            <a:off x="6859476" y="960824"/>
            <a:ext cx="953165" cy="953165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92" name="Shape 292"/>
          <p:cNvSpPr>
            <a:spLocks noGrp="1"/>
          </p:cNvSpPr>
          <p:nvPr>
            <p:ph type="pic" sz="quarter" idx="17"/>
          </p:nvPr>
        </p:nvSpPr>
        <p:spPr>
          <a:xfrm>
            <a:off x="5191859" y="3310453"/>
            <a:ext cx="953165" cy="953165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93" name="Shape 293"/>
          <p:cNvSpPr>
            <a:spLocks noGrp="1"/>
          </p:cNvSpPr>
          <p:nvPr>
            <p:ph type="pic" sz="quarter" idx="18"/>
          </p:nvPr>
        </p:nvSpPr>
        <p:spPr>
          <a:xfrm>
            <a:off x="5191859" y="962758"/>
            <a:ext cx="953165" cy="953165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95" name="Shape 295"/>
          <p:cNvSpPr>
            <a:spLocks noGrp="1"/>
          </p:cNvSpPr>
          <p:nvPr>
            <p:ph type="body" sz="quarter" idx="20" hasCustomPrompt="1"/>
          </p:nvPr>
        </p:nvSpPr>
        <p:spPr>
          <a:xfrm>
            <a:off x="539948" y="2454130"/>
            <a:ext cx="3570300" cy="194921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539948" y="514313"/>
            <a:ext cx="3570300" cy="1686359"/>
          </a:xfrm>
        </p:spPr>
        <p:txBody>
          <a:bodyPr anchor="b"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403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 pictur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9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9626" y="1615688"/>
            <a:ext cx="7824752" cy="1912125"/>
          </a:xfrm>
        </p:spPr>
        <p:txBody>
          <a:bodyPr anchor="ctr" anchorCtr="0"/>
          <a:lstStyle>
            <a:lvl1pPr>
              <a:defRPr spc="-113"/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562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>
          <a:xfrm>
            <a:off x="619125" y="273844"/>
            <a:ext cx="8099822" cy="46094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guide – delete</a:t>
            </a:r>
            <a:r>
              <a:rPr lang="en-GB" sz="2400" b="0" cap="none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before use</a:t>
            </a:r>
            <a:endParaRPr lang="en-GB" sz="2400" b="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utoShape 4"/>
          <p:cNvSpPr>
            <a:spLocks/>
          </p:cNvSpPr>
          <p:nvPr userDrawn="1"/>
        </p:nvSpPr>
        <p:spPr bwMode="gray">
          <a:xfrm>
            <a:off x="6731794" y="1375342"/>
            <a:ext cx="1620000" cy="3872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450"/>
              </a:spcAft>
              <a:buFont typeface="+mj-lt"/>
              <a:buNone/>
              <a:defRPr/>
            </a:pPr>
            <a:r>
              <a:rPr lang="en-GB" sz="750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picture</a:t>
            </a:r>
          </a:p>
          <a:p>
            <a:pPr algn="l" eaLnBrk="1" fontAlgn="auto" hangingPunct="1">
              <a:spcBef>
                <a:spcPts val="0"/>
              </a:spcBef>
              <a:spcAft>
                <a:spcPts val="180"/>
              </a:spcAft>
              <a:buFont typeface="+mj-lt"/>
              <a:buNone/>
              <a:defRPr/>
            </a:pPr>
            <a:r>
              <a:rPr lang="en-GB" sz="675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slides with pictureplaceholder, </a:t>
            </a:r>
            <a:br>
              <a:rPr lang="en-GB" sz="675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675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on the icon and</a:t>
            </a:r>
            <a:r>
              <a:rPr lang="en-GB" sz="675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choose </a:t>
            </a:r>
            <a:r>
              <a:rPr lang="en-GB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endParaRPr lang="en-GB" sz="675" b="1" cap="none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12"/>
          <p:cNvSpPr txBox="1">
            <a:spLocks noChangeArrowheads="1"/>
          </p:cNvSpPr>
          <p:nvPr userDrawn="1"/>
        </p:nvSpPr>
        <p:spPr bwMode="auto">
          <a:xfrm>
            <a:off x="6731794" y="1983238"/>
            <a:ext cx="1620000" cy="1514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ts val="0"/>
              </a:spcBef>
              <a:spcAft>
                <a:spcPts val="450"/>
              </a:spcAft>
              <a:buFontTx/>
              <a:buNone/>
              <a:defRPr/>
            </a:pPr>
            <a:r>
              <a:rPr lang="en-GB" sz="750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en-GB" sz="750" b="1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picture</a:t>
            </a:r>
            <a:endParaRPr lang="en-GB" sz="750" b="1" cap="none" noProof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1" hangingPunct="1">
              <a:spcBef>
                <a:spcPts val="0"/>
              </a:spcBef>
              <a:spcAft>
                <a:spcPts val="450"/>
              </a:spcAft>
              <a:buFontTx/>
              <a:buNone/>
              <a:defRPr/>
            </a:pPr>
            <a:r>
              <a:rPr lang="en-GB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GB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crop </a:t>
            </a:r>
            <a:r>
              <a:rPr lang="en-GB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change</a:t>
            </a:r>
            <a:r>
              <a:rPr lang="en-GB" sz="675" b="0" kern="1200" cap="none" noProof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size</a:t>
            </a:r>
            <a:r>
              <a:rPr lang="en-GB" sz="675" b="0" kern="1200" cap="none" baseline="0" noProof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or</a:t>
            </a:r>
            <a:r>
              <a:rPr lang="en-GB" sz="675" b="0" strike="noStrike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br>
              <a:rPr lang="en-GB" sz="675" b="0" strike="noStrike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picture</a:t>
            </a:r>
            <a:endParaRPr lang="en-GB" sz="675" b="0" strike="sngStrike" cap="none" noProof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1" hangingPunct="1">
              <a:spcBef>
                <a:spcPct val="0"/>
              </a:spcBef>
              <a:spcAft>
                <a:spcPts val="450"/>
              </a:spcAft>
              <a:buFontTx/>
              <a:buNone/>
              <a:defRPr/>
            </a:pPr>
            <a:r>
              <a:rPr lang="en-GB" altLang="da-DK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want to scale the picture, </a:t>
            </a:r>
            <a:b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 </a:t>
            </a:r>
            <a:r>
              <a:rPr lang="en-GB" altLang="da-DK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shift-</a:t>
            </a:r>
            <a: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down while </a:t>
            </a:r>
            <a:b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dragging the corners of the </a:t>
            </a:r>
            <a:r>
              <a:rPr lang="en-GB" altLang="da-DK" sz="675" b="0" kern="1200" cap="none" noProof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picture</a:t>
            </a:r>
          </a:p>
          <a:p>
            <a:pPr algn="l" eaLnBrk="1" hangingPunct="1">
              <a:spcBef>
                <a:spcPct val="0"/>
              </a:spcBef>
              <a:spcAft>
                <a:spcPts val="450"/>
              </a:spcAft>
              <a:buFontTx/>
              <a:buNone/>
              <a:defRPr/>
            </a:pPr>
            <a:r>
              <a:rPr lang="en-GB" altLang="da-DK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Hint:</a:t>
            </a:r>
            <a: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you delete the picture and </a:t>
            </a:r>
            <a:b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a new one, the picture may </a:t>
            </a:r>
            <a:b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lie in front of the text or graphic</a:t>
            </a:r>
            <a:r>
              <a:rPr lang="en-GB" altLang="da-DK" sz="675" b="0" strike="noStrike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675" b="0" strike="noStrike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this happens, select the picture, </a:t>
            </a:r>
            <a:b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right-click and choose </a:t>
            </a:r>
            <a:r>
              <a:rPr lang="en-GB" altLang="da-DK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to back</a:t>
            </a:r>
          </a:p>
          <a:p>
            <a:pPr algn="l" eaLnBrk="1" hangingPunct="1">
              <a:spcBef>
                <a:spcPct val="0"/>
              </a:spcBef>
              <a:spcAft>
                <a:spcPts val="450"/>
              </a:spcAft>
              <a:buFontTx/>
              <a:buNone/>
              <a:defRPr/>
            </a:pPr>
            <a:endParaRPr lang="en-GB" altLang="da-DK" sz="675" b="0" cap="none" noProof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48"/>
          <p:cNvSpPr txBox="1">
            <a:spLocks noChangeArrowheads="1"/>
          </p:cNvSpPr>
          <p:nvPr userDrawn="1"/>
        </p:nvSpPr>
        <p:spPr bwMode="auto">
          <a:xfrm>
            <a:off x="4701947" y="2458039"/>
            <a:ext cx="1620000" cy="93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08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Aft>
                <a:spcPts val="450"/>
              </a:spcAft>
              <a:defRPr/>
            </a:pPr>
            <a:r>
              <a:rPr lang="en-GB" sz="750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layouts</a:t>
            </a:r>
          </a:p>
          <a:p>
            <a:pPr algn="l" eaLnBrk="1" hangingPunct="1">
              <a:spcAft>
                <a:spcPts val="450"/>
              </a:spcAft>
              <a:defRPr/>
            </a:pPr>
            <a:r>
              <a:rPr lang="en-GB" altLang="da-DK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altLang="da-DK" sz="675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the </a:t>
            </a:r>
            <a:r>
              <a:rPr lang="en-GB" altLang="da-DK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tab</a:t>
            </a:r>
            <a:endParaRPr lang="en-GB" altLang="da-DK" sz="675" b="0" strike="sngStrike" cap="none" noProof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1" hangingPunct="1">
              <a:spcAft>
                <a:spcPts val="450"/>
              </a:spcAft>
              <a:defRPr/>
            </a:pPr>
            <a:r>
              <a:rPr lang="en-GB" altLang="da-DK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GB" altLang="da-DK" sz="675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the </a:t>
            </a:r>
            <a:r>
              <a:rPr lang="en-GB" altLang="da-DK" sz="675" b="1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slide</a:t>
            </a:r>
            <a:r>
              <a:rPr lang="en-GB" altLang="da-DK" sz="675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 to </a:t>
            </a:r>
            <a:br>
              <a:rPr lang="en-GB" altLang="da-DK" sz="675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675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nsertnew slide</a:t>
            </a:r>
          </a:p>
          <a:p>
            <a:pPr algn="l" eaLnBrk="1" hangingPunct="1">
              <a:spcAft>
                <a:spcPts val="180"/>
              </a:spcAft>
              <a:defRPr/>
            </a:pPr>
            <a:r>
              <a:rPr lang="en-GB" altLang="da-DK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GB" altLang="da-DK" sz="675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</a:t>
            </a:r>
            <a:r>
              <a:rPr lang="en-GB" altLang="da-DK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en-GB" altLang="da-DK" sz="675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change an appropriate layout from the </a:t>
            </a:r>
            <a:br>
              <a:rPr lang="en-GB" altLang="da-DK" sz="675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675" strike="noStrike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altLang="da-DK" sz="675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down</a:t>
            </a:r>
            <a:r>
              <a:rPr lang="en-GB" altLang="da-DK" sz="675" strike="noStrike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altLang="da-DK" sz="675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menu </a:t>
            </a:r>
            <a:endParaRPr lang="en-GB" sz="675" b="1" cap="none" noProof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utoShape 4"/>
          <p:cNvSpPr>
            <a:spLocks/>
          </p:cNvSpPr>
          <p:nvPr userDrawn="1"/>
        </p:nvSpPr>
        <p:spPr bwMode="gray">
          <a:xfrm>
            <a:off x="4711186" y="3531813"/>
            <a:ext cx="1620000" cy="814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450"/>
              </a:spcAft>
              <a:buFont typeface="+mj-lt"/>
              <a:buNone/>
              <a:defRPr/>
            </a:pPr>
            <a:r>
              <a:rPr lang="en-GB" sz="750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 slide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GB" altLang="da-DK" sz="675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Click the </a:t>
            </a:r>
            <a:r>
              <a:rPr lang="en-GB" altLang="da-DK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tab</a:t>
            </a:r>
            <a:endParaRPr lang="en-GB" altLang="da-DK" sz="675" strike="sngStrike" cap="none" noProof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GB" altLang="da-DK" sz="675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the </a:t>
            </a:r>
            <a:r>
              <a:rPr lang="en-GB" altLang="da-DK" sz="675" b="1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 </a:t>
            </a:r>
            <a:r>
              <a:rPr lang="en-GB" altLang="da-DK" sz="675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 to reset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675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Position, size</a:t>
            </a:r>
            <a:r>
              <a:rPr lang="en-GB" altLang="da-DK" sz="675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formatting of the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675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placeholders to their default </a:t>
            </a:r>
            <a:br>
              <a:rPr lang="en-GB" altLang="da-DK" sz="675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675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  <a:endParaRPr lang="en-GB" altLang="da-DK" sz="675" cap="none" noProof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48"/>
          <p:cNvSpPr txBox="1">
            <a:spLocks noChangeArrowheads="1"/>
          </p:cNvSpPr>
          <p:nvPr userDrawn="1"/>
        </p:nvSpPr>
        <p:spPr bwMode="auto">
          <a:xfrm>
            <a:off x="4701948" y="1375342"/>
            <a:ext cx="1620599" cy="102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08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Aft>
                <a:spcPts val="450"/>
              </a:spcAft>
              <a:defRPr/>
            </a:pPr>
            <a:r>
              <a:rPr lang="en-GB" sz="750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text</a:t>
            </a:r>
            <a:r>
              <a:rPr lang="en-GB" sz="750" b="1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styles (levels)</a:t>
            </a:r>
            <a:endParaRPr lang="en-GB" sz="750" b="1" cap="none" noProof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1" hangingPunct="1">
              <a:spcAft>
                <a:spcPts val="450"/>
              </a:spcAft>
              <a:defRPr/>
            </a:pPr>
            <a: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-GB" altLang="da-DK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-key</a:t>
            </a:r>
            <a:r>
              <a:rPr lang="en-GB" altLang="da-DK" sz="675" b="0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jump through </a:t>
            </a:r>
            <a:br>
              <a:rPr lang="en-GB" altLang="da-DK" sz="675" b="0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675" b="0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levels. Click </a:t>
            </a:r>
            <a:r>
              <a:rPr lang="en-GB" altLang="da-DK" sz="675" b="1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en-GB" altLang="da-DK" sz="675" b="0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 </a:t>
            </a:r>
            <a:r>
              <a:rPr lang="en-GB" altLang="da-DK" sz="675" b="1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en-GB" altLang="da-DK" sz="675" b="0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switch from one level to the next level</a:t>
            </a:r>
          </a:p>
          <a:p>
            <a:pPr algn="l" eaLnBrk="1" hangingPunct="1">
              <a:spcAft>
                <a:spcPts val="180"/>
              </a:spcAft>
              <a:defRPr/>
            </a:pPr>
            <a:r>
              <a:rPr lang="en-GB" altLang="da-DK" sz="675" b="0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go back in levels use </a:t>
            </a:r>
            <a:r>
              <a:rPr lang="en-GB" altLang="da-DK" sz="675" b="1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SHIFT-TAB</a:t>
            </a:r>
            <a:endParaRPr lang="en-GB" altLang="da-DK" sz="675" b="1" cap="none" noProof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1" hangingPunct="1">
              <a:spcAft>
                <a:spcPts val="180"/>
              </a:spcAft>
              <a:defRPr/>
            </a:pPr>
            <a:endParaRPr lang="en-GB" sz="675" b="1" cap="none" noProof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1" hangingPunct="1">
              <a:spcAft>
                <a:spcPts val="180"/>
              </a:spcAft>
              <a:defRPr/>
            </a:pPr>
            <a:r>
              <a:rPr lang="en-GB" sz="675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Alternatively, </a:t>
            </a:r>
            <a:r>
              <a:rPr lang="en-GB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en-GB" sz="675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br>
              <a:rPr lang="en-GB" sz="675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675" b="1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Decrease list level </a:t>
            </a:r>
            <a:r>
              <a:rPr lang="en-GB" sz="675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used</a:t>
            </a:r>
            <a:endParaRPr lang="en-GB" sz="675" cap="none" noProof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48"/>
          <p:cNvSpPr txBox="1">
            <a:spLocks noChangeArrowheads="1"/>
          </p:cNvSpPr>
          <p:nvPr userDrawn="1"/>
        </p:nvSpPr>
        <p:spPr bwMode="auto">
          <a:xfrm>
            <a:off x="625249" y="1373938"/>
            <a:ext cx="2029844" cy="2309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08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Aft>
                <a:spcPts val="450"/>
              </a:spcAft>
              <a:defRPr/>
            </a:pPr>
            <a:r>
              <a:rPr lang="en-GB" sz="750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background from White to Blue on all slides</a:t>
            </a:r>
          </a:p>
          <a:p>
            <a:pPr marL="0" indent="0" algn="l" eaLnBrk="1" hangingPunct="1">
              <a:spcAft>
                <a:spcPts val="450"/>
              </a:spcAft>
              <a:buFontTx/>
              <a:buNone/>
              <a:defRPr/>
            </a:pPr>
            <a:r>
              <a:rPr lang="en-GB" altLang="da-DK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all slides in</a:t>
            </a:r>
            <a:r>
              <a:rPr lang="en-GB" altLang="da-DK" sz="675" b="0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left pane</a:t>
            </a:r>
          </a:p>
          <a:p>
            <a:pPr marL="0" indent="0" algn="l" eaLnBrk="1" hangingPunct="1">
              <a:spcAft>
                <a:spcPts val="450"/>
              </a:spcAft>
              <a:buFontTx/>
              <a:buNone/>
              <a:defRPr/>
            </a:pPr>
            <a:r>
              <a:rPr lang="en-GB" altLang="da-DK" sz="675" b="1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GB" altLang="da-DK" sz="675" b="0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GB" altLang="da-DK" sz="675" b="1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en-GB" altLang="da-DK" sz="675" b="0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-menu &gt; Click on the Blue Theme</a:t>
            </a:r>
          </a:p>
          <a:p>
            <a:pPr marL="0" indent="0" algn="l" eaLnBrk="1" hangingPunct="1">
              <a:spcAft>
                <a:spcPts val="450"/>
              </a:spcAft>
              <a:buFontTx/>
              <a:buNone/>
              <a:defRPr/>
            </a:pPr>
            <a:r>
              <a:rPr lang="en-GB" altLang="da-DK" sz="675" b="1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GB" altLang="da-DK" sz="675" b="0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 selected slides will now use the blue master</a:t>
            </a:r>
          </a:p>
          <a:p>
            <a:pPr marL="0" indent="0" algn="l" eaLnBrk="1" hangingPunct="1">
              <a:spcAft>
                <a:spcPts val="450"/>
              </a:spcAft>
              <a:buFontTx/>
              <a:buNone/>
              <a:defRPr/>
            </a:pPr>
            <a:endParaRPr lang="en-GB" altLang="da-DK" sz="675" b="0" cap="none" baseline="0" noProof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eaLnBrk="1" hangingPunct="1">
              <a:spcAft>
                <a:spcPts val="450"/>
              </a:spcAft>
              <a:buFontTx/>
              <a:buNone/>
              <a:defRPr/>
            </a:pPr>
            <a:endParaRPr lang="en-GB" altLang="da-DK" sz="675" b="0" cap="none" baseline="0" noProof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1" hangingPunct="1">
              <a:spcAft>
                <a:spcPts val="450"/>
              </a:spcAft>
              <a:defRPr/>
            </a:pPr>
            <a:r>
              <a:rPr lang="en-GB" sz="750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background from Blue to White on one slide</a:t>
            </a:r>
          </a:p>
          <a:p>
            <a:pPr marL="0" indent="0" algn="l" eaLnBrk="1" hangingPunct="1">
              <a:spcAft>
                <a:spcPts val="450"/>
              </a:spcAft>
              <a:buFontTx/>
              <a:buNone/>
              <a:defRPr/>
            </a:pPr>
            <a:r>
              <a:rPr lang="en-GB" altLang="da-DK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the</a:t>
            </a:r>
            <a:r>
              <a:rPr lang="en-GB" altLang="da-DK" sz="675" b="0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slide</a:t>
            </a:r>
            <a: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</a:t>
            </a:r>
            <a:r>
              <a:rPr lang="en-GB" altLang="da-DK" sz="675" b="0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left pane</a:t>
            </a:r>
          </a:p>
          <a:p>
            <a:pPr marL="0" indent="0" algn="l" eaLnBrk="1" hangingPunct="1">
              <a:spcAft>
                <a:spcPts val="450"/>
              </a:spcAft>
              <a:buFontTx/>
              <a:buNone/>
              <a:defRPr/>
            </a:pPr>
            <a:r>
              <a:rPr lang="en-GB" altLang="da-DK" sz="675" b="1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GB" altLang="da-DK" sz="675" b="0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GB" altLang="da-DK" sz="675" b="1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en-GB" altLang="da-DK" sz="675" b="0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-menu &gt;</a:t>
            </a:r>
          </a:p>
          <a:p>
            <a:pPr marL="0" indent="0" algn="l" eaLnBrk="1" hangingPunct="1">
              <a:spcAft>
                <a:spcPts val="450"/>
              </a:spcAft>
              <a:buFontTx/>
              <a:buNone/>
              <a:defRPr/>
            </a:pPr>
            <a:r>
              <a:rPr lang="en-GB" altLang="da-DK" sz="675" b="1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GB" altLang="da-DK" sz="675" b="0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Right-click on the White Theme</a:t>
            </a:r>
          </a:p>
          <a:p>
            <a:pPr marL="0" indent="0" algn="l" eaLnBrk="1" hangingPunct="1">
              <a:spcAft>
                <a:spcPts val="450"/>
              </a:spcAft>
              <a:buFontTx/>
              <a:buNone/>
              <a:defRPr/>
            </a:pPr>
            <a:r>
              <a:rPr lang="en-GB" altLang="da-DK" sz="675" b="1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GB" altLang="da-DK" sz="675" b="0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</a:t>
            </a:r>
            <a:r>
              <a:rPr lang="en-GB" altLang="da-DK" sz="675" b="1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to Selected Slides</a:t>
            </a:r>
          </a:p>
          <a:p>
            <a:pPr marL="0" indent="0" algn="l" eaLnBrk="1" hangingPunct="1">
              <a:spcAft>
                <a:spcPts val="450"/>
              </a:spcAft>
              <a:buFontTx/>
              <a:buNone/>
              <a:defRPr/>
            </a:pPr>
            <a:endParaRPr lang="en-GB" altLang="da-DK" sz="675" b="0" cap="none" baseline="0" noProof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Billede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1896" y="2118457"/>
            <a:ext cx="253050" cy="2412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76423" y="1556315"/>
            <a:ext cx="196613" cy="1920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2183" y="3838670"/>
            <a:ext cx="369339" cy="1503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086164" y="2653946"/>
            <a:ext cx="243573" cy="433678"/>
          </a:xfrm>
          <a:prstGeom prst="rect">
            <a:avLst/>
          </a:prstGeom>
        </p:spPr>
      </p:pic>
      <p:pic>
        <p:nvPicPr>
          <p:cNvPr id="17" name="Billede 15"/>
          <p:cNvPicPr>
            <a:picLocks noChangeAspect="1"/>
          </p:cNvPicPr>
          <p:nvPr userDrawn="1"/>
        </p:nvPicPr>
        <p:blipFill rotWithShape="1">
          <a:blip r:embed="rId6"/>
          <a:srcRect l="36944" r="2272" b="69429"/>
          <a:stretch/>
        </p:blipFill>
        <p:spPr>
          <a:xfrm>
            <a:off x="6090692" y="3156149"/>
            <a:ext cx="445026" cy="144158"/>
          </a:xfrm>
          <a:prstGeom prst="rect">
            <a:avLst/>
          </a:prstGeom>
        </p:spPr>
      </p:pic>
      <p:pic>
        <p:nvPicPr>
          <p:cNvPr id="18" name="Billede 2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068654" y="2157848"/>
            <a:ext cx="411996" cy="213921"/>
          </a:xfrm>
          <a:prstGeom prst="rect">
            <a:avLst/>
          </a:prstGeom>
        </p:spPr>
      </p:pic>
      <p:pic>
        <p:nvPicPr>
          <p:cNvPr id="19" name="Billed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145175" y="2431800"/>
            <a:ext cx="269771" cy="25148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269072" y="1319478"/>
            <a:ext cx="507143" cy="21428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2655094" y="1481181"/>
            <a:ext cx="1371428" cy="46428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269072" y="2588287"/>
            <a:ext cx="507143" cy="21428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2655094" y="2749990"/>
            <a:ext cx="1371428" cy="46428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11"/>
          <a:srcRect t="17160"/>
          <a:stretch/>
        </p:blipFill>
        <p:spPr>
          <a:xfrm>
            <a:off x="2655094" y="3402624"/>
            <a:ext cx="1679514" cy="702466"/>
          </a:xfrm>
          <a:prstGeom prst="rect">
            <a:avLst/>
          </a:prstGeom>
        </p:spPr>
      </p:pic>
      <p:sp>
        <p:nvSpPr>
          <p:cNvPr id="26" name="Oval 25"/>
          <p:cNvSpPr/>
          <p:nvPr userDrawn="1"/>
        </p:nvSpPr>
        <p:spPr>
          <a:xfrm>
            <a:off x="3135300" y="1329011"/>
            <a:ext cx="195219" cy="195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GB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7" name="Oval 26"/>
          <p:cNvSpPr/>
          <p:nvPr userDrawn="1"/>
        </p:nvSpPr>
        <p:spPr>
          <a:xfrm>
            <a:off x="3108310" y="2602750"/>
            <a:ext cx="195219" cy="195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GB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8" name="Oval 27"/>
          <p:cNvSpPr/>
          <p:nvPr userDrawn="1"/>
        </p:nvSpPr>
        <p:spPr>
          <a:xfrm>
            <a:off x="2849345" y="3125517"/>
            <a:ext cx="195219" cy="195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GB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9" name="Oval 28"/>
          <p:cNvSpPr/>
          <p:nvPr userDrawn="1"/>
        </p:nvSpPr>
        <p:spPr>
          <a:xfrm>
            <a:off x="3831303" y="1832136"/>
            <a:ext cx="195219" cy="195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GB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0" name="Oval 29"/>
          <p:cNvSpPr/>
          <p:nvPr userDrawn="1"/>
        </p:nvSpPr>
        <p:spPr>
          <a:xfrm>
            <a:off x="3928912" y="3741692"/>
            <a:ext cx="195219" cy="195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GB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01379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604119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5508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headline purp -&gt; m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9626" y="1615689"/>
            <a:ext cx="7824752" cy="1912125"/>
          </a:xfrm>
          <a:noFill/>
        </p:spPr>
        <p:txBody>
          <a:bodyPr anchor="ctr" anchorCtr="0"/>
          <a:lstStyle>
            <a:lvl1pPr>
              <a:defRPr spc="-113">
                <a:gradFill>
                  <a:gsLst>
                    <a:gs pos="100000">
                      <a:schemeClr val="accent5"/>
                    </a:gs>
                    <a:gs pos="0">
                      <a:schemeClr val="accent6"/>
                    </a:gs>
                  </a:gsLst>
                  <a:lin ang="0" scaled="1"/>
                </a:gradFill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743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headline teal -&gt; pur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9626" y="1615688"/>
            <a:ext cx="7824752" cy="1912125"/>
          </a:xfrm>
        </p:spPr>
        <p:txBody>
          <a:bodyPr anchor="ctr" anchorCtr="0"/>
          <a:lstStyle>
            <a:lvl1pPr>
              <a:defRPr spc="-113">
                <a:gradFill>
                  <a:gsLst>
                    <a:gs pos="0">
                      <a:srgbClr val="009688"/>
                    </a:gs>
                    <a:gs pos="100000">
                      <a:srgbClr val="9C27B0"/>
                    </a:gs>
                  </a:gsLst>
                  <a:lin ang="0" scaled="1"/>
                </a:gradFill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151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headline ora -&gt; dp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9626" y="1615688"/>
            <a:ext cx="7824752" cy="1912125"/>
          </a:xfrm>
        </p:spPr>
        <p:txBody>
          <a:bodyPr anchor="ctr" anchorCtr="0"/>
          <a:lstStyle>
            <a:lvl1pPr>
              <a:defRPr spc="-113">
                <a:gradFill>
                  <a:gsLst>
                    <a:gs pos="0">
                      <a:srgbClr val="E4792D"/>
                    </a:gs>
                    <a:gs pos="100000">
                      <a:srgbClr val="F0134C"/>
                    </a:gs>
                  </a:gsLst>
                  <a:lin ang="0" scaled="1"/>
                </a:gradFill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308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purp -&gt; m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599" y="514351"/>
            <a:ext cx="8121600" cy="809123"/>
          </a:xfrm>
        </p:spPr>
        <p:txBody>
          <a:bodyPr anchor="t"/>
          <a:lstStyle>
            <a:lvl1pPr algn="l">
              <a:lnSpc>
                <a:spcPct val="90000"/>
              </a:lnSpc>
              <a:defRPr spc="-113">
                <a:gradFill>
                  <a:gsLst>
                    <a:gs pos="100000">
                      <a:srgbClr val="E91E63"/>
                    </a:gs>
                    <a:gs pos="0">
                      <a:srgbClr val="A126AC"/>
                    </a:gs>
                  </a:gsLst>
                  <a:lin ang="0" scaled="1"/>
                </a:gradFill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949" y="1380116"/>
            <a:ext cx="8056800" cy="30394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424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eal -&gt; pur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600" y="514351"/>
            <a:ext cx="8121600" cy="809123"/>
          </a:xfrm>
        </p:spPr>
        <p:txBody>
          <a:bodyPr anchor="t"/>
          <a:lstStyle>
            <a:lvl1pPr algn="l">
              <a:lnSpc>
                <a:spcPct val="90000"/>
              </a:lnSpc>
              <a:defRPr spc="-113">
                <a:gradFill>
                  <a:gsLst>
                    <a:gs pos="0">
                      <a:srgbClr val="009688"/>
                    </a:gs>
                    <a:gs pos="100000">
                      <a:srgbClr val="9C27B0"/>
                    </a:gs>
                  </a:gsLst>
                  <a:lin ang="0" scaled="1"/>
                </a:gradFill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949" y="1380116"/>
            <a:ext cx="8056800" cy="30394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872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headline purp -&gt; m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9626" y="1615689"/>
            <a:ext cx="7824752" cy="1912125"/>
          </a:xfrm>
          <a:noFill/>
        </p:spPr>
        <p:txBody>
          <a:bodyPr anchor="ctr" anchorCtr="0"/>
          <a:lstStyle>
            <a:lvl1pPr>
              <a:defRPr spc="-113">
                <a:gradFill>
                  <a:gsLst>
                    <a:gs pos="100000">
                      <a:schemeClr val="accent5"/>
                    </a:gs>
                    <a:gs pos="0">
                      <a:schemeClr val="accent6"/>
                    </a:gs>
                  </a:gsLst>
                  <a:lin ang="0" scaled="1"/>
                </a:gradFill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355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ora -&gt; dp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599" y="514351"/>
            <a:ext cx="8121600" cy="809123"/>
          </a:xfrm>
        </p:spPr>
        <p:txBody>
          <a:bodyPr anchor="t"/>
          <a:lstStyle>
            <a:lvl1pPr algn="l">
              <a:lnSpc>
                <a:spcPct val="90000"/>
              </a:lnSpc>
              <a:defRPr spc="-113">
                <a:gradFill>
                  <a:gsLst>
                    <a:gs pos="0">
                      <a:srgbClr val="E4792D"/>
                    </a:gs>
                    <a:gs pos="100000">
                      <a:srgbClr val="F0134C"/>
                    </a:gs>
                  </a:gsLst>
                  <a:lin ang="0" scaled="1"/>
                </a:gradFill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950" y="1380116"/>
            <a:ext cx="8056800" cy="30394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180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purp -&gt; m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 hasCustomPrompt="1"/>
          </p:nvPr>
        </p:nvSpPr>
        <p:spPr>
          <a:xfrm>
            <a:off x="506543" y="385200"/>
            <a:ext cx="8121600" cy="138960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3600" spc="-113" baseline="0">
                <a:gradFill>
                  <a:gsLst>
                    <a:gs pos="100000">
                      <a:srgbClr val="E91E63"/>
                    </a:gs>
                    <a:gs pos="0">
                      <a:srgbClr val="A126AC"/>
                    </a:gs>
                  </a:gsLst>
                  <a:lin ang="0" scaled="1"/>
                </a:gradFill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9949" y="1854000"/>
            <a:ext cx="8056800" cy="2548800"/>
          </a:xfrm>
        </p:spPr>
        <p:txBody>
          <a:bodyPr numCol="2" spcCol="95040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157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al -&gt; pur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 hasCustomPrompt="1"/>
          </p:nvPr>
        </p:nvSpPr>
        <p:spPr>
          <a:xfrm>
            <a:off x="507600" y="385200"/>
            <a:ext cx="8121600" cy="138960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3600" spc="-113" baseline="0">
                <a:gradFill>
                  <a:gsLst>
                    <a:gs pos="0">
                      <a:srgbClr val="009688"/>
                    </a:gs>
                    <a:gs pos="100000">
                      <a:srgbClr val="9C27B0"/>
                    </a:gs>
                  </a:gsLst>
                  <a:lin ang="0" scaled="1"/>
                </a:gradFill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9949" y="1854000"/>
            <a:ext cx="8056800" cy="2548800"/>
          </a:xfrm>
        </p:spPr>
        <p:txBody>
          <a:bodyPr numCol="2" spcCol="95040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736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ora -&gt; dp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 hasCustomPrompt="1"/>
          </p:nvPr>
        </p:nvSpPr>
        <p:spPr>
          <a:xfrm>
            <a:off x="507600" y="385200"/>
            <a:ext cx="8128800" cy="138960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3600" spc="-113" baseline="0">
                <a:gradFill>
                  <a:gsLst>
                    <a:gs pos="0">
                      <a:srgbClr val="E4792D"/>
                    </a:gs>
                    <a:gs pos="100000">
                      <a:srgbClr val="F0134C"/>
                    </a:gs>
                  </a:gsLst>
                  <a:lin ang="0" scaled="1"/>
                </a:gradFill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9949" y="1854000"/>
            <a:ext cx="8056800" cy="2548800"/>
          </a:xfrm>
        </p:spPr>
        <p:txBody>
          <a:bodyPr numCol="2" spcCol="95040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14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enter purp -&gt; m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xfrm>
            <a:off x="1477125" y="566222"/>
            <a:ext cx="6189750" cy="1634450"/>
          </a:xfrm>
          <a:prstGeom prst="rect">
            <a:avLst/>
          </a:prstGeom>
        </p:spPr>
        <p:txBody>
          <a:bodyPr anchor="b"/>
          <a:lstStyle>
            <a:lvl1pPr>
              <a:defRPr sz="3600" spc="-113">
                <a:gradFill>
                  <a:gsLst>
                    <a:gs pos="100000">
                      <a:srgbClr val="E91E63"/>
                    </a:gs>
                    <a:gs pos="0">
                      <a:srgbClr val="A126AC"/>
                    </a:gs>
                  </a:gsLst>
                  <a:lin ang="0" scaled="1"/>
                </a:gradFill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57" name="Shape 57"/>
          <p:cNvSpPr>
            <a:spLocks noGrp="1"/>
          </p:cNvSpPr>
          <p:nvPr>
            <p:ph type="body" sz="half" idx="1" hasCustomPrompt="1"/>
          </p:nvPr>
        </p:nvSpPr>
        <p:spPr>
          <a:xfrm>
            <a:off x="1477125" y="2454129"/>
            <a:ext cx="6189750" cy="19492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350" spc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5777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enter teal -&gt; pur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xfrm>
            <a:off x="1477125" y="566222"/>
            <a:ext cx="6189750" cy="1634450"/>
          </a:xfrm>
          <a:prstGeom prst="rect">
            <a:avLst/>
          </a:prstGeom>
        </p:spPr>
        <p:txBody>
          <a:bodyPr anchor="b"/>
          <a:lstStyle>
            <a:lvl1pPr>
              <a:defRPr sz="3600" spc="-113">
                <a:gradFill>
                  <a:gsLst>
                    <a:gs pos="0">
                      <a:srgbClr val="009688"/>
                    </a:gs>
                    <a:gs pos="100000">
                      <a:srgbClr val="9C27B0"/>
                    </a:gs>
                  </a:gsLst>
                  <a:lin ang="0" scaled="1"/>
                </a:gradFill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57" name="Shape 57"/>
          <p:cNvSpPr>
            <a:spLocks noGrp="1"/>
          </p:cNvSpPr>
          <p:nvPr>
            <p:ph type="body" sz="half" idx="1" hasCustomPrompt="1"/>
          </p:nvPr>
        </p:nvSpPr>
        <p:spPr>
          <a:xfrm>
            <a:off x="1477125" y="2454129"/>
            <a:ext cx="6189750" cy="19492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350" spc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6360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enter ora -&gt; dp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xfrm>
            <a:off x="1477125" y="566222"/>
            <a:ext cx="6189750" cy="1634450"/>
          </a:xfrm>
          <a:prstGeom prst="rect">
            <a:avLst/>
          </a:prstGeom>
        </p:spPr>
        <p:txBody>
          <a:bodyPr anchor="b"/>
          <a:lstStyle>
            <a:lvl1pPr>
              <a:defRPr sz="3600" spc="-113">
                <a:gradFill>
                  <a:gsLst>
                    <a:gs pos="0">
                      <a:srgbClr val="E4792D"/>
                    </a:gs>
                    <a:gs pos="100000">
                      <a:srgbClr val="F0134C"/>
                    </a:gs>
                  </a:gsLst>
                  <a:lin ang="0" scaled="1"/>
                </a:gradFill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57" name="Shape 57"/>
          <p:cNvSpPr>
            <a:spLocks noGrp="1"/>
          </p:cNvSpPr>
          <p:nvPr>
            <p:ph type="body" sz="half" idx="1" hasCustomPrompt="1"/>
          </p:nvPr>
        </p:nvSpPr>
        <p:spPr>
          <a:xfrm>
            <a:off x="1477125" y="2454129"/>
            <a:ext cx="6189750" cy="19492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350" spc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58378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pic" idx="13"/>
          </p:nvPr>
        </p:nvSpPr>
        <p:spPr>
          <a:xfrm>
            <a:off x="1" y="0"/>
            <a:ext cx="4570592" cy="5143500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71" name="Shape 71"/>
          <p:cNvSpPr>
            <a:spLocks noGrp="1"/>
          </p:cNvSpPr>
          <p:nvPr>
            <p:ph type="title" hasCustomPrompt="1"/>
          </p:nvPr>
        </p:nvSpPr>
        <p:spPr>
          <a:xfrm>
            <a:off x="5028314" y="514313"/>
            <a:ext cx="3567479" cy="1686359"/>
          </a:xfrm>
          <a:prstGeom prst="rect">
            <a:avLst/>
          </a:prstGeom>
        </p:spPr>
        <p:txBody>
          <a:bodyPr anchor="b"/>
          <a:lstStyle>
            <a:lvl1pPr>
              <a:defRPr sz="3000" spc="-6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72" name="Shape 72"/>
          <p:cNvSpPr>
            <a:spLocks noGrp="1"/>
          </p:cNvSpPr>
          <p:nvPr>
            <p:ph type="body" sz="quarter" idx="1" hasCustomPrompt="1"/>
          </p:nvPr>
        </p:nvSpPr>
        <p:spPr>
          <a:xfrm>
            <a:off x="5028315" y="2454129"/>
            <a:ext cx="3567477" cy="19492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350" spc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  <p:pic>
        <p:nvPicPr>
          <p:cNvPr id="6" name="unity_logo.Light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6459629" y="4532269"/>
            <a:ext cx="704850" cy="39647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7706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 picture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pic" idx="13"/>
          </p:nvPr>
        </p:nvSpPr>
        <p:spPr>
          <a:xfrm>
            <a:off x="-932" y="2571750"/>
            <a:ext cx="9144932" cy="2571750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195" name="Shape 195"/>
          <p:cNvSpPr>
            <a:spLocks noGrp="1"/>
          </p:cNvSpPr>
          <p:nvPr>
            <p:ph type="title" hasCustomPrompt="1"/>
          </p:nvPr>
        </p:nvSpPr>
        <p:spPr>
          <a:xfrm>
            <a:off x="995158" y="469560"/>
            <a:ext cx="7145426" cy="764210"/>
          </a:xfrm>
          <a:prstGeom prst="rect">
            <a:avLst/>
          </a:prstGeom>
        </p:spPr>
        <p:txBody>
          <a:bodyPr anchor="ctr"/>
          <a:lstStyle>
            <a:lvl1pPr>
              <a:defRPr sz="3600" spc="-113"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196" name="Shape 196"/>
          <p:cNvSpPr>
            <a:spLocks noGrp="1"/>
          </p:cNvSpPr>
          <p:nvPr>
            <p:ph type="body" sz="quarter" idx="1" hasCustomPrompt="1"/>
          </p:nvPr>
        </p:nvSpPr>
        <p:spPr>
          <a:xfrm>
            <a:off x="995158" y="1339700"/>
            <a:ext cx="7145426" cy="119217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2488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/3 picture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pic" sz="half" idx="13"/>
          </p:nvPr>
        </p:nvSpPr>
        <p:spPr>
          <a:xfrm>
            <a:off x="0" y="1713962"/>
            <a:ext cx="9144000" cy="1715579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173" name="Shape 173"/>
          <p:cNvSpPr>
            <a:spLocks noGrp="1"/>
          </p:cNvSpPr>
          <p:nvPr>
            <p:ph type="title" hasCustomPrompt="1"/>
          </p:nvPr>
        </p:nvSpPr>
        <p:spPr>
          <a:xfrm>
            <a:off x="1236073" y="549304"/>
            <a:ext cx="6671855" cy="764210"/>
          </a:xfrm>
          <a:prstGeom prst="rect">
            <a:avLst/>
          </a:prstGeom>
        </p:spPr>
        <p:txBody>
          <a:bodyPr anchor="ctr"/>
          <a:lstStyle>
            <a:lvl1pPr>
              <a:defRPr sz="3600" spc="-113"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" hasCustomPrompt="1"/>
          </p:nvPr>
        </p:nvSpPr>
        <p:spPr>
          <a:xfrm>
            <a:off x="1236073" y="3679195"/>
            <a:ext cx="6671855" cy="73564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350" spc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93174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headline teal -&gt; pur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9626" y="1615688"/>
            <a:ext cx="7824752" cy="1912125"/>
          </a:xfrm>
        </p:spPr>
        <p:txBody>
          <a:bodyPr anchor="ctr" anchorCtr="0"/>
          <a:lstStyle>
            <a:lvl1pPr>
              <a:defRPr spc="-113">
                <a:gradFill>
                  <a:gsLst>
                    <a:gs pos="0">
                      <a:srgbClr val="009688"/>
                    </a:gs>
                    <a:gs pos="100000">
                      <a:srgbClr val="9C27B0"/>
                    </a:gs>
                  </a:gsLst>
                  <a:lin ang="0" scaled="1"/>
                </a:gradFill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435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hor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 flipV="1">
            <a:off x="3224783" y="2412131"/>
            <a:ext cx="0" cy="352103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19050" tIns="19050" rIns="19050" bIns="19050" anchor="ctr"/>
          <a:lstStyle/>
          <a:p>
            <a:pPr algn="l" defTabSz="171452">
              <a:defRPr sz="1200" cap="none"/>
            </a:pPr>
            <a:endParaRPr lang="en-GB" sz="450" dirty="0"/>
          </a:p>
        </p:txBody>
      </p:sp>
      <p:sp>
        <p:nvSpPr>
          <p:cNvPr id="209" name="Shape 209"/>
          <p:cNvSpPr/>
          <p:nvPr/>
        </p:nvSpPr>
        <p:spPr>
          <a:xfrm flipV="1">
            <a:off x="5912102" y="2412131"/>
            <a:ext cx="0" cy="352103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19050" tIns="19050" rIns="19050" bIns="19050" anchor="ctr"/>
          <a:lstStyle/>
          <a:p>
            <a:pPr algn="l" defTabSz="171452">
              <a:defRPr sz="1200" cap="none"/>
            </a:pPr>
            <a:endParaRPr lang="en-GB" sz="450" dirty="0"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3" hasCustomPrompt="1"/>
          </p:nvPr>
        </p:nvSpPr>
        <p:spPr>
          <a:xfrm>
            <a:off x="659625" y="2938430"/>
            <a:ext cx="2143578" cy="35806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100" spc="-23" baseline="0">
                <a:solidFill>
                  <a:schemeClr val="tx1"/>
                </a:solidFill>
                <a:latin typeface="Roboto Bold" pitchFamily="2" charset="0"/>
                <a:ea typeface="Roboto Bold" pitchFamily="2" charset="0"/>
                <a:cs typeface="Arial"/>
                <a:sym typeface="Arial"/>
              </a:defRPr>
            </a:lvl1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11" name="Shape 211"/>
          <p:cNvSpPr>
            <a:spLocks noGrp="1"/>
          </p:cNvSpPr>
          <p:nvPr>
            <p:ph type="body" sz="quarter" idx="14" hasCustomPrompt="1"/>
          </p:nvPr>
        </p:nvSpPr>
        <p:spPr>
          <a:xfrm>
            <a:off x="6340797" y="2938430"/>
            <a:ext cx="2143578" cy="35806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100" spc="-23" baseline="0">
                <a:solidFill>
                  <a:schemeClr val="tx1"/>
                </a:solidFill>
                <a:latin typeface="Roboto Bold" pitchFamily="2" charset="0"/>
                <a:ea typeface="Roboto Bold" pitchFamily="2" charset="0"/>
                <a:cs typeface="Arial"/>
                <a:sym typeface="Arial"/>
              </a:defRPr>
            </a:lvl1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12" name="Shape 212"/>
          <p:cNvSpPr>
            <a:spLocks noGrp="1"/>
          </p:cNvSpPr>
          <p:nvPr>
            <p:ph type="body" sz="quarter" idx="15" hasCustomPrompt="1"/>
          </p:nvPr>
        </p:nvSpPr>
        <p:spPr>
          <a:xfrm>
            <a:off x="3500211" y="2938430"/>
            <a:ext cx="2143578" cy="35806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100" spc="-23" baseline="0">
                <a:solidFill>
                  <a:schemeClr val="tx1"/>
                </a:solidFill>
                <a:latin typeface="Roboto Bold" pitchFamily="2" charset="0"/>
                <a:ea typeface="Roboto Bold" pitchFamily="2" charset="0"/>
                <a:cs typeface="Arial"/>
                <a:sym typeface="Arial"/>
              </a:defRPr>
            </a:lvl1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6" hasCustomPrompt="1"/>
          </p:nvPr>
        </p:nvSpPr>
        <p:spPr>
          <a:xfrm>
            <a:off x="659625" y="3392126"/>
            <a:ext cx="2143578" cy="102747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975"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975"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975"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975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14" name="Shape 214"/>
          <p:cNvSpPr>
            <a:spLocks noGrp="1"/>
          </p:cNvSpPr>
          <p:nvPr>
            <p:ph type="body" sz="quarter" idx="17" hasCustomPrompt="1"/>
          </p:nvPr>
        </p:nvSpPr>
        <p:spPr>
          <a:xfrm>
            <a:off x="3500211" y="3392126"/>
            <a:ext cx="2143578" cy="102747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975"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975"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975"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975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15" name="Shape 215"/>
          <p:cNvSpPr>
            <a:spLocks noGrp="1"/>
          </p:cNvSpPr>
          <p:nvPr>
            <p:ph type="body" sz="quarter" idx="18" hasCustomPrompt="1"/>
          </p:nvPr>
        </p:nvSpPr>
        <p:spPr>
          <a:xfrm>
            <a:off x="6340799" y="3392126"/>
            <a:ext cx="2143578" cy="102747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975"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975"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975"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975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17" name="Shape 217"/>
          <p:cNvSpPr>
            <a:spLocks noGrp="1"/>
          </p:cNvSpPr>
          <p:nvPr>
            <p:ph type="body" sz="quarter" idx="20" hasCustomPrompt="1"/>
          </p:nvPr>
        </p:nvSpPr>
        <p:spPr>
          <a:xfrm>
            <a:off x="1510255" y="1329202"/>
            <a:ext cx="6123491" cy="61917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10255" y="564993"/>
            <a:ext cx="6123491" cy="764208"/>
          </a:xfrm>
        </p:spPr>
        <p:txBody>
          <a:bodyPr anchor="ctr" anchorCtr="0"/>
          <a:lstStyle>
            <a:lvl1pPr>
              <a:defRPr sz="3000" spc="-113">
                <a:latin typeface="+mj-lt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548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body" sz="quarter" idx="13" hasCustomPrompt="1"/>
          </p:nvPr>
        </p:nvSpPr>
        <p:spPr>
          <a:xfrm>
            <a:off x="5286916" y="659625"/>
            <a:ext cx="3308877" cy="35806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100" spc="-20" baseline="0">
                <a:solidFill>
                  <a:schemeClr val="tx1"/>
                </a:solidFill>
                <a:latin typeface="Roboto Bold" pitchFamily="2" charset="0"/>
                <a:ea typeface="Roboto Bold" pitchFamily="2" charset="0"/>
                <a:cs typeface="Arial"/>
                <a:sym typeface="Arial"/>
              </a:defRPr>
            </a:lvl1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51" name="Shape 251"/>
          <p:cNvSpPr>
            <a:spLocks noGrp="1"/>
          </p:cNvSpPr>
          <p:nvPr>
            <p:ph type="body" sz="quarter" idx="14" hasCustomPrompt="1"/>
          </p:nvPr>
        </p:nvSpPr>
        <p:spPr>
          <a:xfrm>
            <a:off x="5286916" y="974829"/>
            <a:ext cx="3308877" cy="621000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345600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18400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518400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518400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52" name="Shape 252"/>
          <p:cNvSpPr>
            <a:spLocks noGrp="1"/>
          </p:cNvSpPr>
          <p:nvPr>
            <p:ph type="body" sz="quarter" idx="15" hasCustomPrompt="1"/>
          </p:nvPr>
        </p:nvSpPr>
        <p:spPr>
          <a:xfrm>
            <a:off x="5286916" y="2108083"/>
            <a:ext cx="3308877" cy="35807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100" spc="-20" baseline="0">
                <a:solidFill>
                  <a:schemeClr val="tx1"/>
                </a:solidFill>
                <a:latin typeface="Roboto Bold" pitchFamily="2" charset="0"/>
                <a:ea typeface="Roboto Bold" pitchFamily="2" charset="0"/>
                <a:cs typeface="Arial"/>
                <a:sym typeface="Arial"/>
              </a:defRPr>
            </a:lvl1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53" name="Shape 253"/>
          <p:cNvSpPr>
            <a:spLocks noGrp="1"/>
          </p:cNvSpPr>
          <p:nvPr>
            <p:ph type="body" sz="quarter" idx="16" hasCustomPrompt="1"/>
          </p:nvPr>
        </p:nvSpPr>
        <p:spPr>
          <a:xfrm>
            <a:off x="5286916" y="2423286"/>
            <a:ext cx="3308877" cy="621000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345600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18400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518400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518400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54" name="Shape 254"/>
          <p:cNvSpPr>
            <a:spLocks noGrp="1"/>
          </p:cNvSpPr>
          <p:nvPr>
            <p:ph type="body" sz="quarter" idx="17" hasCustomPrompt="1"/>
          </p:nvPr>
        </p:nvSpPr>
        <p:spPr>
          <a:xfrm>
            <a:off x="5286916" y="3556539"/>
            <a:ext cx="3308877" cy="35806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100" spc="-20" baseline="0">
                <a:solidFill>
                  <a:schemeClr val="tx1"/>
                </a:solidFill>
                <a:latin typeface="Roboto Bold" pitchFamily="2" charset="0"/>
                <a:ea typeface="Roboto Bold" pitchFamily="2" charset="0"/>
                <a:cs typeface="Arial"/>
                <a:sym typeface="Arial"/>
              </a:defRPr>
            </a:lvl1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55" name="Shape 255"/>
          <p:cNvSpPr>
            <a:spLocks noGrp="1"/>
          </p:cNvSpPr>
          <p:nvPr>
            <p:ph type="body" sz="quarter" idx="18" hasCustomPrompt="1"/>
          </p:nvPr>
        </p:nvSpPr>
        <p:spPr>
          <a:xfrm>
            <a:off x="5286916" y="3871742"/>
            <a:ext cx="3308877" cy="651271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345600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18400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518400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518400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57" name="Shape 257"/>
          <p:cNvSpPr>
            <a:spLocks noGrp="1"/>
          </p:cNvSpPr>
          <p:nvPr>
            <p:ph type="body" sz="quarter" idx="20" hasCustomPrompt="1"/>
          </p:nvPr>
        </p:nvSpPr>
        <p:spPr>
          <a:xfrm>
            <a:off x="539948" y="2454130"/>
            <a:ext cx="3570300" cy="19492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948" y="514313"/>
            <a:ext cx="3570300" cy="168635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173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 flipV="1">
            <a:off x="6502215" y="844294"/>
            <a:ext cx="0" cy="3474773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19050" tIns="19050" rIns="19050" bIns="19050" anchor="ctr"/>
          <a:lstStyle/>
          <a:p>
            <a:pPr algn="l" defTabSz="171452">
              <a:defRPr sz="1200" cap="none"/>
            </a:pPr>
            <a:endParaRPr lang="en-GB" sz="450" dirty="0"/>
          </a:p>
        </p:txBody>
      </p:sp>
      <p:sp>
        <p:nvSpPr>
          <p:cNvPr id="286" name="Shape 286"/>
          <p:cNvSpPr/>
          <p:nvPr/>
        </p:nvSpPr>
        <p:spPr>
          <a:xfrm>
            <a:off x="4963259" y="2007314"/>
            <a:ext cx="3087438" cy="0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19050" tIns="19050" rIns="19050" bIns="19050" anchor="ctr"/>
          <a:lstStyle/>
          <a:p>
            <a:pPr algn="l" defTabSz="171452">
              <a:defRPr sz="1200" cap="none"/>
            </a:pPr>
            <a:endParaRPr lang="en-GB" sz="450" dirty="0"/>
          </a:p>
        </p:txBody>
      </p:sp>
      <p:sp>
        <p:nvSpPr>
          <p:cNvPr id="287" name="Shape 287"/>
          <p:cNvSpPr/>
          <p:nvPr/>
        </p:nvSpPr>
        <p:spPr>
          <a:xfrm>
            <a:off x="4969410" y="3165572"/>
            <a:ext cx="3087438" cy="0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19050" tIns="19050" rIns="19050" bIns="19050" anchor="ctr"/>
          <a:lstStyle/>
          <a:p>
            <a:pPr algn="l" defTabSz="171452">
              <a:defRPr sz="1200" cap="none"/>
            </a:pPr>
            <a:endParaRPr lang="en-GB" sz="450" dirty="0"/>
          </a:p>
        </p:txBody>
      </p:sp>
      <p:sp>
        <p:nvSpPr>
          <p:cNvPr id="288" name="Shape 288"/>
          <p:cNvSpPr>
            <a:spLocks noGrp="1"/>
          </p:cNvSpPr>
          <p:nvPr>
            <p:ph type="pic" sz="quarter" idx="13"/>
          </p:nvPr>
        </p:nvSpPr>
        <p:spPr>
          <a:xfrm>
            <a:off x="6859476" y="2099295"/>
            <a:ext cx="953165" cy="953165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289" name="Shape 289"/>
          <p:cNvSpPr>
            <a:spLocks noGrp="1"/>
          </p:cNvSpPr>
          <p:nvPr>
            <p:ph type="pic" sz="quarter" idx="14"/>
          </p:nvPr>
        </p:nvSpPr>
        <p:spPr>
          <a:xfrm>
            <a:off x="5191859" y="2095128"/>
            <a:ext cx="953165" cy="953165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290" name="Shape 290"/>
          <p:cNvSpPr>
            <a:spLocks noGrp="1"/>
          </p:cNvSpPr>
          <p:nvPr>
            <p:ph type="pic" sz="quarter" idx="15"/>
          </p:nvPr>
        </p:nvSpPr>
        <p:spPr>
          <a:xfrm>
            <a:off x="6859476" y="3295272"/>
            <a:ext cx="953165" cy="953165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291" name="Shape 291"/>
          <p:cNvSpPr>
            <a:spLocks noGrp="1"/>
          </p:cNvSpPr>
          <p:nvPr>
            <p:ph type="pic" sz="quarter" idx="16"/>
          </p:nvPr>
        </p:nvSpPr>
        <p:spPr>
          <a:xfrm>
            <a:off x="6859476" y="960824"/>
            <a:ext cx="953165" cy="953165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292" name="Shape 292"/>
          <p:cNvSpPr>
            <a:spLocks noGrp="1"/>
          </p:cNvSpPr>
          <p:nvPr>
            <p:ph type="pic" sz="quarter" idx="17"/>
          </p:nvPr>
        </p:nvSpPr>
        <p:spPr>
          <a:xfrm>
            <a:off x="5191859" y="3310453"/>
            <a:ext cx="953165" cy="953165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293" name="Shape 293"/>
          <p:cNvSpPr>
            <a:spLocks noGrp="1"/>
          </p:cNvSpPr>
          <p:nvPr>
            <p:ph type="pic" sz="quarter" idx="18"/>
          </p:nvPr>
        </p:nvSpPr>
        <p:spPr>
          <a:xfrm>
            <a:off x="5191859" y="962758"/>
            <a:ext cx="953165" cy="953165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295" name="Shape 295"/>
          <p:cNvSpPr>
            <a:spLocks noGrp="1"/>
          </p:cNvSpPr>
          <p:nvPr>
            <p:ph type="body" sz="quarter" idx="20" hasCustomPrompt="1"/>
          </p:nvPr>
        </p:nvSpPr>
        <p:spPr>
          <a:xfrm>
            <a:off x="539948" y="2454130"/>
            <a:ext cx="3570300" cy="19492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350"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539948" y="514313"/>
            <a:ext cx="3570300" cy="168635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067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9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9626" y="1615688"/>
            <a:ext cx="7824752" cy="1912125"/>
          </a:xfrm>
        </p:spPr>
        <p:txBody>
          <a:bodyPr anchor="ctr" anchorCtr="0"/>
          <a:lstStyle>
            <a:lvl1pPr>
              <a:defRPr spc="-113"/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614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headline ora -&gt; dp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9626" y="1615688"/>
            <a:ext cx="7824752" cy="1912125"/>
          </a:xfrm>
        </p:spPr>
        <p:txBody>
          <a:bodyPr anchor="ctr" anchorCtr="0"/>
          <a:lstStyle>
            <a:lvl1pPr>
              <a:defRPr spc="-113">
                <a:gradFill>
                  <a:gsLst>
                    <a:gs pos="0">
                      <a:srgbClr val="E4792D"/>
                    </a:gs>
                    <a:gs pos="100000">
                      <a:srgbClr val="F0134C"/>
                    </a:gs>
                  </a:gsLst>
                  <a:lin ang="0" scaled="1"/>
                </a:gradFill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470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purp -&gt; m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599" y="514351"/>
            <a:ext cx="8121600" cy="809123"/>
          </a:xfrm>
        </p:spPr>
        <p:txBody>
          <a:bodyPr anchor="t"/>
          <a:lstStyle>
            <a:lvl1pPr algn="l">
              <a:lnSpc>
                <a:spcPct val="90000"/>
              </a:lnSpc>
              <a:defRPr spc="-113">
                <a:gradFill>
                  <a:gsLst>
                    <a:gs pos="100000">
                      <a:srgbClr val="E91E63"/>
                    </a:gs>
                    <a:gs pos="0">
                      <a:srgbClr val="A126AC"/>
                    </a:gs>
                  </a:gsLst>
                  <a:lin ang="0" scaled="1"/>
                </a:gradFill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949" y="1380116"/>
            <a:ext cx="8056800" cy="30394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99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eal -&gt; pur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600" y="514351"/>
            <a:ext cx="8121600" cy="809123"/>
          </a:xfrm>
        </p:spPr>
        <p:txBody>
          <a:bodyPr anchor="t"/>
          <a:lstStyle>
            <a:lvl1pPr algn="l">
              <a:lnSpc>
                <a:spcPct val="90000"/>
              </a:lnSpc>
              <a:defRPr spc="-113">
                <a:gradFill>
                  <a:gsLst>
                    <a:gs pos="0">
                      <a:srgbClr val="009688"/>
                    </a:gs>
                    <a:gs pos="100000">
                      <a:srgbClr val="9C27B0"/>
                    </a:gs>
                  </a:gsLst>
                  <a:lin ang="0" scaled="1"/>
                </a:gradFill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949" y="1380116"/>
            <a:ext cx="8056800" cy="30394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265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ora -&gt; dp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600" y="514351"/>
            <a:ext cx="8121600" cy="809123"/>
          </a:xfrm>
        </p:spPr>
        <p:txBody>
          <a:bodyPr anchor="t"/>
          <a:lstStyle>
            <a:lvl1pPr algn="l">
              <a:lnSpc>
                <a:spcPct val="90000"/>
              </a:lnSpc>
              <a:defRPr spc="-113">
                <a:gradFill>
                  <a:gsLst>
                    <a:gs pos="0">
                      <a:srgbClr val="E4792D"/>
                    </a:gs>
                    <a:gs pos="100000">
                      <a:srgbClr val="F0134C"/>
                    </a:gs>
                  </a:gsLst>
                  <a:lin ang="0" scaled="1"/>
                </a:gradFill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949" y="1380116"/>
            <a:ext cx="8056800" cy="30394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042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purp -&gt; m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 hasCustomPrompt="1"/>
          </p:nvPr>
        </p:nvSpPr>
        <p:spPr>
          <a:xfrm>
            <a:off x="506543" y="385200"/>
            <a:ext cx="8121600" cy="138960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3600" spc="-113" baseline="0">
                <a:gradFill>
                  <a:gsLst>
                    <a:gs pos="100000">
                      <a:srgbClr val="E91E63"/>
                    </a:gs>
                    <a:gs pos="0">
                      <a:srgbClr val="A126AC"/>
                    </a:gs>
                  </a:gsLst>
                  <a:lin ang="0" scaled="1"/>
                </a:gradFill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9949" y="1854000"/>
            <a:ext cx="8056800" cy="2548800"/>
          </a:xfrm>
        </p:spPr>
        <p:txBody>
          <a:bodyPr numCol="2" spcCol="95040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192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43.xml"/><Relationship Id="rId22" Type="http://schemas.openxmlformats.org/officeDocument/2006/relationships/theme" Target="../theme/theme2.xml"/><Relationship Id="rId23" Type="http://schemas.openxmlformats.org/officeDocument/2006/relationships/image" Target="../media/image13.png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00" y="658800"/>
            <a:ext cx="7826400" cy="19116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800" y="2570400"/>
            <a:ext cx="7822800" cy="19635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700" y="4767263"/>
            <a:ext cx="2038350" cy="27384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0A626-36E7-4ACB-AE94-30B8AB1B2246}" type="datetimeFigureOut">
              <a:rPr lang="en-GB" smtClean="0"/>
              <a:pPr/>
              <a:t>30/09/2016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38350" cy="27384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unity_logo_Dark.png"/>
          <p:cNvPicPr>
            <a:picLocks noChangeAspect="1"/>
          </p:cNvPicPr>
          <p:nvPr userDrawn="1"/>
        </p:nvPicPr>
        <p:blipFill>
          <a:blip r:embed="rId24">
            <a:extLst/>
          </a:blip>
          <a:stretch>
            <a:fillRect/>
          </a:stretch>
        </p:blipFill>
        <p:spPr>
          <a:xfrm>
            <a:off x="4203472" y="4531720"/>
            <a:ext cx="706803" cy="39757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6858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00400" indent="-216000" algn="l" defTabSz="685800" rtl="0" eaLnBrk="1" latinLnBrk="0" hangingPunct="1">
        <a:lnSpc>
          <a:spcPct val="15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2pPr>
      <a:lvl3pPr marL="698400" indent="-198000" algn="l" defTabSz="685800" rtl="0" eaLnBrk="1" latinLnBrk="0" hangingPunct="1">
        <a:lnSpc>
          <a:spcPct val="15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3pPr>
      <a:lvl4pPr marL="896400" indent="-198000" algn="l" defTabSz="685800" rtl="0" eaLnBrk="1" latinLnBrk="0" hangingPunct="1">
        <a:lnSpc>
          <a:spcPct val="15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4pPr>
      <a:lvl5pPr marL="896400" indent="-198000" algn="l" defTabSz="685800" rtl="0" eaLnBrk="1" latinLnBrk="0" hangingPunct="1">
        <a:lnSpc>
          <a:spcPct val="15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sz="115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896400" indent="-198000" algn="l" defTabSz="685800" rtl="0" eaLnBrk="1" latinLnBrk="0" hangingPunct="1">
        <a:lnSpc>
          <a:spcPct val="15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6pPr>
      <a:lvl7pPr marL="896400" indent="-198000" algn="l" defTabSz="685800" rtl="0" eaLnBrk="1" latinLnBrk="0" hangingPunct="1">
        <a:lnSpc>
          <a:spcPct val="15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7pPr>
      <a:lvl8pPr marL="896400" indent="-198000" algn="l" defTabSz="685800" rtl="0" eaLnBrk="1" latinLnBrk="0" hangingPunct="1">
        <a:lnSpc>
          <a:spcPct val="15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8pPr>
      <a:lvl9pPr marL="896400" indent="-198000" algn="l" defTabSz="685800" rtl="0" eaLnBrk="1" latinLnBrk="0" hangingPunct="1">
        <a:lnSpc>
          <a:spcPct val="15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22C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dirty="0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00" y="658800"/>
            <a:ext cx="7826400" cy="19116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800" y="2570400"/>
            <a:ext cx="7826400" cy="191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6</a:t>
            </a:r>
          </a:p>
          <a:p>
            <a:pPr lvl="6"/>
            <a:r>
              <a:rPr lang="en-GB" dirty="0" smtClean="0"/>
              <a:t>7</a:t>
            </a:r>
          </a:p>
          <a:p>
            <a:pPr lvl="7"/>
            <a:r>
              <a:rPr lang="en-GB" dirty="0" smtClean="0"/>
              <a:t>8</a:t>
            </a:r>
          </a:p>
          <a:p>
            <a:pPr lvl="8"/>
            <a:r>
              <a:rPr lang="en-GB" dirty="0" smtClean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F1C7F-9E30-4840-9F9F-64307584E6FE}" type="datetimeFigureOut">
              <a:rPr lang="en-GB" smtClean="0"/>
              <a:pPr/>
              <a:t>30/09/2016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C377F-155D-4E0F-9293-3CB39EBBFA0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unity_logo.Light.png"/>
          <p:cNvPicPr>
            <a:picLocks noChangeAspect="1"/>
          </p:cNvPicPr>
          <p:nvPr userDrawn="1"/>
        </p:nvPicPr>
        <p:blipFill>
          <a:blip r:embed="rId23">
            <a:extLst/>
          </a:blip>
          <a:stretch>
            <a:fillRect/>
          </a:stretch>
        </p:blipFill>
        <p:spPr>
          <a:xfrm>
            <a:off x="4203472" y="4532268"/>
            <a:ext cx="704850" cy="39647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03061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00400" indent="-2160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2pPr>
      <a:lvl3pPr marL="698400" indent="-1980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3pPr>
      <a:lvl4pPr marL="896400" indent="-1980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4pPr>
      <a:lvl5pPr marL="896400" indent="-1980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5pPr>
      <a:lvl6pPr marL="896400" indent="-1980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6pPr>
      <a:lvl7pPr marL="896400" indent="-1980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7pPr>
      <a:lvl8pPr marL="896400" indent="-1980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8pPr>
      <a:lvl9pPr marL="896400" indent="-1980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4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20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04: </a:t>
            </a:r>
            <a:r>
              <a:rPr lang="en-US" dirty="0"/>
              <a:t>World Boundaries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Freeze the X, Y, and Z </a:t>
            </a:r>
            <a:r>
              <a:rPr lang="en-US" sz="1800" b="1" dirty="0" smtClean="0"/>
              <a:t>Rotation</a:t>
            </a:r>
            <a:r>
              <a:rPr lang="en-US" sz="1800" dirty="0" smtClean="0"/>
              <a:t> </a:t>
            </a:r>
            <a:r>
              <a:rPr lang="en-US" sz="1800" b="1" dirty="0" smtClean="0"/>
              <a:t>Constraints</a:t>
            </a:r>
            <a:r>
              <a:rPr lang="en-US" sz="1800" dirty="0" smtClean="0"/>
              <a:t> </a:t>
            </a:r>
            <a:r>
              <a:rPr lang="en-US" sz="1800" dirty="0"/>
              <a:t>of the </a:t>
            </a:r>
            <a:r>
              <a:rPr lang="en-US" sz="1800" b="1" dirty="0" err="1"/>
              <a:t>Rigidbody</a:t>
            </a:r>
            <a:r>
              <a:rPr lang="en-US" sz="1800" dirty="0"/>
              <a:t> component on the </a:t>
            </a:r>
            <a:r>
              <a:rPr lang="en-US" sz="1800" b="1" dirty="0"/>
              <a:t>Viking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Drag the </a:t>
            </a:r>
            <a:r>
              <a:rPr lang="en-US" sz="1800" b="1" dirty="0" err="1"/>
              <a:t>WorldColliders</a:t>
            </a:r>
            <a:r>
              <a:rPr lang="en-US" sz="1800" dirty="0"/>
              <a:t> prefab into the </a:t>
            </a:r>
            <a:r>
              <a:rPr lang="en-US" sz="1800" b="1" dirty="0"/>
              <a:t>Hierarchy</a:t>
            </a:r>
            <a:r>
              <a:rPr lang="en-US" sz="1800" dirty="0"/>
              <a:t> window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Click the </a:t>
            </a:r>
            <a:r>
              <a:rPr lang="en-US" sz="1800" b="1" dirty="0"/>
              <a:t>Layers</a:t>
            </a:r>
            <a:r>
              <a:rPr lang="en-US" sz="1800" dirty="0"/>
              <a:t> button in the upper-right of the editor and click the </a:t>
            </a:r>
            <a:r>
              <a:rPr lang="en-US" sz="1800" b="1" dirty="0"/>
              <a:t>Eye</a:t>
            </a:r>
            <a:r>
              <a:rPr lang="en-US" sz="1800" dirty="0"/>
              <a:t> icon next to the </a:t>
            </a:r>
            <a:r>
              <a:rPr lang="en-US" sz="1800" b="1" dirty="0" err="1"/>
              <a:t>WallColliders</a:t>
            </a:r>
            <a:r>
              <a:rPr lang="en-US" sz="1800" dirty="0"/>
              <a:t> layer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On the </a:t>
            </a:r>
            <a:r>
              <a:rPr lang="en-US" sz="1800" b="1" dirty="0"/>
              <a:t>Camera</a:t>
            </a:r>
            <a:r>
              <a:rPr lang="en-US" sz="1800" dirty="0"/>
              <a:t>, uncheck the </a:t>
            </a:r>
            <a:r>
              <a:rPr lang="en-US" sz="1800" b="1" dirty="0" err="1"/>
              <a:t>WallColliders</a:t>
            </a:r>
            <a:r>
              <a:rPr lang="en-US" sz="1800" dirty="0"/>
              <a:t> layer on the camera’s </a:t>
            </a:r>
            <a:r>
              <a:rPr lang="en-US" sz="1800" b="1" dirty="0"/>
              <a:t>Culling Mask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Test </a:t>
            </a:r>
            <a:r>
              <a:rPr lang="en-US" sz="1800" dirty="0"/>
              <a:t>the game in </a:t>
            </a:r>
            <a:r>
              <a:rPr lang="en-US" sz="1800" b="1" dirty="0"/>
              <a:t>Play</a:t>
            </a:r>
            <a:r>
              <a:rPr lang="en-US" sz="1800" dirty="0"/>
              <a:t> mode</a:t>
            </a:r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85041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05: Integrating VR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Add an </a:t>
            </a:r>
            <a:r>
              <a:rPr lang="en-US" sz="1800" b="1" dirty="0" smtClean="0"/>
              <a:t>Empty</a:t>
            </a:r>
            <a:r>
              <a:rPr lang="en-US" sz="1800" dirty="0" smtClean="0"/>
              <a:t> game object to the </a:t>
            </a:r>
            <a:r>
              <a:rPr lang="en-US" sz="1800" b="1" dirty="0" smtClean="0"/>
              <a:t>Main Camera </a:t>
            </a:r>
            <a:r>
              <a:rPr lang="en-US" sz="1800" dirty="0" smtClean="0"/>
              <a:t>named </a:t>
            </a:r>
            <a:r>
              <a:rPr lang="en-US" sz="1800" b="1" dirty="0" smtClean="0"/>
              <a:t>Camera Control Rig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Un-parent the </a:t>
            </a:r>
            <a:r>
              <a:rPr lang="en-US" sz="1800" b="1" dirty="0" smtClean="0"/>
              <a:t>Camera Control Rig</a:t>
            </a:r>
            <a:r>
              <a:rPr lang="en-US" sz="1800" dirty="0" smtClean="0"/>
              <a:t> from the </a:t>
            </a:r>
            <a:r>
              <a:rPr lang="en-US" sz="1800" b="1" dirty="0" smtClean="0"/>
              <a:t>Main Camera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Parent the </a:t>
            </a:r>
            <a:r>
              <a:rPr lang="en-US" sz="1800" b="1" dirty="0" smtClean="0"/>
              <a:t>Main Camera</a:t>
            </a:r>
            <a:r>
              <a:rPr lang="en-US" sz="1800" dirty="0" smtClean="0"/>
              <a:t> under the </a:t>
            </a:r>
            <a:r>
              <a:rPr lang="en-US" sz="1800" b="1" dirty="0" smtClean="0"/>
              <a:t>Camera Control Rig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Remove any rotation from the </a:t>
            </a:r>
            <a:r>
              <a:rPr lang="en-US" sz="1800" b="1" dirty="0" smtClean="0"/>
              <a:t>Camera Control Rig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Add the </a:t>
            </a:r>
            <a:r>
              <a:rPr lang="en-US" sz="1800" b="1" dirty="0" smtClean="0"/>
              <a:t>Camera Editor Control</a:t>
            </a:r>
            <a:r>
              <a:rPr lang="en-US" sz="1800" dirty="0" smtClean="0"/>
              <a:t> script to the </a:t>
            </a:r>
            <a:r>
              <a:rPr lang="en-US" sz="1800" b="1" dirty="0" smtClean="0"/>
              <a:t>Main Camera </a:t>
            </a:r>
            <a:r>
              <a:rPr lang="en-US" sz="1800" dirty="0" smtClean="0"/>
              <a:t>and check </a:t>
            </a:r>
            <a:r>
              <a:rPr lang="en-US" sz="1800" b="1" dirty="0" smtClean="0"/>
              <a:t>Mouse Control</a:t>
            </a:r>
            <a:r>
              <a:rPr lang="en-US" sz="1800" dirty="0" smtClean="0"/>
              <a:t> if not testing with a </a:t>
            </a:r>
            <a:r>
              <a:rPr lang="en-US" sz="1800" b="1" dirty="0" smtClean="0"/>
              <a:t>VR Headset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Go to </a:t>
            </a:r>
            <a:r>
              <a:rPr lang="en-US" sz="1800" b="1" dirty="0" smtClean="0"/>
              <a:t>VR-&gt;Enable VR </a:t>
            </a:r>
            <a:r>
              <a:rPr lang="en-US" sz="1800" dirty="0" smtClean="0"/>
              <a:t> if testing with a </a:t>
            </a:r>
            <a:r>
              <a:rPr lang="en-US" sz="1800" b="1" dirty="0" smtClean="0"/>
              <a:t>VR Headset</a:t>
            </a:r>
          </a:p>
        </p:txBody>
      </p:sp>
    </p:spTree>
    <p:extLst>
      <p:ext uri="{BB962C8B-B14F-4D97-AF65-F5344CB8AC3E}">
        <p14:creationId xmlns:p14="http://schemas.microsoft.com/office/powerpoint/2010/main" val="150456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06: Animating a Character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Add </a:t>
            </a:r>
            <a:r>
              <a:rPr lang="en-US" sz="1800" b="1" dirty="0" err="1" smtClean="0"/>
              <a:t>CameraFollow</a:t>
            </a:r>
            <a:r>
              <a:rPr lang="en-US" sz="1800" dirty="0" smtClean="0"/>
              <a:t> script to the </a:t>
            </a:r>
            <a:r>
              <a:rPr lang="en-US" sz="1800" b="1" dirty="0" smtClean="0"/>
              <a:t>Camera Control Rig </a:t>
            </a:r>
            <a:r>
              <a:rPr lang="en-US" sz="1800" dirty="0" smtClean="0"/>
              <a:t>and set the </a:t>
            </a:r>
            <a:r>
              <a:rPr lang="en-US" sz="1800" b="1" dirty="0" smtClean="0"/>
              <a:t>Viking</a:t>
            </a:r>
            <a:r>
              <a:rPr lang="en-US" sz="1800" dirty="0" smtClean="0"/>
              <a:t> as the </a:t>
            </a:r>
            <a:r>
              <a:rPr lang="en-US" sz="1800" b="1" dirty="0" smtClean="0"/>
              <a:t>Target </a:t>
            </a:r>
            <a:r>
              <a:rPr lang="en-US" sz="1800" dirty="0" smtClean="0"/>
              <a:t>and set </a:t>
            </a:r>
            <a:r>
              <a:rPr lang="en-US" sz="1800" b="1" dirty="0" smtClean="0"/>
              <a:t>Speed</a:t>
            </a:r>
            <a:r>
              <a:rPr lang="en-US" sz="1800" dirty="0" smtClean="0"/>
              <a:t> to </a:t>
            </a:r>
            <a:r>
              <a:rPr lang="en-US" sz="1800" b="1" dirty="0" smtClean="0"/>
              <a:t>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Drag the </a:t>
            </a:r>
            <a:r>
              <a:rPr lang="en-US" sz="1800" b="1" dirty="0"/>
              <a:t>Idle,</a:t>
            </a:r>
            <a:r>
              <a:rPr lang="en-US" sz="1800" dirty="0"/>
              <a:t> </a:t>
            </a:r>
            <a:r>
              <a:rPr lang="en-US" sz="1800" b="1" dirty="0"/>
              <a:t>Run, </a:t>
            </a:r>
            <a:r>
              <a:rPr lang="en-US" sz="1800" dirty="0"/>
              <a:t>and</a:t>
            </a:r>
            <a:r>
              <a:rPr lang="en-US" sz="1800" b="1" dirty="0"/>
              <a:t> Jump</a:t>
            </a:r>
            <a:r>
              <a:rPr lang="en-US" sz="1800" dirty="0"/>
              <a:t> animations onto the </a:t>
            </a:r>
            <a:r>
              <a:rPr lang="en-US" sz="1800" b="1" dirty="0"/>
              <a:t>Viking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Open the </a:t>
            </a:r>
            <a:r>
              <a:rPr lang="en-US" sz="1800" b="1" dirty="0" smtClean="0"/>
              <a:t>Animator</a:t>
            </a:r>
            <a:r>
              <a:rPr lang="en-US" sz="1800" dirty="0" smtClean="0"/>
              <a:t> window to see the animations on the </a:t>
            </a:r>
            <a:r>
              <a:rPr lang="en-US" sz="1800" b="1" dirty="0" smtClean="0"/>
              <a:t>Viking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70269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07: Animation Transitions – Part 1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In the </a:t>
            </a:r>
            <a:r>
              <a:rPr lang="en-US" sz="1800" b="1" dirty="0"/>
              <a:t>Animator</a:t>
            </a:r>
            <a:r>
              <a:rPr lang="en-US" sz="1800" dirty="0"/>
              <a:t>, create a </a:t>
            </a:r>
            <a:r>
              <a:rPr lang="en-US" sz="1800" b="1" dirty="0"/>
              <a:t>Float</a:t>
            </a:r>
            <a:r>
              <a:rPr lang="en-US" sz="1800" dirty="0"/>
              <a:t> parameter named </a:t>
            </a:r>
            <a:r>
              <a:rPr lang="en-US" sz="1800" b="1" dirty="0"/>
              <a:t>Speed</a:t>
            </a:r>
            <a:r>
              <a:rPr lang="en-US" sz="1800" dirty="0"/>
              <a:t>, a </a:t>
            </a:r>
            <a:r>
              <a:rPr lang="en-US" sz="1800" b="1" dirty="0"/>
              <a:t>Trigger</a:t>
            </a:r>
            <a:r>
              <a:rPr lang="en-US" sz="1800" dirty="0"/>
              <a:t> named </a:t>
            </a:r>
            <a:r>
              <a:rPr lang="en-US" sz="1800" b="1" dirty="0"/>
              <a:t>Jump</a:t>
            </a:r>
            <a:r>
              <a:rPr lang="en-US" sz="1800" dirty="0"/>
              <a:t>, and a </a:t>
            </a:r>
            <a:r>
              <a:rPr lang="en-US" sz="1800" b="1" dirty="0"/>
              <a:t>Bool</a:t>
            </a:r>
            <a:r>
              <a:rPr lang="en-US" sz="1800" dirty="0"/>
              <a:t> named </a:t>
            </a:r>
            <a:r>
              <a:rPr lang="en-US" sz="1800" b="1" dirty="0"/>
              <a:t>Grounded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Create the transitions between </a:t>
            </a:r>
            <a:r>
              <a:rPr lang="en-US" sz="1800" b="1" dirty="0"/>
              <a:t>Idle</a:t>
            </a:r>
            <a:r>
              <a:rPr lang="en-US" sz="1800" dirty="0"/>
              <a:t> &lt;-&gt; </a:t>
            </a:r>
            <a:r>
              <a:rPr lang="en-US" sz="1800" b="1" dirty="0"/>
              <a:t>Run, Run</a:t>
            </a:r>
            <a:r>
              <a:rPr lang="en-US" sz="1800" dirty="0"/>
              <a:t> &lt;-&gt; </a:t>
            </a:r>
            <a:r>
              <a:rPr lang="en-US" sz="1800" b="1" dirty="0"/>
              <a:t>Jump</a:t>
            </a:r>
            <a:r>
              <a:rPr lang="en-US" sz="1800" dirty="0"/>
              <a:t>, and </a:t>
            </a:r>
            <a:r>
              <a:rPr lang="en-US" sz="1800" b="1" dirty="0"/>
              <a:t>Idle</a:t>
            </a:r>
            <a:r>
              <a:rPr lang="en-US" sz="1800" dirty="0"/>
              <a:t> &lt;-&gt; </a:t>
            </a:r>
            <a:r>
              <a:rPr lang="en-US" sz="1800" b="1" dirty="0"/>
              <a:t>Jump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On each transition uncheck </a:t>
            </a:r>
            <a:r>
              <a:rPr lang="en-US" sz="1800" b="1" dirty="0"/>
              <a:t>Has Exit Time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Set the transition from </a:t>
            </a:r>
            <a:r>
              <a:rPr lang="en-US" sz="1800" b="1" dirty="0"/>
              <a:t>Idle </a:t>
            </a:r>
            <a:r>
              <a:rPr lang="en-US" sz="1800" dirty="0"/>
              <a:t>to </a:t>
            </a:r>
            <a:r>
              <a:rPr lang="en-US" sz="1800" b="1" dirty="0"/>
              <a:t>Run </a:t>
            </a:r>
            <a:r>
              <a:rPr lang="en-US" sz="1800" dirty="0"/>
              <a:t>as “</a:t>
            </a:r>
            <a:r>
              <a:rPr lang="en-US" sz="1800" b="1" dirty="0"/>
              <a:t>Speed Greater .01”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Set the transition from </a:t>
            </a:r>
            <a:r>
              <a:rPr lang="en-US" sz="1800" b="1" dirty="0"/>
              <a:t>Run </a:t>
            </a:r>
            <a:r>
              <a:rPr lang="en-US" sz="1800" dirty="0"/>
              <a:t>to </a:t>
            </a:r>
            <a:r>
              <a:rPr lang="en-US" sz="1800" b="1" dirty="0"/>
              <a:t>Idle </a:t>
            </a:r>
            <a:r>
              <a:rPr lang="en-US" sz="1800" dirty="0"/>
              <a:t>as “</a:t>
            </a:r>
            <a:r>
              <a:rPr lang="en-US" sz="1800" b="1" dirty="0"/>
              <a:t>Speed Less .01”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US" sz="1700" dirty="0" smtClean="0"/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27265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07: Animation Transitions – Part 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Set the transition from </a:t>
            </a:r>
            <a:r>
              <a:rPr lang="en-US" sz="1800" b="1" dirty="0"/>
              <a:t>Idle </a:t>
            </a:r>
            <a:r>
              <a:rPr lang="en-US" sz="1800" dirty="0"/>
              <a:t>to </a:t>
            </a:r>
            <a:r>
              <a:rPr lang="en-US" sz="1800" b="1" dirty="0"/>
              <a:t>Jump </a:t>
            </a:r>
            <a:r>
              <a:rPr lang="en-US" sz="1800" dirty="0"/>
              <a:t>as “Jump</a:t>
            </a:r>
            <a:r>
              <a:rPr lang="en-US" sz="1800" b="1" dirty="0"/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Set the transition from </a:t>
            </a:r>
            <a:r>
              <a:rPr lang="en-US" sz="1800" b="1" dirty="0"/>
              <a:t>Jump </a:t>
            </a:r>
            <a:r>
              <a:rPr lang="en-US" sz="1800" dirty="0"/>
              <a:t>to </a:t>
            </a:r>
            <a:r>
              <a:rPr lang="en-US" sz="1800" b="1" dirty="0"/>
              <a:t>Idle </a:t>
            </a:r>
            <a:r>
              <a:rPr lang="en-US" sz="1800" dirty="0"/>
              <a:t>as “</a:t>
            </a:r>
            <a:r>
              <a:rPr lang="en-US" sz="1800" b="1" dirty="0"/>
              <a:t>Speed Less .01” </a:t>
            </a:r>
            <a:r>
              <a:rPr lang="en-US" sz="1800" dirty="0"/>
              <a:t>AND</a:t>
            </a:r>
            <a:r>
              <a:rPr lang="en-US" sz="1800" b="1" dirty="0"/>
              <a:t> “Grounded = true”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Set the transition from </a:t>
            </a:r>
            <a:r>
              <a:rPr lang="en-US" sz="1800" b="1" dirty="0"/>
              <a:t>Run </a:t>
            </a:r>
            <a:r>
              <a:rPr lang="en-US" sz="1800" dirty="0"/>
              <a:t>to </a:t>
            </a:r>
            <a:r>
              <a:rPr lang="en-US" sz="1800" b="1" dirty="0"/>
              <a:t>Jump </a:t>
            </a:r>
            <a:r>
              <a:rPr lang="en-US" sz="1800" dirty="0"/>
              <a:t>as “Jump</a:t>
            </a:r>
            <a:r>
              <a:rPr lang="en-US" sz="1800" b="1" dirty="0"/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Set the transition from </a:t>
            </a:r>
            <a:r>
              <a:rPr lang="en-US" sz="1800" b="1" dirty="0"/>
              <a:t>Jump </a:t>
            </a:r>
            <a:r>
              <a:rPr lang="en-US" sz="1800" dirty="0"/>
              <a:t>to </a:t>
            </a:r>
            <a:r>
              <a:rPr lang="en-US" sz="1800" b="1" dirty="0"/>
              <a:t>Run </a:t>
            </a:r>
            <a:r>
              <a:rPr lang="en-US" sz="1800" dirty="0"/>
              <a:t>as “</a:t>
            </a:r>
            <a:r>
              <a:rPr lang="en-US" sz="1800" b="1" dirty="0"/>
              <a:t>Speed Greater .01” </a:t>
            </a:r>
            <a:r>
              <a:rPr lang="en-US" sz="1800" dirty="0"/>
              <a:t>AND</a:t>
            </a:r>
            <a:r>
              <a:rPr lang="en-US" sz="1800" b="1" dirty="0"/>
              <a:t> “Grounded = true”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Adjust the blends on the transitions as needed</a:t>
            </a:r>
          </a:p>
          <a:p>
            <a:pPr marL="342900" indent="-342900">
              <a:buFont typeface="+mj-lt"/>
              <a:buAutoNum type="arabicPeriod"/>
            </a:pPr>
            <a:endParaRPr lang="en-US" sz="1700" dirty="0" smtClean="0"/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97719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08: Collectables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Tag the </a:t>
            </a:r>
            <a:r>
              <a:rPr lang="en-US" sz="1800" b="1" dirty="0"/>
              <a:t>Viking</a:t>
            </a:r>
            <a:r>
              <a:rPr lang="en-US" sz="1800" dirty="0"/>
              <a:t> as </a:t>
            </a:r>
            <a:r>
              <a:rPr lang="en-US" sz="1800" b="1" dirty="0" smtClean="0"/>
              <a:t>Player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Turn </a:t>
            </a:r>
            <a:r>
              <a:rPr lang="en-US" sz="1800" dirty="0" smtClean="0"/>
              <a:t>the </a:t>
            </a:r>
            <a:r>
              <a:rPr lang="en-US" sz="1800" b="1" dirty="0" smtClean="0"/>
              <a:t>Viking</a:t>
            </a:r>
            <a:r>
              <a:rPr lang="en-US" sz="1800" dirty="0" smtClean="0"/>
              <a:t> into a prefab by dragging it from the </a:t>
            </a:r>
            <a:r>
              <a:rPr lang="en-US" sz="1800" b="1" dirty="0" smtClean="0"/>
              <a:t>Hierarchy</a:t>
            </a:r>
            <a:r>
              <a:rPr lang="en-US" sz="1800" dirty="0" smtClean="0"/>
              <a:t> window into the </a:t>
            </a:r>
            <a:r>
              <a:rPr lang="en-US" sz="1800" b="1" dirty="0" smtClean="0"/>
              <a:t>Prefabs</a:t>
            </a:r>
            <a:r>
              <a:rPr lang="en-US" sz="1800" dirty="0" smtClean="0"/>
              <a:t> folder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Drag </a:t>
            </a:r>
            <a:r>
              <a:rPr lang="en-US" sz="1800" b="1" dirty="0" smtClean="0"/>
              <a:t>Collectable</a:t>
            </a:r>
            <a:r>
              <a:rPr lang="en-US" sz="1800" dirty="0" smtClean="0"/>
              <a:t> prefab into scene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Add </a:t>
            </a:r>
            <a:r>
              <a:rPr lang="en-US" sz="1800" b="1" dirty="0" smtClean="0"/>
              <a:t>Collectable</a:t>
            </a:r>
            <a:r>
              <a:rPr lang="en-US" sz="1800" dirty="0" smtClean="0"/>
              <a:t> script to the </a:t>
            </a:r>
            <a:r>
              <a:rPr lang="en-US" sz="1800" b="1" dirty="0" smtClean="0"/>
              <a:t>Collectable</a:t>
            </a:r>
            <a:r>
              <a:rPr lang="en-US" sz="1800" dirty="0" smtClean="0"/>
              <a:t> and click </a:t>
            </a:r>
            <a:r>
              <a:rPr lang="en-US" sz="1800" b="1" dirty="0" smtClean="0"/>
              <a:t>Apply</a:t>
            </a:r>
            <a:r>
              <a:rPr lang="en-US" sz="1800" dirty="0" smtClean="0"/>
              <a:t> in the top right of the </a:t>
            </a:r>
            <a:r>
              <a:rPr lang="en-US" sz="1800" b="1" dirty="0" smtClean="0"/>
              <a:t>Inspector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US" sz="1700" dirty="0" smtClean="0"/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48499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09: Spawning Collectables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Delete </a:t>
            </a:r>
            <a:r>
              <a:rPr lang="en-US" sz="1800" b="1" dirty="0" smtClean="0"/>
              <a:t>Collectable</a:t>
            </a:r>
            <a:r>
              <a:rPr lang="en-US" sz="1800" dirty="0" smtClean="0"/>
              <a:t> object from scene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Add the </a:t>
            </a:r>
            <a:r>
              <a:rPr lang="en-US" sz="1800" b="1" dirty="0" err="1" smtClean="0"/>
              <a:t>CollectableSpawner</a:t>
            </a:r>
            <a:r>
              <a:rPr lang="en-US" sz="1800" dirty="0" smtClean="0"/>
              <a:t> script to the </a:t>
            </a:r>
            <a:r>
              <a:rPr lang="en-US" sz="1800" b="1" dirty="0" smtClean="0"/>
              <a:t>Spawn Points</a:t>
            </a:r>
            <a:r>
              <a:rPr lang="en-US" sz="1800" dirty="0" smtClean="0"/>
              <a:t> game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Add the </a:t>
            </a:r>
            <a:r>
              <a:rPr lang="en-US" sz="1800" b="1" dirty="0" smtClean="0"/>
              <a:t>Collectable</a:t>
            </a:r>
            <a:r>
              <a:rPr lang="en-US" sz="1800" dirty="0" smtClean="0"/>
              <a:t> prefab to the </a:t>
            </a:r>
            <a:r>
              <a:rPr lang="en-US" sz="1800" b="1" dirty="0" smtClean="0"/>
              <a:t>Collectable Prefab</a:t>
            </a:r>
            <a:r>
              <a:rPr lang="en-US" sz="1800" dirty="0" smtClean="0"/>
              <a:t> property on the </a:t>
            </a:r>
            <a:r>
              <a:rPr lang="en-US" sz="1800" b="1" dirty="0" err="1" smtClean="0"/>
              <a:t>CollectableSpawner</a:t>
            </a:r>
            <a:r>
              <a:rPr lang="en-US" sz="1800" dirty="0" smtClean="0"/>
              <a:t> script</a:t>
            </a:r>
            <a:endParaRPr lang="en-US" sz="1700" dirty="0" smtClean="0"/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67130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10: The Game Manager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Drag the </a:t>
            </a:r>
            <a:r>
              <a:rPr lang="en-US" sz="1800" b="1" dirty="0" smtClean="0"/>
              <a:t>Game Manager UI</a:t>
            </a:r>
            <a:r>
              <a:rPr lang="en-US" sz="1800" dirty="0" smtClean="0"/>
              <a:t> prefab into the scene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Drag the </a:t>
            </a:r>
            <a:r>
              <a:rPr lang="en-US" sz="1800" b="1" dirty="0" smtClean="0"/>
              <a:t>Wall</a:t>
            </a:r>
            <a:r>
              <a:rPr lang="en-US" sz="1800" dirty="0" smtClean="0"/>
              <a:t> game object onto the </a:t>
            </a:r>
            <a:r>
              <a:rPr lang="en-US" sz="1800" b="1" dirty="0" smtClean="0"/>
              <a:t>Wall</a:t>
            </a:r>
            <a:r>
              <a:rPr lang="en-US" sz="1800" dirty="0" smtClean="0"/>
              <a:t> property of the </a:t>
            </a:r>
            <a:r>
              <a:rPr lang="en-US" sz="1800" b="1" dirty="0" smtClean="0"/>
              <a:t>Game Manager </a:t>
            </a:r>
            <a:r>
              <a:rPr lang="en-US" sz="1800" dirty="0" smtClean="0"/>
              <a:t>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Drag the </a:t>
            </a:r>
            <a:r>
              <a:rPr lang="en-US" sz="1800" b="1" dirty="0" smtClean="0"/>
              <a:t>Collect Panel </a:t>
            </a:r>
            <a:r>
              <a:rPr lang="en-US" sz="1800" dirty="0" smtClean="0"/>
              <a:t>from the </a:t>
            </a:r>
            <a:r>
              <a:rPr lang="en-US" sz="1800" b="1" dirty="0" smtClean="0"/>
              <a:t>Game Manager</a:t>
            </a:r>
            <a:r>
              <a:rPr lang="en-US" sz="1800" dirty="0" smtClean="0"/>
              <a:t> onto the </a:t>
            </a:r>
            <a:r>
              <a:rPr lang="en-US" sz="1800" b="1" dirty="0" smtClean="0"/>
              <a:t>Viking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Drag the </a:t>
            </a:r>
            <a:r>
              <a:rPr lang="en-US" sz="1800" b="1" dirty="0" smtClean="0"/>
              <a:t>Timer Panel </a:t>
            </a:r>
            <a:r>
              <a:rPr lang="en-US" sz="1800" dirty="0"/>
              <a:t>from the </a:t>
            </a:r>
            <a:r>
              <a:rPr lang="en-US" sz="1800" b="1" dirty="0"/>
              <a:t>Game Manager</a:t>
            </a:r>
            <a:r>
              <a:rPr lang="en-US" sz="1800" dirty="0"/>
              <a:t> onto the </a:t>
            </a:r>
            <a:r>
              <a:rPr lang="en-US" sz="1800" b="1" dirty="0" smtClean="0"/>
              <a:t>Environment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Drag the </a:t>
            </a:r>
            <a:r>
              <a:rPr lang="en-US" sz="1800" b="1" dirty="0" smtClean="0"/>
              <a:t>Win and Loss Panels </a:t>
            </a:r>
            <a:r>
              <a:rPr lang="en-US" sz="1800" dirty="0"/>
              <a:t>from the </a:t>
            </a:r>
            <a:r>
              <a:rPr lang="en-US" sz="1800" b="1" dirty="0"/>
              <a:t>Game Manager</a:t>
            </a:r>
            <a:r>
              <a:rPr lang="en-US" sz="1800" dirty="0"/>
              <a:t> onto the </a:t>
            </a:r>
            <a:r>
              <a:rPr lang="en-US" sz="1800" b="1" dirty="0" smtClean="0"/>
              <a:t>Camera Control Rig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09355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11: Audio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Add an </a:t>
            </a:r>
            <a:r>
              <a:rPr lang="en-US" sz="1800" b="1" dirty="0" smtClean="0"/>
              <a:t>Audio Source </a:t>
            </a:r>
            <a:r>
              <a:rPr lang="en-US" sz="1800" dirty="0" smtClean="0"/>
              <a:t>component to the </a:t>
            </a:r>
            <a:r>
              <a:rPr lang="en-US" sz="1800" b="1" dirty="0" smtClean="0"/>
              <a:t>Main </a:t>
            </a:r>
            <a:r>
              <a:rPr lang="en-US" sz="1800" b="1" dirty="0" smtClean="0"/>
              <a:t>Camera</a:t>
            </a:r>
            <a:r>
              <a:rPr lang="en-US" sz="1800" dirty="0" smtClean="0"/>
              <a:t> 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On the </a:t>
            </a:r>
            <a:r>
              <a:rPr lang="en-US" sz="1800" b="1" dirty="0" smtClean="0"/>
              <a:t>Camera</a:t>
            </a:r>
            <a:r>
              <a:rPr lang="en-US" sz="1800" dirty="0" smtClean="0"/>
              <a:t> check </a:t>
            </a:r>
            <a:r>
              <a:rPr lang="en-US" sz="1800" b="1" dirty="0" smtClean="0"/>
              <a:t>Loop</a:t>
            </a:r>
            <a:r>
              <a:rPr lang="en-US" sz="1800" dirty="0" smtClean="0"/>
              <a:t> and set the </a:t>
            </a:r>
            <a:r>
              <a:rPr lang="en-US" sz="1800" b="1" dirty="0" smtClean="0"/>
              <a:t>Clip</a:t>
            </a:r>
            <a:r>
              <a:rPr lang="en-US" sz="1800" dirty="0" smtClean="0"/>
              <a:t> to </a:t>
            </a:r>
            <a:r>
              <a:rPr lang="en-US" sz="1800" b="1" dirty="0" smtClean="0"/>
              <a:t>Forrest Spirit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Examine Audio on </a:t>
            </a:r>
            <a:r>
              <a:rPr lang="en-US" sz="1800" dirty="0"/>
              <a:t>the </a:t>
            </a:r>
            <a:r>
              <a:rPr lang="en-US" sz="1800" b="1" dirty="0" smtClean="0"/>
              <a:t>Wall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Examine Audio on Collectable prefab</a:t>
            </a:r>
          </a:p>
          <a:p>
            <a:pPr marL="342900" indent="-342900">
              <a:buFont typeface="+mj-lt"/>
              <a:buAutoNum type="arabicPeriod"/>
            </a:pPr>
            <a:endParaRPr lang="en-US" sz="1800" b="1" dirty="0"/>
          </a:p>
          <a:p>
            <a:pPr marL="0" indent="0">
              <a:buNone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US" sz="1800" b="1" dirty="0" smtClean="0"/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01188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12: Improving Graphics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9950" y="1380115"/>
            <a:ext cx="8056800" cy="325135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Drag </a:t>
            </a:r>
            <a:r>
              <a:rPr lang="en-US" sz="1800" b="1" dirty="0"/>
              <a:t>Sunny 03B </a:t>
            </a:r>
            <a:r>
              <a:rPr lang="en-US" sz="1800" b="1" dirty="0" err="1"/>
              <a:t>noSun</a:t>
            </a:r>
            <a:r>
              <a:rPr lang="en-US" sz="1800" dirty="0"/>
              <a:t> skybox into scene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Open </a:t>
            </a:r>
            <a:r>
              <a:rPr lang="en-US" sz="1800" dirty="0"/>
              <a:t>the </a:t>
            </a:r>
            <a:r>
              <a:rPr lang="en-US" sz="1800" b="1" dirty="0"/>
              <a:t>Lighting</a:t>
            </a:r>
            <a:r>
              <a:rPr lang="en-US" sz="1800" dirty="0"/>
              <a:t> window, uncheck </a:t>
            </a:r>
            <a:r>
              <a:rPr lang="en-US" sz="1800" b="1" dirty="0"/>
              <a:t>Auto</a:t>
            </a:r>
            <a:r>
              <a:rPr lang="en-US" sz="1800" dirty="0"/>
              <a:t>, and then click </a:t>
            </a:r>
            <a:r>
              <a:rPr lang="en-US" sz="1800" b="1" dirty="0" smtClean="0"/>
              <a:t>Build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Add camera effects to the </a:t>
            </a:r>
            <a:r>
              <a:rPr lang="en-US" sz="1800" b="1" dirty="0" smtClean="0"/>
              <a:t>Main Camera</a:t>
            </a:r>
            <a:r>
              <a:rPr lang="en-US" sz="1800" dirty="0" smtClean="0"/>
              <a:t> (personal preference) </a:t>
            </a:r>
          </a:p>
          <a:p>
            <a:pPr marL="557550" lvl="1" indent="-342900">
              <a:buFont typeface="+mj-lt"/>
              <a:buAutoNum type="arabicPeriod"/>
            </a:pPr>
            <a:r>
              <a:rPr lang="en-US" sz="1700" dirty="0" err="1" smtClean="0"/>
              <a:t>Tonemapping</a:t>
            </a:r>
            <a:endParaRPr lang="en-US" sz="1700" dirty="0" smtClean="0"/>
          </a:p>
          <a:p>
            <a:pPr marL="557550" lvl="1" indent="-342900">
              <a:buFont typeface="+mj-lt"/>
              <a:buAutoNum type="arabicPeriod"/>
            </a:pPr>
            <a:r>
              <a:rPr lang="en-US" sz="1600" dirty="0" smtClean="0"/>
              <a:t>Bloom</a:t>
            </a:r>
          </a:p>
        </p:txBody>
      </p:sp>
    </p:spTree>
    <p:extLst>
      <p:ext uri="{BB962C8B-B14F-4D97-AF65-F5344CB8AC3E}">
        <p14:creationId xmlns:p14="http://schemas.microsoft.com/office/powerpoint/2010/main" val="412239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495" y="678080"/>
            <a:ext cx="7824752" cy="1481984"/>
          </a:xfrm>
        </p:spPr>
        <p:txBody>
          <a:bodyPr/>
          <a:lstStyle/>
          <a:p>
            <a:r>
              <a:rPr lang="en-US" dirty="0" smtClean="0"/>
              <a:t>Viking Quest VR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51649" y="2255010"/>
            <a:ext cx="5448119" cy="18277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/>
              <a:t>Get The Assets:</a:t>
            </a:r>
          </a:p>
          <a:p>
            <a:pPr algn="ctr">
              <a:lnSpc>
                <a:spcPct val="150000"/>
              </a:lnSpc>
            </a:pPr>
            <a:r>
              <a:rPr lang="en-US" sz="4000" dirty="0" smtClean="0"/>
              <a:t>&lt;</a:t>
            </a:r>
            <a:r>
              <a:rPr lang="en-US" sz="4000" dirty="0" smtClean="0"/>
              <a:t>Link&gt;</a:t>
            </a:r>
          </a:p>
          <a:p>
            <a:pPr algn="ctr">
              <a:lnSpc>
                <a:spcPct val="150000"/>
              </a:lnSpc>
            </a:pPr>
            <a:r>
              <a:rPr lang="en-US" sz="1350" dirty="0" smtClean="0"/>
              <a:t>Mark </a:t>
            </a:r>
            <a:r>
              <a:rPr lang="en-US" sz="1350" dirty="0" smtClean="0"/>
              <a:t>Schoennagel – Marks@Unity3d.com</a:t>
            </a:r>
          </a:p>
        </p:txBody>
      </p:sp>
    </p:spTree>
    <p:extLst>
      <p:ext uri="{BB962C8B-B14F-4D97-AF65-F5344CB8AC3E}">
        <p14:creationId xmlns:p14="http://schemas.microsoft.com/office/powerpoint/2010/main" val="220044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13: Build and Deploy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Go to </a:t>
            </a:r>
            <a:r>
              <a:rPr lang="en-US" sz="1800" b="1" dirty="0" smtClean="0"/>
              <a:t>File-&gt;Build Settings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Click </a:t>
            </a:r>
            <a:r>
              <a:rPr lang="en-US" sz="1800" b="1" dirty="0" smtClean="0"/>
              <a:t>Add Open Scenes</a:t>
            </a:r>
            <a:r>
              <a:rPr lang="en-US" sz="1800" dirty="0" smtClean="0"/>
              <a:t> to add current scene to the build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Click </a:t>
            </a:r>
            <a:r>
              <a:rPr lang="en-US" sz="1800" b="1" dirty="0" smtClean="0"/>
              <a:t>Build and Run</a:t>
            </a:r>
            <a:r>
              <a:rPr lang="en-US" sz="1800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Save the game file and enjoy!</a:t>
            </a:r>
          </a:p>
        </p:txBody>
      </p:sp>
    </p:spTree>
    <p:extLst>
      <p:ext uri="{BB962C8B-B14F-4D97-AF65-F5344CB8AC3E}">
        <p14:creationId xmlns:p14="http://schemas.microsoft.com/office/powerpoint/2010/main" val="281454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22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Scaling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Drag </a:t>
            </a:r>
            <a:r>
              <a:rPr lang="en-US" sz="1800" b="1" dirty="0" smtClean="0"/>
              <a:t>World </a:t>
            </a:r>
            <a:r>
              <a:rPr lang="en-US" sz="1800" b="1" dirty="0" err="1" smtClean="0"/>
              <a:t>Shrinker</a:t>
            </a:r>
            <a:r>
              <a:rPr lang="en-US" sz="1800" b="1" dirty="0" smtClean="0"/>
              <a:t> 3000</a:t>
            </a:r>
            <a:r>
              <a:rPr lang="en-US" sz="1800" dirty="0" smtClean="0"/>
              <a:t> prefab into scene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Drag the </a:t>
            </a:r>
            <a:r>
              <a:rPr lang="en-US" sz="1800" b="1" dirty="0" smtClean="0"/>
              <a:t>Camera Control Rig</a:t>
            </a:r>
            <a:r>
              <a:rPr lang="en-US" sz="1800" dirty="0" smtClean="0"/>
              <a:t> onto the </a:t>
            </a:r>
            <a:r>
              <a:rPr lang="en-US" sz="1800" b="1" dirty="0" smtClean="0"/>
              <a:t>Cam Controller</a:t>
            </a:r>
            <a:r>
              <a:rPr lang="en-US" sz="1800" dirty="0" smtClean="0"/>
              <a:t> property of the </a:t>
            </a:r>
            <a:r>
              <a:rPr lang="en-US" sz="1800" b="1" dirty="0" smtClean="0"/>
              <a:t>Camera Scaler</a:t>
            </a:r>
            <a:r>
              <a:rPr lang="en-US" sz="1800" dirty="0" smtClean="0"/>
              <a:t> 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Open the </a:t>
            </a:r>
            <a:r>
              <a:rPr lang="en-US" sz="1800" b="1" dirty="0" err="1" smtClean="0"/>
              <a:t>CameraZoomTesting</a:t>
            </a:r>
            <a:r>
              <a:rPr lang="en-US" sz="1800" dirty="0" smtClean="0"/>
              <a:t> scene to see the difference between zooming a VR camera and scaling it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31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</a:t>
            </a:r>
            <a:r>
              <a:rPr lang="en-GB" dirty="0" smtClean="0"/>
              <a:t>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08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9949" y="4073236"/>
            <a:ext cx="8056800" cy="34636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http://bit.ly/2aMyQep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4" y="1010493"/>
            <a:ext cx="6091550" cy="30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0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– 3DFancy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03" y="1312558"/>
            <a:ext cx="6462292" cy="317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8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- BITGEM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263" y="1361221"/>
            <a:ext cx="6264172" cy="307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3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CREATE a game using content from the Asset Store</a:t>
            </a:r>
          </a:p>
          <a:p>
            <a:r>
              <a:rPr lang="en-US" dirty="0" smtClean="0"/>
              <a:t>CONSTRUCT a game with integrated VR</a:t>
            </a:r>
          </a:p>
          <a:p>
            <a:r>
              <a:rPr lang="en-US" dirty="0" smtClean="0"/>
              <a:t>DEMONSTRATE how to use the various tools of the Unity Editor</a:t>
            </a:r>
          </a:p>
          <a:p>
            <a:r>
              <a:rPr lang="en-US" dirty="0" smtClean="0"/>
              <a:t>IDENTIFY good design practices when building for VR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4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01: The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Unzip content folder to Desktop or somewhere handy.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Launch Unity, add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Open Start Scene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8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02: Bake Lighting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Open Lighting panel,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Turn off Auto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Press Build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65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03: The Viking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Drag </a:t>
            </a:r>
            <a:r>
              <a:rPr lang="en-US" sz="1800" dirty="0"/>
              <a:t>the </a:t>
            </a:r>
            <a:r>
              <a:rPr lang="en-US" sz="1800" b="1" dirty="0"/>
              <a:t>Viking</a:t>
            </a:r>
            <a:r>
              <a:rPr lang="en-US" sz="1800" dirty="0"/>
              <a:t> model into the scene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Add a </a:t>
            </a:r>
            <a:r>
              <a:rPr lang="en-US" sz="1800" b="1" dirty="0"/>
              <a:t>Capsule Collider</a:t>
            </a:r>
            <a:r>
              <a:rPr lang="en-US" sz="1800" dirty="0"/>
              <a:t> to the </a:t>
            </a:r>
            <a:r>
              <a:rPr lang="en-US" sz="1800" b="1" dirty="0" smtClean="0"/>
              <a:t>Viking   Center Y=1  Height=2</a:t>
            </a:r>
            <a:endParaRPr lang="en-US" sz="1800" b="1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Add a </a:t>
            </a:r>
            <a:r>
              <a:rPr lang="en-US" sz="1800" b="1" dirty="0" err="1"/>
              <a:t>Rigidbody</a:t>
            </a:r>
            <a:r>
              <a:rPr lang="en-US" sz="1800" dirty="0"/>
              <a:t> to the </a:t>
            </a:r>
            <a:r>
              <a:rPr lang="en-US" sz="1800" b="1" dirty="0"/>
              <a:t>Viking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Drag the </a:t>
            </a:r>
            <a:r>
              <a:rPr lang="en-US" sz="1800" b="1" dirty="0" err="1"/>
              <a:t>Player_FullControl</a:t>
            </a:r>
            <a:r>
              <a:rPr lang="en-US" sz="1800" b="1" dirty="0"/>
              <a:t> </a:t>
            </a:r>
            <a:r>
              <a:rPr lang="en-US" sz="1800" dirty="0"/>
              <a:t>script onto the </a:t>
            </a:r>
            <a:r>
              <a:rPr lang="en-US" sz="1800" b="1" dirty="0"/>
              <a:t>Viking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Set the </a:t>
            </a:r>
            <a:r>
              <a:rPr lang="en-US" sz="1800" b="1" dirty="0"/>
              <a:t>Ground</a:t>
            </a:r>
            <a:r>
              <a:rPr lang="en-US" sz="1800" dirty="0"/>
              <a:t> layer on the </a:t>
            </a:r>
            <a:r>
              <a:rPr lang="en-US" sz="1800" b="1" dirty="0"/>
              <a:t>What Is Ground</a:t>
            </a:r>
            <a:r>
              <a:rPr lang="en-US" sz="1800" dirty="0"/>
              <a:t> </a:t>
            </a:r>
            <a:r>
              <a:rPr lang="en-US" sz="1800" dirty="0" smtClean="0"/>
              <a:t>property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Play W A S D to move SPACE to Jump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539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White">
  <a:themeElements>
    <a:clrScheme name="Unity new">
      <a:dk1>
        <a:srgbClr val="222C37"/>
      </a:dk1>
      <a:lt1>
        <a:srgbClr val="FFFFFF"/>
      </a:lt1>
      <a:dk2>
        <a:srgbClr val="5A5A5D"/>
      </a:dk2>
      <a:lt2>
        <a:srgbClr val="ECEFF1"/>
      </a:lt2>
      <a:accent1>
        <a:srgbClr val="2196F3"/>
      </a:accent1>
      <a:accent2>
        <a:srgbClr val="009688"/>
      </a:accent2>
      <a:accent3>
        <a:srgbClr val="FFEB3B"/>
      </a:accent3>
      <a:accent4>
        <a:srgbClr val="FF9800"/>
      </a:accent4>
      <a:accent5>
        <a:srgbClr val="E91E63"/>
      </a:accent5>
      <a:accent6>
        <a:srgbClr val="9C27B0"/>
      </a:accent6>
      <a:hlink>
        <a:srgbClr val="00BCD5"/>
      </a:hlink>
      <a:folHlink>
        <a:srgbClr val="FF00FF"/>
      </a:folHlink>
    </a:clrScheme>
    <a:fontScheme name="Roboto Thin &amp; Light">
      <a:majorFont>
        <a:latin typeface="Roboto Thin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lIns="72000" tIns="72000" rIns="72000" bIns="72000" rtlCol="0" anchor="ctr"/>
      <a:lstStyle>
        <a:defPPr algn="ctr">
          <a:lnSpc>
            <a:spcPct val="150000"/>
          </a:lnSpc>
          <a:defRPr noProof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lnSpc>
            <a:spcPct val="150000"/>
          </a:lnSpc>
          <a:defRPr sz="1350"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nity White Blue PowerPoint Standard.potx" id="{FC3B5A59-3CB3-46C0-9E90-B6ECEC9E14E6}" vid="{19684B00-726C-4E55-90BB-4E33C4B56FA0}"/>
    </a:ext>
  </a:extLst>
</a:theme>
</file>

<file path=ppt/theme/theme2.xml><?xml version="1.0" encoding="utf-8"?>
<a:theme xmlns:a="http://schemas.openxmlformats.org/drawingml/2006/main" name="Blue">
  <a:themeElements>
    <a:clrScheme name="Unity new">
      <a:dk1>
        <a:srgbClr val="222C37"/>
      </a:dk1>
      <a:lt1>
        <a:srgbClr val="FFFFFF"/>
      </a:lt1>
      <a:dk2>
        <a:srgbClr val="5A5A5D"/>
      </a:dk2>
      <a:lt2>
        <a:srgbClr val="ECEFF1"/>
      </a:lt2>
      <a:accent1>
        <a:srgbClr val="2196F3"/>
      </a:accent1>
      <a:accent2>
        <a:srgbClr val="009688"/>
      </a:accent2>
      <a:accent3>
        <a:srgbClr val="FFEB3B"/>
      </a:accent3>
      <a:accent4>
        <a:srgbClr val="FF9800"/>
      </a:accent4>
      <a:accent5>
        <a:srgbClr val="E91E63"/>
      </a:accent5>
      <a:accent6>
        <a:srgbClr val="9C27B0"/>
      </a:accent6>
      <a:hlink>
        <a:srgbClr val="00BCD5"/>
      </a:hlink>
      <a:folHlink>
        <a:srgbClr val="FF00FF"/>
      </a:folHlink>
    </a:clrScheme>
    <a:fontScheme name="Roboto Thin &amp; Light">
      <a:majorFont>
        <a:latin typeface="Roboto Thin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lIns="72000" tIns="72000" rIns="72000" bIns="72000" rtlCol="0" anchor="ctr"/>
      <a:lstStyle>
        <a:defPPr algn="ctr">
          <a:lnSpc>
            <a:spcPct val="150000"/>
          </a:lnSpc>
          <a:defRPr noProof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lnSpc>
            <a:spcPct val="150000"/>
          </a:lnSpc>
          <a:defRPr sz="135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ty White Blue PowerPoint Standard.potx" id="{FC3B5A59-3CB3-46C0-9E90-B6ECEC9E14E6}" vid="{A2E0AE4C-7D54-4904-B212-5CD88D3232E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oboto Thin &amp; Light">
      <a:majorFont>
        <a:latin typeface="Roboto Thin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 Thin &amp; Light">
      <a:majorFont>
        <a:latin typeface="Roboto Thin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Unity White Blue PowerPoint Standard-1</Template>
  <TotalTime>0</TotalTime>
  <Words>800</Words>
  <Application>Microsoft Macintosh PowerPoint</Application>
  <PresentationFormat>On-screen Show (16:9)</PresentationFormat>
  <Paragraphs>96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Roboto Thin</vt:lpstr>
      <vt:lpstr>Roboto Bold</vt:lpstr>
      <vt:lpstr>Roboto Light</vt:lpstr>
      <vt:lpstr>White</vt:lpstr>
      <vt:lpstr>Blue</vt:lpstr>
      <vt:lpstr>PowerPoint Presentation</vt:lpstr>
      <vt:lpstr>Viking Quest VR</vt:lpstr>
      <vt:lpstr>The Assets</vt:lpstr>
      <vt:lpstr>Environment – 3DFancy</vt:lpstr>
      <vt:lpstr>Character - BITGEM</vt:lpstr>
      <vt:lpstr>Objectives</vt:lpstr>
      <vt:lpstr>Step 01: The Project</vt:lpstr>
      <vt:lpstr>Step 02: Bake Lighting</vt:lpstr>
      <vt:lpstr>Step 03: The Viking</vt:lpstr>
      <vt:lpstr>Step 04: World Boundaries</vt:lpstr>
      <vt:lpstr>Step 05: Integrating VR </vt:lpstr>
      <vt:lpstr>Step 06: Animating a Character</vt:lpstr>
      <vt:lpstr>Step 07: Animation Transitions – Part 1 </vt:lpstr>
      <vt:lpstr>Step 07: Animation Transitions – Part 2 </vt:lpstr>
      <vt:lpstr>Step 08: Collectables</vt:lpstr>
      <vt:lpstr>Step 09: Spawning Collectables</vt:lpstr>
      <vt:lpstr>Step 10: The Game Manager</vt:lpstr>
      <vt:lpstr>Step 11: Audio</vt:lpstr>
      <vt:lpstr>Step 12: Improving Graphics</vt:lpstr>
      <vt:lpstr>Step 13: Build and Deploy</vt:lpstr>
      <vt:lpstr>Optional Steps</vt:lpstr>
      <vt:lpstr>Camera Scaling</vt:lpstr>
      <vt:lpstr>Thank you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2016-05-04T16:20:25Z</dcterms:created>
  <dcterms:modified xsi:type="dcterms:W3CDTF">2016-10-01T18:14:35Z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SD_DocumentLanguage">
    <vt:lpwstr>en-GB</vt:lpwstr>
  </property>
</Properties>
</file>