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 snapToObjects="1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1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2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5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4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1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5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066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1C5E7-98AB-4B44-A522-3487A212B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NWEN 304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496C9-9346-9C4F-8A38-CA7E2DF3F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 fontScale="62500" lnSpcReduction="20000"/>
          </a:bodyPr>
          <a:lstStyle/>
          <a:p>
            <a:r>
              <a:rPr lang="en-US" sz="2200" dirty="0"/>
              <a:t>The coffee Shop</a:t>
            </a:r>
          </a:p>
          <a:p>
            <a:r>
              <a:rPr lang="en-US" sz="1400" dirty="0"/>
              <a:t>Jordan smith</a:t>
            </a:r>
          </a:p>
          <a:p>
            <a:r>
              <a:rPr lang="en-US" sz="1400" dirty="0"/>
              <a:t>Willie joe</a:t>
            </a:r>
          </a:p>
          <a:p>
            <a:r>
              <a:rPr lang="en-US" sz="1400" dirty="0"/>
              <a:t>Monika gill</a:t>
            </a:r>
          </a:p>
          <a:p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14D90-A533-4B43-B946-4B4BCB40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54295" y="877492"/>
            <a:ext cx="7537705" cy="51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52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02CB-B4A9-9D45-A638-94A4C015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ARCHITECTURE, 3-Tier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09621B4-9613-49B2-96C0-17D2F3C73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520" y="2028853"/>
            <a:ext cx="7960211" cy="3946498"/>
          </a:xfrm>
        </p:spPr>
      </p:pic>
    </p:spTree>
    <p:extLst>
      <p:ext uri="{BB962C8B-B14F-4D97-AF65-F5344CB8AC3E}">
        <p14:creationId xmlns:p14="http://schemas.microsoft.com/office/powerpoint/2010/main" val="21144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7F2C-71E4-6C46-9B1A-8B112065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927D-CB3F-8C46-B143-9AAA8D84E6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decided to divide the work by keeping different components that will make up a website and the services each component or the website will provide in whole. We considered factors like Technical constraints such as server, storage and communication interfaces.</a:t>
            </a:r>
          </a:p>
          <a:p>
            <a:endParaRPr lang="en-NZ" dirty="0"/>
          </a:p>
          <a:p>
            <a:r>
              <a:rPr lang="en-US" dirty="0"/>
              <a:t>Functional aspects such as the type of services or processes the website will provide.</a:t>
            </a:r>
          </a:p>
          <a:p>
            <a:endParaRPr lang="en-NZ" dirty="0"/>
          </a:p>
          <a:p>
            <a:r>
              <a:rPr lang="en-US" dirty="0"/>
              <a:t>Visual appearance i.e. the user interface, color, buttons and other visual design elements.</a:t>
            </a:r>
          </a:p>
          <a:p>
            <a:endParaRPr lang="en-NZ" dirty="0"/>
          </a:p>
          <a:p>
            <a:r>
              <a:rPr lang="en-US" dirty="0"/>
              <a:t>Security parameters i.e. how the website will ensure secure access control and transactions.</a:t>
            </a:r>
          </a:p>
          <a:p>
            <a:pPr marL="0" indent="0">
              <a:buNone/>
            </a:pPr>
            <a:r>
              <a:rPr lang="en-US" dirty="0"/>
              <a:t>       To divide the work, we decided to follow the three-tier architecture.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E059B-82DD-0148-9CED-456301A75E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Presentation Tier:</a:t>
            </a:r>
            <a:endParaRPr lang="en-NZ" b="1" dirty="0"/>
          </a:p>
          <a:p>
            <a:r>
              <a:rPr lang="en-US" dirty="0"/>
              <a:t>Monika is working on the presentation layer mainly the front-end along with Jordan.</a:t>
            </a:r>
            <a:endParaRPr lang="en-NZ" dirty="0"/>
          </a:p>
          <a:p>
            <a:r>
              <a:rPr lang="en-US" dirty="0"/>
              <a:t>Monika working on the visual elements that the user sees and interact with.  </a:t>
            </a:r>
            <a:endParaRPr lang="en-NZ" dirty="0"/>
          </a:p>
          <a:p>
            <a:pPr marL="0" indent="0">
              <a:buNone/>
            </a:pPr>
            <a:r>
              <a:rPr lang="en-US" b="1" dirty="0"/>
              <a:t>Application Tier:</a:t>
            </a:r>
            <a:endParaRPr lang="en-NZ" b="1" dirty="0"/>
          </a:p>
          <a:p>
            <a:r>
              <a:rPr lang="en-US" dirty="0"/>
              <a:t>Jordan is working on the application functionality by performing detailed processing.</a:t>
            </a:r>
            <a:endParaRPr lang="en-NZ" dirty="0"/>
          </a:p>
          <a:p>
            <a:r>
              <a:rPr lang="en-US" dirty="0"/>
              <a:t>Working on server-side application logic and integration. </a:t>
            </a:r>
            <a:endParaRPr lang="en-NZ" dirty="0"/>
          </a:p>
          <a:p>
            <a:pPr marL="0" indent="0">
              <a:buNone/>
            </a:pPr>
            <a:r>
              <a:rPr lang="en-US" b="1" dirty="0"/>
              <a:t>Data Tier</a:t>
            </a:r>
            <a:r>
              <a:rPr lang="en-US" dirty="0"/>
              <a:t>:</a:t>
            </a:r>
            <a:endParaRPr lang="en-NZ" dirty="0"/>
          </a:p>
          <a:p>
            <a:r>
              <a:rPr lang="en-US" dirty="0"/>
              <a:t>Willie is working on the database for the website. </a:t>
            </a:r>
          </a:p>
          <a:p>
            <a:r>
              <a:rPr lang="en-US" dirty="0"/>
              <a:t>Interface for communication with the Application tier.</a:t>
            </a:r>
          </a:p>
          <a:p>
            <a:r>
              <a:rPr lang="en-US" dirty="0"/>
              <a:t>Building database tables and queries for the database.</a:t>
            </a:r>
            <a:endParaRPr lang="en-NZ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0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B6EF-95F4-E846-81D0-F59A0A36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Progress:</a:t>
            </a:r>
            <a:br>
              <a:rPr lang="en-N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D28D-0AD1-8241-8E68-F1AA22A1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Database has been set up on Heroku.</a:t>
            </a:r>
            <a:endParaRPr lang="en-NZ" dirty="0"/>
          </a:p>
          <a:p>
            <a:pPr lvl="0"/>
            <a:r>
              <a:rPr lang="en-US" dirty="0"/>
              <a:t>Application layer is able to access the database.</a:t>
            </a:r>
            <a:endParaRPr lang="en-NZ" dirty="0"/>
          </a:p>
          <a:p>
            <a:pPr lvl="0"/>
            <a:r>
              <a:rPr lang="en-US" dirty="0"/>
              <a:t>Connected the Database Tier to Application Tier.</a:t>
            </a:r>
            <a:endParaRPr lang="en-NZ" dirty="0"/>
          </a:p>
          <a:p>
            <a:pPr lvl="0"/>
            <a:r>
              <a:rPr lang="en-US" dirty="0"/>
              <a:t>The base homepage for the Coffee shop has been setup.</a:t>
            </a:r>
            <a:endParaRPr lang="en-NZ" dirty="0"/>
          </a:p>
          <a:p>
            <a:pPr lvl="0"/>
            <a:r>
              <a:rPr lang="en-US" dirty="0"/>
              <a:t>Implementation of salted password hashing in the web server for secure user account management </a:t>
            </a:r>
            <a:endParaRPr lang="en-NZ" dirty="0"/>
          </a:p>
          <a:p>
            <a:pPr lvl="0"/>
            <a:r>
              <a:rPr lang="en-US" dirty="0"/>
              <a:t>Basic restful interface has been created.</a:t>
            </a:r>
            <a:endParaRPr lang="en-NZ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4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B24"/>
      </a:dk2>
      <a:lt2>
        <a:srgbClr val="E5E2E8"/>
      </a:lt2>
      <a:accent1>
        <a:srgbClr val="6CB220"/>
      </a:accent1>
      <a:accent2>
        <a:srgbClr val="9FA812"/>
      </a:accent2>
      <a:accent3>
        <a:srgbClr val="D19325"/>
      </a:accent3>
      <a:accent4>
        <a:srgbClr val="D54217"/>
      </a:accent4>
      <a:accent5>
        <a:srgbClr val="E7294D"/>
      </a:accent5>
      <a:accent6>
        <a:srgbClr val="D5178A"/>
      </a:accent6>
      <a:hlink>
        <a:srgbClr val="C65558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Nova Light</vt:lpstr>
      <vt:lpstr>Gill Sans MT</vt:lpstr>
      <vt:lpstr>Wingdings 2</vt:lpstr>
      <vt:lpstr>DividendVTI</vt:lpstr>
      <vt:lpstr>NWEN 304 GROUP PROJECT</vt:lpstr>
      <vt:lpstr>SYSTEM ARCHITECTURE, 3-Tier</vt:lpstr>
      <vt:lpstr>Division of Work</vt:lpstr>
      <vt:lpstr>Current State of Progress: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NWEN 304 GROUP PROJECT</dc:title>
  <dc:creator>Monika Gill</dc:creator>
  <cp:lastModifiedBy>Willie Joe</cp:lastModifiedBy>
  <cp:revision>5</cp:revision>
  <dcterms:created xsi:type="dcterms:W3CDTF">2019-10-03T03:53:46Z</dcterms:created>
  <dcterms:modified xsi:type="dcterms:W3CDTF">2019-10-03T10:07:12Z</dcterms:modified>
</cp:coreProperties>
</file>