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3" d="100"/>
          <a:sy n="83" d="100"/>
        </p:scale>
        <p:origin x="2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9/26/2023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9/26/2023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www.eruktkosh.in/"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74586"/>
            <a:ext cx="8825658" cy="1029182"/>
          </a:xfrm>
        </p:spPr>
        <p:txBody>
          <a:bodyPr/>
          <a:lstStyle/>
          <a:p>
            <a:r>
              <a:rPr lang="en-IN" dirty="0" smtClean="0"/>
              <a:t>BLOOD BANK </a:t>
            </a:r>
            <a:endParaRPr lang="en-IN" dirty="0"/>
          </a:p>
        </p:txBody>
      </p:sp>
      <p:sp>
        <p:nvSpPr>
          <p:cNvPr id="3" name="Subtitle 2"/>
          <p:cNvSpPr>
            <a:spLocks noGrp="1"/>
          </p:cNvSpPr>
          <p:nvPr>
            <p:ph type="subTitle" idx="1"/>
          </p:nvPr>
        </p:nvSpPr>
        <p:spPr>
          <a:xfrm>
            <a:off x="1154955" y="1582767"/>
            <a:ext cx="8825658" cy="4829607"/>
          </a:xfrm>
        </p:spPr>
        <p:txBody>
          <a:bodyPr/>
          <a:lstStyle/>
          <a:p>
            <a:r>
              <a:rPr lang="en-IN" dirty="0" smtClean="0"/>
              <a:t>	</a:t>
            </a:r>
          </a:p>
          <a:p>
            <a:endParaRPr lang="en-IN" dirty="0"/>
          </a:p>
          <a:p>
            <a:r>
              <a:rPr lang="en-IN" smtClean="0"/>
              <a:t>	1</a:t>
            </a:r>
            <a:r>
              <a:rPr lang="en-IN" dirty="0" smtClean="0"/>
              <a:t>. MONIK RUPARELIYA</a:t>
            </a:r>
          </a:p>
          <a:p>
            <a:endParaRPr lang="en-IN" dirty="0"/>
          </a:p>
          <a:p>
            <a:r>
              <a:rPr lang="en-IN" dirty="0" smtClean="0"/>
              <a:t>	2. RAJ PAMPANIYA</a:t>
            </a:r>
          </a:p>
          <a:p>
            <a:endParaRPr lang="en-IN" dirty="0"/>
          </a:p>
          <a:p>
            <a:r>
              <a:rPr lang="en-IN" dirty="0" smtClean="0"/>
              <a:t>	3.RAVI GOHEL</a:t>
            </a:r>
            <a:endParaRPr lang="en-IN" dirty="0"/>
          </a:p>
        </p:txBody>
      </p:sp>
    </p:spTree>
    <p:extLst>
      <p:ext uri="{BB962C8B-B14F-4D97-AF65-F5344CB8AC3E}">
        <p14:creationId xmlns:p14="http://schemas.microsoft.com/office/powerpoint/2010/main" val="240409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IN" sz="4800" dirty="0"/>
              <a:t>3 System Requirement Specification</a:t>
            </a:r>
          </a:p>
        </p:txBody>
      </p:sp>
      <p:sp>
        <p:nvSpPr>
          <p:cNvPr id="3" name="Subtitle 2"/>
          <p:cNvSpPr>
            <a:spLocks noGrp="1"/>
          </p:cNvSpPr>
          <p:nvPr>
            <p:ph type="subTitle" idx="1"/>
          </p:nvPr>
        </p:nvSpPr>
        <p:spPr>
          <a:xfrm>
            <a:off x="1154955" y="1582767"/>
            <a:ext cx="8825658" cy="4829607"/>
          </a:xfrm>
        </p:spPr>
        <p:txBody>
          <a:bodyPr>
            <a:normAutofit/>
          </a:bodyPr>
          <a:lstStyle/>
          <a:p>
            <a:r>
              <a:rPr lang="en-IN" dirty="0"/>
              <a:t>3.2 Development Strategy </a:t>
            </a:r>
            <a:r>
              <a:rPr lang="en-IN" dirty="0" smtClean="0"/>
              <a:t>Model</a:t>
            </a:r>
          </a:p>
          <a:p>
            <a:endParaRPr lang="en-IN" dirty="0" smtClean="0"/>
          </a:p>
          <a:p>
            <a:pPr marL="342900" indent="-342900">
              <a:buFont typeface="Symbol" panose="05050102010706020507" pitchFamily="18" charset="2"/>
              <a:buChar char="Þ"/>
            </a:pPr>
            <a:r>
              <a:rPr lang="en-IN" dirty="0" smtClean="0"/>
              <a:t>Feasibility </a:t>
            </a:r>
            <a:r>
              <a:rPr lang="en-IN" dirty="0"/>
              <a:t>&amp; Requirement Analysis </a:t>
            </a:r>
            <a:r>
              <a:rPr lang="en-IN" dirty="0" smtClean="0"/>
              <a:t>:-</a:t>
            </a:r>
          </a:p>
          <a:p>
            <a:pPr marL="800100" lvl="1" indent="-342900">
              <a:buFont typeface="Symbol" panose="05050102010706020507" pitchFamily="18" charset="2"/>
              <a:buChar char="Þ"/>
            </a:pPr>
            <a:r>
              <a:rPr lang="en-US" dirty="0"/>
              <a:t>=&gt; Advantages :- 1. Easy to understand and implement. 2. Testing in each phase. 3. Documentation Available after each phase. 4. Mast Suitable for single projects where work. Products are well </a:t>
            </a:r>
            <a:r>
              <a:rPr lang="en-US" dirty="0" err="1"/>
              <a:t>definded</a:t>
            </a:r>
            <a:r>
              <a:rPr lang="en-US" dirty="0"/>
              <a:t> and their functioning is understood. =&gt; Disadvantages:- 1. Once detecting error at any face it may be requires that the precede Subsidy Faces may change. 2. Very difficult to manage changes </a:t>
            </a:r>
            <a:r>
              <a:rPr lang="en-US" dirty="0" err="1"/>
              <a:t>blw</a:t>
            </a:r>
            <a:r>
              <a:rPr lang="en-US" dirty="0"/>
              <a:t> the phases there are possibility of blocking which can slow down the Productivity and efficiency of the process. 3. Risk is not addressed in this model</a:t>
            </a:r>
            <a:endParaRPr lang="en-IN" dirty="0"/>
          </a:p>
        </p:txBody>
      </p:sp>
    </p:spTree>
    <p:extLst>
      <p:ext uri="{BB962C8B-B14F-4D97-AF65-F5344CB8AC3E}">
        <p14:creationId xmlns:p14="http://schemas.microsoft.com/office/powerpoint/2010/main" val="1306003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IN" sz="4800" dirty="0"/>
              <a:t>4 System Design</a:t>
            </a:r>
          </a:p>
        </p:txBody>
      </p:sp>
      <p:sp>
        <p:nvSpPr>
          <p:cNvPr id="3" name="Subtitle 2"/>
          <p:cNvSpPr>
            <a:spLocks noGrp="1"/>
          </p:cNvSpPr>
          <p:nvPr>
            <p:ph type="subTitle" idx="1"/>
          </p:nvPr>
        </p:nvSpPr>
        <p:spPr>
          <a:xfrm>
            <a:off x="1154955" y="1582767"/>
            <a:ext cx="8825658" cy="4829607"/>
          </a:xfrm>
        </p:spPr>
        <p:txBody>
          <a:bodyPr>
            <a:normAutofit/>
          </a:bodyPr>
          <a:lstStyle/>
          <a:p>
            <a:r>
              <a:rPr lang="en-US" dirty="0"/>
              <a:t>4.1 Data Flow Diagram </a:t>
            </a:r>
          </a:p>
          <a:p>
            <a:endParaRPr lang="en-US" dirty="0" smtClean="0"/>
          </a:p>
          <a:p>
            <a:r>
              <a:rPr lang="en-US" dirty="0"/>
              <a:t>	</a:t>
            </a:r>
            <a:r>
              <a:rPr lang="en-US" dirty="0" smtClean="0"/>
              <a:t> </a:t>
            </a:r>
            <a:r>
              <a:rPr lang="en-US" dirty="0"/>
              <a:t>0 Level </a:t>
            </a:r>
            <a:endParaRPr lang="en-US" dirty="0" smtClean="0"/>
          </a:p>
          <a:p>
            <a:endParaRPr lang="en-US" dirty="0"/>
          </a:p>
          <a:p>
            <a:r>
              <a:rPr lang="en-IN" dirty="0"/>
              <a:t>4.2 E R Diagram </a:t>
            </a:r>
            <a:endParaRPr lang="en-IN" dirty="0" smtClean="0"/>
          </a:p>
          <a:p>
            <a:r>
              <a:rPr lang="en-IN" dirty="0"/>
              <a:t>4.3 Class </a:t>
            </a:r>
            <a:r>
              <a:rPr lang="en-IN" dirty="0" smtClean="0"/>
              <a:t>Diagram</a:t>
            </a:r>
          </a:p>
          <a:p>
            <a:r>
              <a:rPr lang="en-IN" dirty="0"/>
              <a:t>4.4 Use Case </a:t>
            </a:r>
            <a:r>
              <a:rPr lang="en-IN" dirty="0" smtClean="0"/>
              <a:t>Diagram</a:t>
            </a:r>
          </a:p>
          <a:p>
            <a:r>
              <a:rPr lang="en-IN" dirty="0"/>
              <a:t>4.5 Sequence Diagram </a:t>
            </a:r>
            <a:endParaRPr lang="en-IN" dirty="0" smtClean="0"/>
          </a:p>
          <a:p>
            <a:r>
              <a:rPr lang="en-IN" dirty="0"/>
              <a:t>4.6 Activity Diagram </a:t>
            </a:r>
            <a:endParaRPr lang="en-IN" dirty="0" smtClean="0"/>
          </a:p>
          <a:p>
            <a:r>
              <a:rPr lang="en-IN" dirty="0"/>
              <a:t>4.7 Data Dictionary</a:t>
            </a:r>
          </a:p>
        </p:txBody>
      </p:sp>
    </p:spTree>
    <p:extLst>
      <p:ext uri="{BB962C8B-B14F-4D97-AF65-F5344CB8AC3E}">
        <p14:creationId xmlns:p14="http://schemas.microsoft.com/office/powerpoint/2010/main" val="130546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IN" sz="4800" dirty="0"/>
              <a:t>5 Screen Design</a:t>
            </a:r>
          </a:p>
        </p:txBody>
      </p:sp>
      <p:sp>
        <p:nvSpPr>
          <p:cNvPr id="3" name="Subtitle 2"/>
          <p:cNvSpPr>
            <a:spLocks noGrp="1"/>
          </p:cNvSpPr>
          <p:nvPr>
            <p:ph type="subTitle" idx="1"/>
          </p:nvPr>
        </p:nvSpPr>
        <p:spPr>
          <a:xfrm>
            <a:off x="1154955" y="1582767"/>
            <a:ext cx="8825658" cy="4829607"/>
          </a:xfrm>
        </p:spPr>
        <p:txBody>
          <a:bodyPr>
            <a:normAutofit/>
          </a:bodyPr>
          <a:lstStyle/>
          <a:p>
            <a:r>
              <a:rPr lang="en-IN" dirty="0"/>
              <a:t>Log </a:t>
            </a:r>
            <a:r>
              <a:rPr lang="en-IN" dirty="0" smtClean="0"/>
              <a:t>in-</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7856" y="2886292"/>
            <a:ext cx="4906060" cy="2057687"/>
          </a:xfrm>
          <a:prstGeom prst="rect">
            <a:avLst/>
          </a:prstGeom>
        </p:spPr>
      </p:pic>
    </p:spTree>
    <p:extLst>
      <p:ext uri="{BB962C8B-B14F-4D97-AF65-F5344CB8AC3E}">
        <p14:creationId xmlns:p14="http://schemas.microsoft.com/office/powerpoint/2010/main" val="3987092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IN" sz="4800" dirty="0"/>
              <a:t>5 Screen Design</a:t>
            </a:r>
          </a:p>
        </p:txBody>
      </p:sp>
      <p:sp>
        <p:nvSpPr>
          <p:cNvPr id="3" name="Subtitle 2"/>
          <p:cNvSpPr>
            <a:spLocks noGrp="1"/>
          </p:cNvSpPr>
          <p:nvPr>
            <p:ph type="subTitle" idx="1"/>
          </p:nvPr>
        </p:nvSpPr>
        <p:spPr>
          <a:xfrm>
            <a:off x="1154955" y="1582767"/>
            <a:ext cx="8825658" cy="4829607"/>
          </a:xfrm>
        </p:spPr>
        <p:txBody>
          <a:bodyPr>
            <a:normAutofit/>
          </a:bodyPr>
          <a:lstStyle/>
          <a:p>
            <a:r>
              <a:rPr lang="en-IN" dirty="0"/>
              <a:t>Hospital Registration </a:t>
            </a:r>
            <a:r>
              <a:rPr lang="en-IN" dirty="0" err="1"/>
              <a:t>Fprm</a:t>
            </a:r>
            <a:r>
              <a:rPr lang="en-IN" dirty="0"/>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00831" y="1864359"/>
            <a:ext cx="2467319" cy="4448796"/>
          </a:xfrm>
          <a:prstGeom prst="rect">
            <a:avLst/>
          </a:prstGeom>
        </p:spPr>
      </p:pic>
    </p:spTree>
    <p:extLst>
      <p:ext uri="{BB962C8B-B14F-4D97-AF65-F5344CB8AC3E}">
        <p14:creationId xmlns:p14="http://schemas.microsoft.com/office/powerpoint/2010/main" val="84748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IN" sz="4800" dirty="0"/>
              <a:t>5 Screen Design</a:t>
            </a:r>
          </a:p>
        </p:txBody>
      </p:sp>
      <p:sp>
        <p:nvSpPr>
          <p:cNvPr id="3" name="Subtitle 2"/>
          <p:cNvSpPr>
            <a:spLocks noGrp="1"/>
          </p:cNvSpPr>
          <p:nvPr>
            <p:ph type="subTitle" idx="1"/>
          </p:nvPr>
        </p:nvSpPr>
        <p:spPr>
          <a:xfrm>
            <a:off x="1154955" y="1582767"/>
            <a:ext cx="8825658" cy="4829607"/>
          </a:xfrm>
        </p:spPr>
        <p:txBody>
          <a:bodyPr>
            <a:normAutofit/>
          </a:bodyPr>
          <a:lstStyle/>
          <a:p>
            <a:r>
              <a:rPr lang="en-IN" dirty="0" smtClean="0"/>
              <a:t>USER </a:t>
            </a:r>
            <a:r>
              <a:rPr lang="en-IN" dirty="0"/>
              <a:t>Registration </a:t>
            </a:r>
            <a:r>
              <a:rPr lang="en-IN" dirty="0" err="1"/>
              <a:t>Fprm</a:t>
            </a:r>
            <a:r>
              <a:rPr lang="en-IN"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028" y="1621144"/>
            <a:ext cx="3381847" cy="4915586"/>
          </a:xfrm>
          <a:prstGeom prst="rect">
            <a:avLst/>
          </a:prstGeom>
        </p:spPr>
      </p:pic>
    </p:spTree>
    <p:extLst>
      <p:ext uri="{BB962C8B-B14F-4D97-AF65-F5344CB8AC3E}">
        <p14:creationId xmlns:p14="http://schemas.microsoft.com/office/powerpoint/2010/main" val="1735734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IN" sz="4800" dirty="0"/>
              <a:t>5 Screen Design</a:t>
            </a:r>
          </a:p>
        </p:txBody>
      </p:sp>
      <p:sp>
        <p:nvSpPr>
          <p:cNvPr id="3" name="Subtitle 2"/>
          <p:cNvSpPr>
            <a:spLocks noGrp="1"/>
          </p:cNvSpPr>
          <p:nvPr>
            <p:ph type="subTitle" idx="1"/>
          </p:nvPr>
        </p:nvSpPr>
        <p:spPr>
          <a:xfrm>
            <a:off x="1154955" y="1582767"/>
            <a:ext cx="8825658" cy="4829607"/>
          </a:xfrm>
        </p:spPr>
        <p:txBody>
          <a:bodyPr>
            <a:normAutofit/>
          </a:bodyPr>
          <a:lstStyle/>
          <a:p>
            <a:r>
              <a:rPr lang="en-IN" dirty="0" err="1"/>
              <a:t>Contect</a:t>
            </a:r>
            <a:r>
              <a:rPr lang="en-IN" dirty="0"/>
              <a:t> Us:-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070" y="1896894"/>
            <a:ext cx="4791744" cy="4515480"/>
          </a:xfrm>
          <a:prstGeom prst="rect">
            <a:avLst/>
          </a:prstGeom>
        </p:spPr>
      </p:pic>
    </p:spTree>
    <p:extLst>
      <p:ext uri="{BB962C8B-B14F-4D97-AF65-F5344CB8AC3E}">
        <p14:creationId xmlns:p14="http://schemas.microsoft.com/office/powerpoint/2010/main" val="2323882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IN" sz="4800" dirty="0"/>
              <a:t>5 Screen Design</a:t>
            </a:r>
          </a:p>
        </p:txBody>
      </p:sp>
      <p:sp>
        <p:nvSpPr>
          <p:cNvPr id="3" name="Subtitle 2"/>
          <p:cNvSpPr>
            <a:spLocks noGrp="1"/>
          </p:cNvSpPr>
          <p:nvPr>
            <p:ph type="subTitle" idx="1"/>
          </p:nvPr>
        </p:nvSpPr>
        <p:spPr>
          <a:xfrm>
            <a:off x="1154955" y="1582767"/>
            <a:ext cx="8825658" cy="4829607"/>
          </a:xfrm>
        </p:spPr>
        <p:txBody>
          <a:bodyPr>
            <a:normAutofit/>
          </a:bodyPr>
          <a:lstStyle/>
          <a:p>
            <a:r>
              <a:rPr lang="en-IN" dirty="0"/>
              <a:t>Admin </a:t>
            </a:r>
            <a:r>
              <a:rPr lang="en-IN" dirty="0" err="1" smtClean="0"/>
              <a:t>Ui</a:t>
            </a:r>
            <a:r>
              <a:rPr lang="en-IN" dirty="0" smtClean="0"/>
              <a:t> </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848" y="2372488"/>
            <a:ext cx="8221219" cy="3250163"/>
          </a:xfrm>
          <a:prstGeom prst="rect">
            <a:avLst/>
          </a:prstGeom>
        </p:spPr>
      </p:pic>
    </p:spTree>
    <p:extLst>
      <p:ext uri="{BB962C8B-B14F-4D97-AF65-F5344CB8AC3E}">
        <p14:creationId xmlns:p14="http://schemas.microsoft.com/office/powerpoint/2010/main" val="3480693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IN" sz="4800" dirty="0"/>
              <a:t>7 Testing</a:t>
            </a:r>
          </a:p>
        </p:txBody>
      </p:sp>
      <p:sp>
        <p:nvSpPr>
          <p:cNvPr id="3" name="Subtitle 2"/>
          <p:cNvSpPr>
            <a:spLocks noGrp="1"/>
          </p:cNvSpPr>
          <p:nvPr>
            <p:ph type="subTitle" idx="1"/>
          </p:nvPr>
        </p:nvSpPr>
        <p:spPr>
          <a:xfrm>
            <a:off x="1154955" y="1582767"/>
            <a:ext cx="8825658" cy="4829607"/>
          </a:xfrm>
        </p:spPr>
        <p:txBody>
          <a:bodyPr>
            <a:normAutofit/>
          </a:bodyPr>
          <a:lstStyle/>
          <a:p>
            <a:r>
              <a:rPr lang="en-US" dirty="0"/>
              <a:t>-&gt;Some of the basic testing Principles</a:t>
            </a:r>
            <a:r>
              <a:rPr lang="en-US" dirty="0" smtClean="0"/>
              <a:t>:-</a:t>
            </a:r>
          </a:p>
          <a:p>
            <a:r>
              <a:rPr lang="en-US" dirty="0"/>
              <a:t>7.1 → (a) White Box Testing </a:t>
            </a:r>
            <a:r>
              <a:rPr lang="en-US" dirty="0" smtClean="0"/>
              <a:t>:-</a:t>
            </a:r>
          </a:p>
          <a:p>
            <a:r>
              <a:rPr lang="en-IN" dirty="0"/>
              <a:t>7.2 Test </a:t>
            </a:r>
            <a:r>
              <a:rPr lang="en-IN" dirty="0" smtClean="0"/>
              <a:t>Case</a:t>
            </a:r>
          </a:p>
          <a:p>
            <a:endParaRPr lang="en-IN" dirty="0"/>
          </a:p>
        </p:txBody>
      </p:sp>
    </p:spTree>
    <p:extLst>
      <p:ext uri="{BB962C8B-B14F-4D97-AF65-F5344CB8AC3E}">
        <p14:creationId xmlns:p14="http://schemas.microsoft.com/office/powerpoint/2010/main" val="3781845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IN" sz="4800" dirty="0"/>
              <a:t>8 Enhancements</a:t>
            </a:r>
          </a:p>
        </p:txBody>
      </p:sp>
      <p:sp>
        <p:nvSpPr>
          <p:cNvPr id="3" name="Subtitle 2"/>
          <p:cNvSpPr>
            <a:spLocks noGrp="1"/>
          </p:cNvSpPr>
          <p:nvPr>
            <p:ph type="subTitle" idx="1"/>
          </p:nvPr>
        </p:nvSpPr>
        <p:spPr>
          <a:xfrm>
            <a:off x="1154955" y="1582767"/>
            <a:ext cx="8825658" cy="4829607"/>
          </a:xfrm>
        </p:spPr>
        <p:txBody>
          <a:bodyPr>
            <a:normAutofit/>
          </a:bodyPr>
          <a:lstStyle/>
          <a:p>
            <a:r>
              <a:rPr lang="en-IN" dirty="0"/>
              <a:t>8.1 </a:t>
            </a:r>
            <a:endParaRPr lang="en-IN" dirty="0" smtClean="0"/>
          </a:p>
          <a:p>
            <a:r>
              <a:rPr lang="en-IN" dirty="0"/>
              <a:t>	</a:t>
            </a:r>
            <a:r>
              <a:rPr lang="en-IN" dirty="0" smtClean="0"/>
              <a:t>- </a:t>
            </a:r>
            <a:r>
              <a:rPr lang="en-IN" dirty="0"/>
              <a:t>&gt;Easy Trucking :- </a:t>
            </a:r>
            <a:r>
              <a:rPr lang="en-IN" dirty="0" smtClean="0"/>
              <a:t>	</a:t>
            </a:r>
          </a:p>
          <a:p>
            <a:r>
              <a:rPr lang="en-IN" dirty="0"/>
              <a:t>	-&gt;</a:t>
            </a:r>
            <a:r>
              <a:rPr lang="en-IN" dirty="0" err="1"/>
              <a:t>Fuster</a:t>
            </a:r>
            <a:r>
              <a:rPr lang="en-IN" dirty="0"/>
              <a:t> Help</a:t>
            </a:r>
            <a:r>
              <a:rPr lang="en-IN" dirty="0" smtClean="0"/>
              <a:t>:-</a:t>
            </a:r>
          </a:p>
          <a:p>
            <a:r>
              <a:rPr lang="en-IN" dirty="0"/>
              <a:t>	-&gt;Donor </a:t>
            </a:r>
            <a:r>
              <a:rPr lang="en-IN" dirty="0" smtClean="0"/>
              <a:t>Help</a:t>
            </a:r>
          </a:p>
          <a:p>
            <a:r>
              <a:rPr lang="en-IN" dirty="0"/>
              <a:t>	-&gt; Less mistakes</a:t>
            </a:r>
            <a:r>
              <a:rPr lang="en-IN" dirty="0" smtClean="0"/>
              <a:t>:-</a:t>
            </a:r>
          </a:p>
          <a:p>
            <a:endParaRPr lang="en-IN" dirty="0"/>
          </a:p>
          <a:p>
            <a:r>
              <a:rPr lang="en-US" dirty="0"/>
              <a:t>8.2 Limitation or your Project</a:t>
            </a:r>
            <a:r>
              <a:rPr lang="en-US" dirty="0" smtClean="0"/>
              <a:t>:</a:t>
            </a:r>
          </a:p>
          <a:p>
            <a:endParaRPr lang="en-US" dirty="0"/>
          </a:p>
          <a:p>
            <a:r>
              <a:rPr lang="en-US" dirty="0" smtClean="0"/>
              <a:t>	</a:t>
            </a:r>
            <a:r>
              <a:rPr lang="en-IN" dirty="0"/>
              <a:t>-&gt; Technology </a:t>
            </a:r>
            <a:r>
              <a:rPr lang="en-IN" dirty="0" smtClean="0"/>
              <a:t>Dependence</a:t>
            </a:r>
          </a:p>
          <a:p>
            <a:r>
              <a:rPr lang="en-IN" dirty="0"/>
              <a:t>	-&gt; Data Accuracy</a:t>
            </a:r>
          </a:p>
        </p:txBody>
      </p:sp>
    </p:spTree>
    <p:extLst>
      <p:ext uri="{BB962C8B-B14F-4D97-AF65-F5344CB8AC3E}">
        <p14:creationId xmlns:p14="http://schemas.microsoft.com/office/powerpoint/2010/main" val="1220251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IN" sz="4800" dirty="0"/>
              <a:t>9 References</a:t>
            </a:r>
          </a:p>
        </p:txBody>
      </p:sp>
      <p:sp>
        <p:nvSpPr>
          <p:cNvPr id="3" name="Subtitle 2"/>
          <p:cNvSpPr>
            <a:spLocks noGrp="1"/>
          </p:cNvSpPr>
          <p:nvPr>
            <p:ph type="subTitle" idx="1"/>
          </p:nvPr>
        </p:nvSpPr>
        <p:spPr>
          <a:xfrm>
            <a:off x="1154955" y="1582767"/>
            <a:ext cx="8825658" cy="4829607"/>
          </a:xfrm>
        </p:spPr>
        <p:txBody>
          <a:bodyPr>
            <a:normAutofit/>
          </a:bodyPr>
          <a:lstStyle/>
          <a:p>
            <a:endParaRPr lang="en-US" dirty="0" smtClean="0"/>
          </a:p>
          <a:p>
            <a:r>
              <a:rPr lang="en-US" dirty="0"/>
              <a:t>	</a:t>
            </a:r>
            <a:r>
              <a:rPr lang="en-US" dirty="0" smtClean="0"/>
              <a:t>	Google </a:t>
            </a:r>
          </a:p>
          <a:p>
            <a:endParaRPr lang="en-US" dirty="0"/>
          </a:p>
          <a:p>
            <a:r>
              <a:rPr lang="en-US" dirty="0" smtClean="0"/>
              <a:t>		</a:t>
            </a:r>
            <a:r>
              <a:rPr lang="en-US" dirty="0" err="1" smtClean="0"/>
              <a:t>youtube</a:t>
            </a:r>
            <a:r>
              <a:rPr lang="en-US" dirty="0" smtClean="0"/>
              <a:t> </a:t>
            </a:r>
          </a:p>
          <a:p>
            <a:r>
              <a:rPr lang="en-US" dirty="0"/>
              <a:t>	</a:t>
            </a:r>
            <a:r>
              <a:rPr lang="en-US" dirty="0" smtClean="0"/>
              <a:t>		</a:t>
            </a:r>
          </a:p>
          <a:p>
            <a:endParaRPr lang="en-US" dirty="0"/>
          </a:p>
          <a:p>
            <a:r>
              <a:rPr lang="en-US" dirty="0" smtClean="0"/>
              <a:t>		→ </a:t>
            </a:r>
            <a:r>
              <a:rPr lang="en-US" dirty="0"/>
              <a:t>websites:- https: // www.eruktkash.in </a:t>
            </a:r>
            <a:endParaRPr lang="en-US" dirty="0" smtClean="0"/>
          </a:p>
          <a:p>
            <a:endParaRPr lang="en-US" dirty="0"/>
          </a:p>
          <a:p>
            <a:r>
              <a:rPr lang="en-US" smtClean="0"/>
              <a:t>			https</a:t>
            </a:r>
            <a:r>
              <a:rPr lang="en-US" dirty="0"/>
              <a:t>://www.w3school.com</a:t>
            </a:r>
            <a:endParaRPr lang="en-IN" dirty="0"/>
          </a:p>
        </p:txBody>
      </p:sp>
    </p:spTree>
    <p:extLst>
      <p:ext uri="{BB962C8B-B14F-4D97-AF65-F5344CB8AC3E}">
        <p14:creationId xmlns:p14="http://schemas.microsoft.com/office/powerpoint/2010/main" val="1867354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74586"/>
            <a:ext cx="8825658" cy="1029182"/>
          </a:xfrm>
        </p:spPr>
        <p:txBody>
          <a:bodyPr/>
          <a:lstStyle/>
          <a:p>
            <a:r>
              <a:rPr lang="en-IN" dirty="0"/>
              <a:t>1. Project Profile </a:t>
            </a:r>
          </a:p>
        </p:txBody>
      </p:sp>
      <p:sp>
        <p:nvSpPr>
          <p:cNvPr id="3" name="Subtitle 2"/>
          <p:cNvSpPr>
            <a:spLocks noGrp="1"/>
          </p:cNvSpPr>
          <p:nvPr>
            <p:ph type="subTitle" idx="1"/>
          </p:nvPr>
        </p:nvSpPr>
        <p:spPr>
          <a:xfrm>
            <a:off x="1154955" y="1582767"/>
            <a:ext cx="8825658" cy="4829607"/>
          </a:xfrm>
        </p:spPr>
        <p:txBody>
          <a:bodyPr/>
          <a:lstStyle/>
          <a:p>
            <a:r>
              <a:rPr lang="en-US" dirty="0" smtClean="0"/>
              <a:t>1.1 Definition :- </a:t>
            </a:r>
          </a:p>
          <a:p>
            <a:r>
              <a:rPr lang="en-US" dirty="0" smtClean="0"/>
              <a:t>→ </a:t>
            </a:r>
            <a:r>
              <a:rPr lang="en-US" dirty="0"/>
              <a:t>Blood Bank Management system is a browser based solution that is designed to store, process, retrieve and analyze information concerned with the administrative, inventory management und Clinical aspects of providing services within a blood bunk. </a:t>
            </a:r>
            <a:endParaRPr lang="en-US" dirty="0" smtClean="0"/>
          </a:p>
          <a:p>
            <a:r>
              <a:rPr lang="en-US" dirty="0"/>
              <a:t>→</a:t>
            </a:r>
            <a:r>
              <a:rPr lang="en-US" dirty="0" smtClean="0"/>
              <a:t> </a:t>
            </a:r>
            <a:r>
              <a:rPr lang="en-US" dirty="0"/>
              <a:t>The main goal of the Blood Bank Management System Project is to monitor Blood Bank data, Blood Stock, Donor List. It manages all the Blood Bank, Donor, Blood Stock data. →</a:t>
            </a:r>
            <a:r>
              <a:rPr lang="en-US" dirty="0" smtClean="0"/>
              <a:t> </a:t>
            </a:r>
            <a:r>
              <a:rPr lang="en-US" dirty="0"/>
              <a:t>Blood bunks collect, Store and provide collected blood to the Patients who are in need of blood. </a:t>
            </a:r>
            <a:endParaRPr lang="en-IN" dirty="0"/>
          </a:p>
        </p:txBody>
      </p:sp>
    </p:spTree>
    <p:extLst>
      <p:ext uri="{BB962C8B-B14F-4D97-AF65-F5344CB8AC3E}">
        <p14:creationId xmlns:p14="http://schemas.microsoft.com/office/powerpoint/2010/main" val="3531059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74586"/>
            <a:ext cx="8825658" cy="1029182"/>
          </a:xfrm>
        </p:spPr>
        <p:txBody>
          <a:bodyPr/>
          <a:lstStyle/>
          <a:p>
            <a:r>
              <a:rPr lang="en-IN" dirty="0"/>
              <a:t>1. Project Profile </a:t>
            </a:r>
          </a:p>
        </p:txBody>
      </p:sp>
      <p:sp>
        <p:nvSpPr>
          <p:cNvPr id="3" name="Subtitle 2"/>
          <p:cNvSpPr>
            <a:spLocks noGrp="1"/>
          </p:cNvSpPr>
          <p:nvPr>
            <p:ph type="subTitle" idx="1"/>
          </p:nvPr>
        </p:nvSpPr>
        <p:spPr>
          <a:xfrm>
            <a:off x="1154955" y="1582767"/>
            <a:ext cx="8825658" cy="4829607"/>
          </a:xfrm>
        </p:spPr>
        <p:txBody>
          <a:bodyPr/>
          <a:lstStyle/>
          <a:p>
            <a:r>
              <a:rPr lang="en-US" dirty="0"/>
              <a:t>1.2 Scope:- </a:t>
            </a:r>
            <a:endParaRPr lang="en-US" dirty="0" smtClean="0"/>
          </a:p>
          <a:p>
            <a:r>
              <a:rPr lang="en-US" dirty="0" smtClean="0"/>
              <a:t>→</a:t>
            </a:r>
            <a:r>
              <a:rPr lang="en-US" dirty="0"/>
              <a:t>The scope of the project is that in a very she Spun It Provides user with many Facilities. It Provides an elegant management of blood, list Of hospitals, blood bank and donors online</a:t>
            </a:r>
            <a:r>
              <a:rPr lang="en-US" dirty="0" smtClean="0"/>
              <a:t>.</a:t>
            </a:r>
          </a:p>
          <a:p>
            <a:r>
              <a:rPr lang="en-US" dirty="0" smtClean="0"/>
              <a:t>→ </a:t>
            </a:r>
            <a:r>
              <a:rPr lang="en-US" dirty="0"/>
              <a:t>The main purpose of this project is to interconnect on the blood banks, hospitals, donors into a single network, validation. Store various data and information of blood and health of </a:t>
            </a:r>
            <a:r>
              <a:rPr lang="en-US" dirty="0" err="1"/>
              <a:t>ed</a:t>
            </a:r>
            <a:r>
              <a:rPr lang="en-US" dirty="0"/>
              <a:t> individual. </a:t>
            </a:r>
            <a:endParaRPr lang="en-US" dirty="0" smtClean="0"/>
          </a:p>
          <a:p>
            <a:r>
              <a:rPr lang="en-IN" dirty="0" smtClean="0"/>
              <a:t>→ </a:t>
            </a:r>
            <a:r>
              <a:rPr lang="en-US" dirty="0" smtClean="0"/>
              <a:t>This </a:t>
            </a:r>
            <a:r>
              <a:rPr lang="en-US" dirty="0"/>
              <a:t>system is used to Store data over a Centralized Server which consist of database where the Individual's information cannot be accessed by a third Party.</a:t>
            </a:r>
            <a:endParaRPr lang="en-IN" dirty="0"/>
          </a:p>
        </p:txBody>
      </p:sp>
    </p:spTree>
    <p:extLst>
      <p:ext uri="{BB962C8B-B14F-4D97-AF65-F5344CB8AC3E}">
        <p14:creationId xmlns:p14="http://schemas.microsoft.com/office/powerpoint/2010/main" val="358870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74586"/>
            <a:ext cx="8825658" cy="1029182"/>
          </a:xfrm>
        </p:spPr>
        <p:txBody>
          <a:bodyPr/>
          <a:lstStyle/>
          <a:p>
            <a:r>
              <a:rPr lang="en-IN" dirty="0"/>
              <a:t>1. Project Profile </a:t>
            </a:r>
          </a:p>
        </p:txBody>
      </p:sp>
      <p:sp>
        <p:nvSpPr>
          <p:cNvPr id="3" name="Subtitle 2"/>
          <p:cNvSpPr>
            <a:spLocks noGrp="1"/>
          </p:cNvSpPr>
          <p:nvPr>
            <p:ph type="subTitle" idx="1"/>
          </p:nvPr>
        </p:nvSpPr>
        <p:spPr>
          <a:xfrm>
            <a:off x="1154955" y="1582767"/>
            <a:ext cx="8825658" cy="4829607"/>
          </a:xfrm>
        </p:spPr>
        <p:txBody>
          <a:bodyPr/>
          <a:lstStyle/>
          <a:p>
            <a:r>
              <a:rPr lang="en-US" dirty="0"/>
              <a:t>3 modules are there. </a:t>
            </a:r>
            <a:endParaRPr lang="en-US" dirty="0" smtClean="0"/>
          </a:p>
          <a:p>
            <a:endParaRPr lang="en-US" dirty="0"/>
          </a:p>
          <a:p>
            <a:r>
              <a:rPr lang="en-US" dirty="0" smtClean="0"/>
              <a:t>	1</a:t>
            </a:r>
            <a:r>
              <a:rPr lang="en-US" dirty="0"/>
              <a:t>. Admin </a:t>
            </a:r>
            <a:endParaRPr lang="en-US" dirty="0" smtClean="0"/>
          </a:p>
          <a:p>
            <a:endParaRPr lang="en-US" dirty="0"/>
          </a:p>
          <a:p>
            <a:r>
              <a:rPr lang="en-US" dirty="0" smtClean="0"/>
              <a:t>	2</a:t>
            </a:r>
            <a:r>
              <a:rPr lang="en-US" dirty="0"/>
              <a:t>. </a:t>
            </a:r>
            <a:r>
              <a:rPr lang="en-US" dirty="0" smtClean="0"/>
              <a:t>Donors</a:t>
            </a:r>
          </a:p>
          <a:p>
            <a:endParaRPr lang="en-US" dirty="0" smtClean="0"/>
          </a:p>
          <a:p>
            <a:r>
              <a:rPr lang="en-US" dirty="0"/>
              <a:t>	</a:t>
            </a:r>
            <a:r>
              <a:rPr lang="en-US" dirty="0" smtClean="0"/>
              <a:t>3</a:t>
            </a:r>
            <a:r>
              <a:rPr lang="en-US" dirty="0"/>
              <a:t>. Acceptors </a:t>
            </a:r>
            <a:endParaRPr lang="en-IN" dirty="0"/>
          </a:p>
        </p:txBody>
      </p:sp>
    </p:spTree>
    <p:extLst>
      <p:ext uri="{BB962C8B-B14F-4D97-AF65-F5344CB8AC3E}">
        <p14:creationId xmlns:p14="http://schemas.microsoft.com/office/powerpoint/2010/main" val="3569345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74586"/>
            <a:ext cx="8825658" cy="1029182"/>
          </a:xfrm>
        </p:spPr>
        <p:txBody>
          <a:bodyPr/>
          <a:lstStyle/>
          <a:p>
            <a:r>
              <a:rPr lang="en-IN" dirty="0"/>
              <a:t>1. Project Profile </a:t>
            </a:r>
          </a:p>
        </p:txBody>
      </p:sp>
      <p:sp>
        <p:nvSpPr>
          <p:cNvPr id="3" name="Subtitle 2"/>
          <p:cNvSpPr>
            <a:spLocks noGrp="1"/>
          </p:cNvSpPr>
          <p:nvPr>
            <p:ph type="subTitle" idx="1"/>
          </p:nvPr>
        </p:nvSpPr>
        <p:spPr>
          <a:xfrm>
            <a:off x="1154955" y="1582767"/>
            <a:ext cx="8825658" cy="4829607"/>
          </a:xfrm>
        </p:spPr>
        <p:txBody>
          <a:bodyPr/>
          <a:lstStyle/>
          <a:p>
            <a:r>
              <a:rPr lang="en-US" dirty="0"/>
              <a:t>1.3 objective</a:t>
            </a:r>
            <a:r>
              <a:rPr lang="en-US" dirty="0" smtClean="0"/>
              <a:t>:-</a:t>
            </a:r>
          </a:p>
          <a:p>
            <a:r>
              <a:rPr lang="en-US" dirty="0" smtClean="0"/>
              <a:t>→ </a:t>
            </a:r>
            <a:r>
              <a:rPr lang="en-US" dirty="0"/>
              <a:t>The main objective of the Blood Bank Management System is to manage the details of Blood, Donor, Blood Group, Blood Bank, Stock. It manages all the information about Blood, Stock, Blood. </a:t>
            </a:r>
            <a:endParaRPr lang="en-US" dirty="0" smtClean="0"/>
          </a:p>
          <a:p>
            <a:r>
              <a:rPr lang="en-US" dirty="0" smtClean="0"/>
              <a:t>-&gt; </a:t>
            </a:r>
            <a:r>
              <a:rPr lang="en-US" dirty="0"/>
              <a:t>The Project is totally built at administrative and thus only the administrator is guaranteed. the access. </a:t>
            </a:r>
            <a:endParaRPr lang="en-US" dirty="0" smtClean="0"/>
          </a:p>
          <a:p>
            <a:r>
              <a:rPr lang="en-US" dirty="0" smtClean="0"/>
              <a:t>-&gt; </a:t>
            </a:r>
            <a:r>
              <a:rPr lang="en-US" dirty="0"/>
              <a:t>The Purpose of the project is to build an web. application program to reduce the manual work for managing the Blood, Donor, Blood Group. </a:t>
            </a:r>
            <a:endParaRPr lang="en-US" dirty="0" smtClean="0"/>
          </a:p>
          <a:p>
            <a:r>
              <a:rPr lang="en-US" dirty="0" smtClean="0"/>
              <a:t>→ </a:t>
            </a:r>
            <a:r>
              <a:rPr lang="en-US" dirty="0"/>
              <a:t>The all details about the Blood Group, Blood Bunk, Stock.</a:t>
            </a:r>
            <a:endParaRPr lang="en-IN" dirty="0"/>
          </a:p>
        </p:txBody>
      </p:sp>
    </p:spTree>
    <p:extLst>
      <p:ext uri="{BB962C8B-B14F-4D97-AF65-F5344CB8AC3E}">
        <p14:creationId xmlns:p14="http://schemas.microsoft.com/office/powerpoint/2010/main" val="3690961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US" sz="4800" dirty="0"/>
              <a:t>2 System Analysis and Specification</a:t>
            </a:r>
            <a:endParaRPr lang="en-IN" sz="4800" dirty="0"/>
          </a:p>
        </p:txBody>
      </p:sp>
      <p:sp>
        <p:nvSpPr>
          <p:cNvPr id="3" name="Subtitle 2"/>
          <p:cNvSpPr>
            <a:spLocks noGrp="1"/>
          </p:cNvSpPr>
          <p:nvPr>
            <p:ph type="subTitle" idx="1"/>
          </p:nvPr>
        </p:nvSpPr>
        <p:spPr>
          <a:xfrm>
            <a:off x="1154955" y="1582767"/>
            <a:ext cx="8825658" cy="4829607"/>
          </a:xfrm>
        </p:spPr>
        <p:txBody>
          <a:bodyPr>
            <a:normAutofit fontScale="85000" lnSpcReduction="10000"/>
          </a:bodyPr>
          <a:lstStyle/>
          <a:p>
            <a:r>
              <a:rPr lang="en-IN" dirty="0"/>
              <a:t>2.1 Existing system</a:t>
            </a:r>
            <a:r>
              <a:rPr lang="en-IN" dirty="0" smtClean="0"/>
              <a:t>:-</a:t>
            </a:r>
          </a:p>
          <a:p>
            <a:r>
              <a:rPr lang="en-IN" dirty="0" smtClean="0"/>
              <a:t>		-&gt; </a:t>
            </a:r>
            <a:r>
              <a:rPr lang="en-IN" dirty="0" err="1"/>
              <a:t>eRaktKosh</a:t>
            </a:r>
            <a:r>
              <a:rPr lang="en-IN" dirty="0"/>
              <a:t> link:- </a:t>
            </a:r>
            <a:endParaRPr lang="en-IN" dirty="0" smtClean="0"/>
          </a:p>
          <a:p>
            <a:r>
              <a:rPr lang="en-IN" dirty="0"/>
              <a:t>	</a:t>
            </a:r>
            <a:r>
              <a:rPr lang="en-IN" dirty="0" smtClean="0"/>
              <a:t>						</a:t>
            </a:r>
            <a:r>
              <a:rPr lang="en-IN" dirty="0" smtClean="0">
                <a:hlinkClick r:id="rId2"/>
              </a:rPr>
              <a:t>https</a:t>
            </a:r>
            <a:r>
              <a:rPr lang="en-IN" dirty="0">
                <a:hlinkClick r:id="rId2"/>
              </a:rPr>
              <a:t>://</a:t>
            </a:r>
            <a:r>
              <a:rPr lang="en-IN" dirty="0" smtClean="0">
                <a:hlinkClick r:id="rId2"/>
              </a:rPr>
              <a:t>www.eruktkosh.in</a:t>
            </a:r>
            <a:endParaRPr lang="en-IN" dirty="0"/>
          </a:p>
          <a:p>
            <a:endParaRPr lang="en-US" dirty="0" smtClean="0"/>
          </a:p>
          <a:p>
            <a:r>
              <a:rPr lang="en-US" dirty="0" smtClean="0"/>
              <a:t>2.2 </a:t>
            </a:r>
            <a:r>
              <a:rPr lang="en-US" dirty="0"/>
              <a:t>Limitations of Existing System </a:t>
            </a:r>
            <a:endParaRPr lang="en-US" dirty="0" smtClean="0"/>
          </a:p>
          <a:p>
            <a:r>
              <a:rPr lang="en-US" dirty="0" smtClean="0"/>
              <a:t>→ </a:t>
            </a:r>
            <a:r>
              <a:rPr lang="en-US" dirty="0"/>
              <a:t>No knowledge of toll free troubleshooting. Support. </a:t>
            </a:r>
            <a:endParaRPr lang="en-US" dirty="0" smtClean="0"/>
          </a:p>
          <a:p>
            <a:r>
              <a:rPr lang="en-US" dirty="0" smtClean="0"/>
              <a:t>→ </a:t>
            </a:r>
            <a:r>
              <a:rPr lang="en-US" dirty="0"/>
              <a:t>Manual document and dater entry</a:t>
            </a:r>
            <a:r>
              <a:rPr lang="en-US" dirty="0" smtClean="0"/>
              <a:t>.</a:t>
            </a:r>
          </a:p>
          <a:p>
            <a:endParaRPr lang="en-US" dirty="0"/>
          </a:p>
          <a:p>
            <a:r>
              <a:rPr lang="en-US" dirty="0"/>
              <a:t>2.3 Feasibility </a:t>
            </a:r>
            <a:r>
              <a:rPr lang="en-US" dirty="0" err="1"/>
              <a:t>Soudy</a:t>
            </a:r>
            <a:r>
              <a:rPr lang="en-US" dirty="0"/>
              <a:t>. </a:t>
            </a:r>
            <a:endParaRPr lang="en-US" dirty="0" smtClean="0"/>
          </a:p>
          <a:p>
            <a:r>
              <a:rPr lang="en-US" dirty="0" smtClean="0"/>
              <a:t>-&gt; </a:t>
            </a:r>
            <a:r>
              <a:rPr lang="en-US" dirty="0"/>
              <a:t>Feasibility study is test of a system Proposal according to its workability, impact on the organization, ability to meet user needs and effective use of resources. All the project are Feasible given unlimited resources and infinite. time 1 Ergo, Feasibility study means an evaluation of benefits versus costs incurred in developing Projects, where cost Includes manpower, time, resources and money</a:t>
            </a:r>
            <a:endParaRPr lang="en-IN" dirty="0"/>
          </a:p>
        </p:txBody>
      </p:sp>
    </p:spTree>
    <p:extLst>
      <p:ext uri="{BB962C8B-B14F-4D97-AF65-F5344CB8AC3E}">
        <p14:creationId xmlns:p14="http://schemas.microsoft.com/office/powerpoint/2010/main" val="1381056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US" sz="4800" dirty="0"/>
              <a:t>2 System Analysis and Specification</a:t>
            </a:r>
            <a:endParaRPr lang="en-IN" sz="4800" dirty="0"/>
          </a:p>
        </p:txBody>
      </p:sp>
      <p:sp>
        <p:nvSpPr>
          <p:cNvPr id="3" name="Subtitle 2"/>
          <p:cNvSpPr>
            <a:spLocks noGrp="1"/>
          </p:cNvSpPr>
          <p:nvPr>
            <p:ph type="subTitle" idx="1"/>
          </p:nvPr>
        </p:nvSpPr>
        <p:spPr>
          <a:xfrm>
            <a:off x="1154955" y="1582767"/>
            <a:ext cx="8825658" cy="4829607"/>
          </a:xfrm>
        </p:spPr>
        <p:txBody>
          <a:bodyPr>
            <a:normAutofit/>
          </a:bodyPr>
          <a:lstStyle/>
          <a:p>
            <a:r>
              <a:rPr lang="en-US" dirty="0"/>
              <a:t>Operational Feasibility </a:t>
            </a:r>
            <a:endParaRPr lang="en-US" dirty="0" smtClean="0"/>
          </a:p>
          <a:p>
            <a:r>
              <a:rPr lang="en-US" dirty="0"/>
              <a:t>	</a:t>
            </a:r>
            <a:r>
              <a:rPr lang="en-US" dirty="0" smtClean="0"/>
              <a:t>						-&gt; </a:t>
            </a:r>
            <a:r>
              <a:rPr lang="en-US" dirty="0"/>
              <a:t>Operational Feasibility measures how well the Solution will work in the organization and how will end-user a management feels about the System. Proposed system is helpful for all the users associated with the organization. </a:t>
            </a:r>
            <a:endParaRPr lang="en-US" dirty="0" smtClean="0"/>
          </a:p>
          <a:p>
            <a:endParaRPr lang="en-US" dirty="0"/>
          </a:p>
          <a:p>
            <a:r>
              <a:rPr lang="en-US" dirty="0" smtClean="0"/>
              <a:t>Schedule </a:t>
            </a:r>
            <a:r>
              <a:rPr lang="en-US" dirty="0"/>
              <a:t>Feasibility </a:t>
            </a:r>
            <a:endParaRPr lang="en-US" dirty="0" smtClean="0"/>
          </a:p>
          <a:p>
            <a:r>
              <a:rPr lang="en-US" dirty="0"/>
              <a:t>	</a:t>
            </a:r>
            <a:r>
              <a:rPr lang="en-US" dirty="0" smtClean="0"/>
              <a:t>						→ </a:t>
            </a:r>
            <a:r>
              <a:rPr lang="en-US" dirty="0"/>
              <a:t>Projects are initiated with specific deadline need to evaluate whether the deadlines are mandatory or desirable. Time is the one of the critical in the development of any system bur kind of feasibility is hardly Perfect in any System </a:t>
            </a:r>
            <a:endParaRPr lang="en-IN" dirty="0"/>
          </a:p>
        </p:txBody>
      </p:sp>
    </p:spTree>
    <p:extLst>
      <p:ext uri="{BB962C8B-B14F-4D97-AF65-F5344CB8AC3E}">
        <p14:creationId xmlns:p14="http://schemas.microsoft.com/office/powerpoint/2010/main" val="3864655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US" sz="4800" dirty="0"/>
              <a:t>2 System Analysis and Specification</a:t>
            </a:r>
            <a:endParaRPr lang="en-IN" sz="4800" dirty="0"/>
          </a:p>
        </p:txBody>
      </p:sp>
      <p:sp>
        <p:nvSpPr>
          <p:cNvPr id="3" name="Subtitle 2"/>
          <p:cNvSpPr>
            <a:spLocks noGrp="1"/>
          </p:cNvSpPr>
          <p:nvPr>
            <p:ph type="subTitle" idx="1"/>
          </p:nvPr>
        </p:nvSpPr>
        <p:spPr>
          <a:xfrm>
            <a:off x="1154955" y="1582767"/>
            <a:ext cx="8825658" cy="4829607"/>
          </a:xfrm>
        </p:spPr>
        <p:txBody>
          <a:bodyPr>
            <a:normAutofit/>
          </a:bodyPr>
          <a:lstStyle/>
          <a:p>
            <a:r>
              <a:rPr lang="en-US" dirty="0"/>
              <a:t>2.4 Need Of New System. </a:t>
            </a:r>
          </a:p>
          <a:p>
            <a:r>
              <a:rPr lang="en-US" dirty="0" smtClean="0"/>
              <a:t>					-&gt; </a:t>
            </a:r>
            <a:r>
              <a:rPr lang="en-US" dirty="0"/>
              <a:t>The Purpose of the online Blood Bank Management System is to collect data about donors and Seekers who are interested in blood or who require it</a:t>
            </a:r>
            <a:r>
              <a:rPr lang="en-US" dirty="0" smtClean="0"/>
              <a:t>.</a:t>
            </a:r>
          </a:p>
          <a:p>
            <a:endParaRPr lang="en-US" dirty="0"/>
          </a:p>
          <a:p>
            <a:r>
              <a:rPr lang="en-US" dirty="0"/>
              <a:t>2.5 Front End &amp; Backend Tools </a:t>
            </a:r>
            <a:endParaRPr lang="en-US" dirty="0" smtClean="0"/>
          </a:p>
          <a:p>
            <a:pPr marL="342900" indent="-342900">
              <a:buFont typeface="Symbol" panose="05050102010706020507" pitchFamily="18" charset="2"/>
              <a:buChar char="Þ"/>
            </a:pPr>
            <a:r>
              <a:rPr lang="en-US" dirty="0" err="1" smtClean="0"/>
              <a:t>FrontEnd</a:t>
            </a:r>
            <a:r>
              <a:rPr lang="en-US" dirty="0" smtClean="0"/>
              <a:t> </a:t>
            </a:r>
            <a:r>
              <a:rPr lang="en-US" dirty="0"/>
              <a:t>Tools </a:t>
            </a:r>
            <a:endParaRPr lang="en-US" dirty="0" smtClean="0"/>
          </a:p>
          <a:p>
            <a:pPr marL="800100" lvl="1" indent="-342900">
              <a:buFont typeface="Symbol" panose="05050102010706020507" pitchFamily="18" charset="2"/>
              <a:buChar char="Þ"/>
            </a:pPr>
            <a:r>
              <a:rPr lang="en-US" dirty="0" smtClean="0"/>
              <a:t>HTML:-</a:t>
            </a:r>
          </a:p>
          <a:p>
            <a:pPr marL="800100" lvl="1" indent="-342900">
              <a:buFont typeface="Symbol" panose="05050102010706020507" pitchFamily="18" charset="2"/>
              <a:buChar char="Þ"/>
            </a:pPr>
            <a:r>
              <a:rPr lang="en-IN" dirty="0"/>
              <a:t>CSS </a:t>
            </a:r>
            <a:r>
              <a:rPr lang="en-IN" dirty="0" smtClean="0"/>
              <a:t>:-</a:t>
            </a:r>
          </a:p>
          <a:p>
            <a:pPr marL="1257300" lvl="2" indent="-342900">
              <a:buFont typeface="Symbol" panose="05050102010706020507" pitchFamily="18" charset="2"/>
              <a:buChar char="Þ"/>
            </a:pPr>
            <a:r>
              <a:rPr lang="en-IN" dirty="0"/>
              <a:t>Java Script </a:t>
            </a:r>
            <a:r>
              <a:rPr lang="en-IN" dirty="0" smtClean="0"/>
              <a:t>:-</a:t>
            </a:r>
          </a:p>
          <a:p>
            <a:pPr marL="1257300" lvl="2" indent="-342900">
              <a:buFont typeface="Symbol" panose="05050102010706020507" pitchFamily="18" charset="2"/>
              <a:buChar char="Þ"/>
            </a:pPr>
            <a:r>
              <a:rPr lang="en-IN" dirty="0"/>
              <a:t>PHP: </a:t>
            </a:r>
            <a:endParaRPr lang="en-IN" dirty="0" smtClean="0"/>
          </a:p>
          <a:p>
            <a:pPr marL="1257300" lvl="2" indent="-342900">
              <a:buFont typeface="Symbol" panose="05050102010706020507" pitchFamily="18" charset="2"/>
              <a:buChar char="Þ"/>
            </a:pPr>
            <a:r>
              <a:rPr lang="en-IN" dirty="0"/>
              <a:t>=&gt; PHPMYADMIN:- </a:t>
            </a:r>
          </a:p>
        </p:txBody>
      </p:sp>
    </p:spTree>
    <p:extLst>
      <p:ext uri="{BB962C8B-B14F-4D97-AF65-F5344CB8AC3E}">
        <p14:creationId xmlns:p14="http://schemas.microsoft.com/office/powerpoint/2010/main" val="423290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29229"/>
            <a:ext cx="8825658" cy="1029182"/>
          </a:xfrm>
        </p:spPr>
        <p:txBody>
          <a:bodyPr/>
          <a:lstStyle/>
          <a:p>
            <a:r>
              <a:rPr lang="en-IN" sz="4800" dirty="0"/>
              <a:t>3 System Requirement Specification</a:t>
            </a:r>
          </a:p>
        </p:txBody>
      </p:sp>
      <p:sp>
        <p:nvSpPr>
          <p:cNvPr id="3" name="Subtitle 2"/>
          <p:cNvSpPr>
            <a:spLocks noGrp="1"/>
          </p:cNvSpPr>
          <p:nvPr>
            <p:ph type="subTitle" idx="1"/>
          </p:nvPr>
        </p:nvSpPr>
        <p:spPr>
          <a:xfrm>
            <a:off x="1154955" y="1582767"/>
            <a:ext cx="8825658" cy="4829607"/>
          </a:xfrm>
        </p:spPr>
        <p:txBody>
          <a:bodyPr>
            <a:normAutofit/>
          </a:bodyPr>
          <a:lstStyle/>
          <a:p>
            <a:r>
              <a:rPr lang="en-US" dirty="0"/>
              <a:t>3.1 Proposed system and Advantages </a:t>
            </a:r>
            <a:endParaRPr lang="en-US" dirty="0" smtClean="0"/>
          </a:p>
          <a:p>
            <a:pPr marL="342900" indent="-342900">
              <a:buFont typeface="Symbol" panose="05050102010706020507" pitchFamily="18" charset="2"/>
              <a:buChar char="Þ"/>
            </a:pPr>
            <a:r>
              <a:rPr lang="en-US" dirty="0" smtClean="0"/>
              <a:t>Proposed </a:t>
            </a:r>
            <a:r>
              <a:rPr lang="en-US" dirty="0"/>
              <a:t>system:- </a:t>
            </a:r>
            <a:endParaRPr lang="en-US" dirty="0" smtClean="0"/>
          </a:p>
          <a:p>
            <a:pPr marL="342900" indent="-342900">
              <a:buFont typeface="Symbol" panose="05050102010706020507" pitchFamily="18" charset="2"/>
              <a:buChar char="Þ"/>
            </a:pPr>
            <a:r>
              <a:rPr lang="en-US" dirty="0" smtClean="0"/>
              <a:t>→ </a:t>
            </a:r>
            <a:r>
              <a:rPr lang="en-US" dirty="0"/>
              <a:t>The project blood bunk management System is known to be a pilot project that is designed for the blood bunk to gather blood from various Sources and distribute it to the needy People who high requirements for it</a:t>
            </a:r>
            <a:r>
              <a:rPr lang="en-US" dirty="0" smtClean="0"/>
              <a:t>.</a:t>
            </a:r>
          </a:p>
          <a:p>
            <a:pPr marL="342900" indent="-342900">
              <a:buFont typeface="Symbol" panose="05050102010706020507" pitchFamily="18" charset="2"/>
              <a:buChar char="Þ"/>
            </a:pPr>
            <a:r>
              <a:rPr lang="en-IN" dirty="0"/>
              <a:t>1. Admin </a:t>
            </a:r>
            <a:endParaRPr lang="en-IN" dirty="0" smtClean="0"/>
          </a:p>
          <a:p>
            <a:pPr marL="342900" indent="-342900">
              <a:buFont typeface="Symbol" panose="05050102010706020507" pitchFamily="18" charset="2"/>
              <a:buChar char="Þ"/>
            </a:pPr>
            <a:endParaRPr lang="en-IN" dirty="0" smtClean="0"/>
          </a:p>
          <a:p>
            <a:pPr marL="342900" indent="-342900">
              <a:buFont typeface="Symbol" panose="05050102010706020507" pitchFamily="18" charset="2"/>
              <a:buChar char="Þ"/>
            </a:pPr>
            <a:r>
              <a:rPr lang="en-IN" dirty="0" smtClean="0"/>
              <a:t>2</a:t>
            </a:r>
            <a:r>
              <a:rPr lang="en-IN" dirty="0"/>
              <a:t>. Donors </a:t>
            </a:r>
            <a:endParaRPr lang="en-IN" dirty="0" smtClean="0"/>
          </a:p>
          <a:p>
            <a:pPr marL="342900" indent="-342900">
              <a:buFont typeface="Symbol" panose="05050102010706020507" pitchFamily="18" charset="2"/>
              <a:buChar char="Þ"/>
            </a:pPr>
            <a:endParaRPr lang="en-IN" dirty="0"/>
          </a:p>
          <a:p>
            <a:pPr marL="342900" indent="-342900">
              <a:buFont typeface="Symbol" panose="05050102010706020507" pitchFamily="18" charset="2"/>
              <a:buChar char="Þ"/>
            </a:pPr>
            <a:r>
              <a:rPr lang="en-IN" dirty="0" smtClean="0"/>
              <a:t>3</a:t>
            </a:r>
            <a:r>
              <a:rPr lang="en-IN" dirty="0"/>
              <a:t>. Acceptors</a:t>
            </a:r>
          </a:p>
        </p:txBody>
      </p:sp>
    </p:spTree>
    <p:extLst>
      <p:ext uri="{BB962C8B-B14F-4D97-AF65-F5344CB8AC3E}">
        <p14:creationId xmlns:p14="http://schemas.microsoft.com/office/powerpoint/2010/main" val="2755880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31</TotalTime>
  <Words>605</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Symbol</vt:lpstr>
      <vt:lpstr>Wingdings 3</vt:lpstr>
      <vt:lpstr>Ion</vt:lpstr>
      <vt:lpstr>BLOOD BANK </vt:lpstr>
      <vt:lpstr>1. Project Profile </vt:lpstr>
      <vt:lpstr>1. Project Profile </vt:lpstr>
      <vt:lpstr>1. Project Profile </vt:lpstr>
      <vt:lpstr>1. Project Profile </vt:lpstr>
      <vt:lpstr>2 System Analysis and Specification</vt:lpstr>
      <vt:lpstr>2 System Analysis and Specification</vt:lpstr>
      <vt:lpstr>2 System Analysis and Specification</vt:lpstr>
      <vt:lpstr>3 System Requirement Specification</vt:lpstr>
      <vt:lpstr>3 System Requirement Specification</vt:lpstr>
      <vt:lpstr>4 System Design</vt:lpstr>
      <vt:lpstr>5 Screen Design</vt:lpstr>
      <vt:lpstr>5 Screen Design</vt:lpstr>
      <vt:lpstr>5 Screen Design</vt:lpstr>
      <vt:lpstr>5 Screen Design</vt:lpstr>
      <vt:lpstr>5 Screen Design</vt:lpstr>
      <vt:lpstr>7 Testing</vt:lpstr>
      <vt:lpstr>8 Enhancements</vt:lpstr>
      <vt:lpstr>9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23</cp:revision>
  <dcterms:created xsi:type="dcterms:W3CDTF">2023-09-26T06:02:16Z</dcterms:created>
  <dcterms:modified xsi:type="dcterms:W3CDTF">2023-09-26T07:07:22Z</dcterms:modified>
</cp:coreProperties>
</file>